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sldIdLst>
    <p:sldId id="256" r:id="rId2"/>
  </p:sldIdLst>
  <p:sldSz cx="9720263" cy="17640300"/>
  <p:notesSz cx="6797675" cy="9926638"/>
  <p:defaultTextStyle>
    <a:defPPr>
      <a:defRPr lang="en-US"/>
    </a:defPPr>
    <a:lvl1pPr marL="0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1pPr>
    <a:lvl2pPr marL="547237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2pPr>
    <a:lvl3pPr marL="1094475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3pPr>
    <a:lvl4pPr marL="164171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4pPr>
    <a:lvl5pPr marL="2188951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5pPr>
    <a:lvl6pPr marL="2736188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6pPr>
    <a:lvl7pPr marL="3283426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7pPr>
    <a:lvl8pPr marL="383066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8pPr>
    <a:lvl9pPr marL="4377902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99"/>
    <a:srgbClr val="144856"/>
    <a:srgbClr val="175A68"/>
    <a:srgbClr val="FE5E00"/>
    <a:srgbClr val="F8B308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0000" autoAdjust="0"/>
    <p:restoredTop sz="93923" autoAdjust="0"/>
  </p:normalViewPr>
  <p:slideViewPr>
    <p:cSldViewPr snapToGrid="0">
      <p:cViewPr>
        <p:scale>
          <a:sx n="184" d="100"/>
          <a:sy n="184" d="100"/>
        </p:scale>
        <p:origin x="132" y="-21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EA94C-77A3-2040-8584-2856F8330D11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76500" y="1241425"/>
            <a:ext cx="18446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A575A-FE42-F34E-BE8D-35435E3FE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8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1pPr>
    <a:lvl2pPr marL="465338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2pPr>
    <a:lvl3pPr marL="930676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3pPr>
    <a:lvl4pPr marL="1396014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4pPr>
    <a:lvl5pPr marL="1861353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5pPr>
    <a:lvl6pPr marL="2326691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6pPr>
    <a:lvl7pPr marL="2792029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7pPr>
    <a:lvl8pPr marL="3257367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8pPr>
    <a:lvl9pPr marL="3722705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76500" y="1241425"/>
            <a:ext cx="184467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75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2886967"/>
            <a:ext cx="8262224" cy="6141438"/>
          </a:xfrm>
        </p:spPr>
        <p:txBody>
          <a:bodyPr anchor="b"/>
          <a:lstStyle>
            <a:lvl1pPr algn="ctr"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9265242"/>
            <a:ext cx="7290197" cy="4258988"/>
          </a:xfrm>
        </p:spPr>
        <p:txBody>
          <a:bodyPr/>
          <a:lstStyle>
            <a:lvl1pPr marL="0" indent="0" algn="ctr">
              <a:buNone/>
              <a:defRPr sz="2551"/>
            </a:lvl1pPr>
            <a:lvl2pPr marL="486004" indent="0" algn="ctr">
              <a:buNone/>
              <a:defRPr sz="2126"/>
            </a:lvl2pPr>
            <a:lvl3pPr marL="972007" indent="0" algn="ctr">
              <a:buNone/>
              <a:defRPr sz="1913"/>
            </a:lvl3pPr>
            <a:lvl4pPr marL="1458011" indent="0" algn="ctr">
              <a:buNone/>
              <a:defRPr sz="1701"/>
            </a:lvl4pPr>
            <a:lvl5pPr marL="1944014" indent="0" algn="ctr">
              <a:buNone/>
              <a:defRPr sz="1701"/>
            </a:lvl5pPr>
            <a:lvl6pPr marL="2430018" indent="0" algn="ctr">
              <a:buNone/>
              <a:defRPr sz="1701"/>
            </a:lvl6pPr>
            <a:lvl7pPr marL="2916022" indent="0" algn="ctr">
              <a:buNone/>
              <a:defRPr sz="1701"/>
            </a:lvl7pPr>
            <a:lvl8pPr marL="3402025" indent="0" algn="ctr">
              <a:buNone/>
              <a:defRPr sz="1701"/>
            </a:lvl8pPr>
            <a:lvl9pPr marL="3888029" indent="0" algn="ctr">
              <a:buNone/>
              <a:defRPr sz="170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8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88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939183"/>
            <a:ext cx="2095932" cy="149493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939183"/>
            <a:ext cx="6166292" cy="149493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78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520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4397830"/>
            <a:ext cx="8383727" cy="7337874"/>
          </a:xfrm>
        </p:spPr>
        <p:txBody>
          <a:bodyPr anchor="b"/>
          <a:lstStyle>
            <a:lvl1pPr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11805123"/>
            <a:ext cx="8383727" cy="3858814"/>
          </a:xfrm>
        </p:spPr>
        <p:txBody>
          <a:bodyPr/>
          <a:lstStyle>
            <a:lvl1pPr marL="0" indent="0">
              <a:buNone/>
              <a:defRPr sz="2551">
                <a:solidFill>
                  <a:schemeClr val="tx1"/>
                </a:solidFill>
              </a:defRPr>
            </a:lvl1pPr>
            <a:lvl2pPr marL="486004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972007" indent="0">
              <a:buNone/>
              <a:defRPr sz="1913">
                <a:solidFill>
                  <a:schemeClr val="tx1">
                    <a:tint val="75000"/>
                  </a:schemeClr>
                </a:solidFill>
              </a:defRPr>
            </a:lvl3pPr>
            <a:lvl4pPr marL="1458011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4pPr>
            <a:lvl5pPr marL="194401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5pPr>
            <a:lvl6pPr marL="243001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6pPr>
            <a:lvl7pPr marL="2916022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7pPr>
            <a:lvl8pPr marL="3402025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8pPr>
            <a:lvl9pPr marL="388802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70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58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939186"/>
            <a:ext cx="8383727" cy="34096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4324325"/>
            <a:ext cx="4112126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6443610"/>
            <a:ext cx="4112126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4324325"/>
            <a:ext cx="4132378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6443610"/>
            <a:ext cx="4132378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03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76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01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2539880"/>
            <a:ext cx="4920883" cy="12536047"/>
          </a:xfrm>
        </p:spPr>
        <p:txBody>
          <a:bodyPr/>
          <a:lstStyle>
            <a:lvl1pPr>
              <a:defRPr sz="3402"/>
            </a:lvl1pPr>
            <a:lvl2pPr>
              <a:defRPr sz="2976"/>
            </a:lvl2pPr>
            <a:lvl3pPr>
              <a:defRPr sz="2551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29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2539880"/>
            <a:ext cx="4920883" cy="12536047"/>
          </a:xfrm>
        </p:spPr>
        <p:txBody>
          <a:bodyPr anchor="t"/>
          <a:lstStyle>
            <a:lvl1pPr marL="0" indent="0">
              <a:buNone/>
              <a:defRPr sz="3402"/>
            </a:lvl1pPr>
            <a:lvl2pPr marL="486004" indent="0">
              <a:buNone/>
              <a:defRPr sz="2976"/>
            </a:lvl2pPr>
            <a:lvl3pPr marL="972007" indent="0">
              <a:buNone/>
              <a:defRPr sz="2551"/>
            </a:lvl3pPr>
            <a:lvl4pPr marL="1458011" indent="0">
              <a:buNone/>
              <a:defRPr sz="2126"/>
            </a:lvl4pPr>
            <a:lvl5pPr marL="1944014" indent="0">
              <a:buNone/>
              <a:defRPr sz="2126"/>
            </a:lvl5pPr>
            <a:lvl6pPr marL="2430018" indent="0">
              <a:buNone/>
              <a:defRPr sz="2126"/>
            </a:lvl6pPr>
            <a:lvl7pPr marL="2916022" indent="0">
              <a:buNone/>
              <a:defRPr sz="2126"/>
            </a:lvl7pPr>
            <a:lvl8pPr marL="3402025" indent="0">
              <a:buNone/>
              <a:defRPr sz="2126"/>
            </a:lvl8pPr>
            <a:lvl9pPr marL="3888029" indent="0">
              <a:buNone/>
              <a:defRPr sz="212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05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268" y="4695913"/>
            <a:ext cx="8383727" cy="1119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CC7FA-4DC8-4AC2-8BC3-7D8537098B71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23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72007" rtl="0" eaLnBrk="1" latinLnBrk="0" hangingPunct="1">
        <a:lnSpc>
          <a:spcPct val="90000"/>
        </a:lnSpc>
        <a:spcBef>
          <a:spcPct val="0"/>
        </a:spcBef>
        <a:buNone/>
        <a:defRPr sz="46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002" indent="-243002" algn="l" defTabSz="972007" rtl="0" eaLnBrk="1" latinLnBrk="0" hangingPunct="1">
        <a:lnSpc>
          <a:spcPct val="90000"/>
        </a:lnSpc>
        <a:spcBef>
          <a:spcPts val="1063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29005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2pPr>
      <a:lvl3pPr marL="1215009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70101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2187016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315902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645027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4131031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8600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72007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58011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30018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16022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02025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888029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image" Target="../media/image24.png"/><Relationship Id="rId21" Type="http://schemas.openxmlformats.org/officeDocument/2006/relationships/image" Target="../media/image19.svg"/><Relationship Id="rId42" Type="http://schemas.openxmlformats.org/officeDocument/2006/relationships/image" Target="../media/image40.png"/><Relationship Id="rId47" Type="http://schemas.openxmlformats.org/officeDocument/2006/relationships/image" Target="../media/image45.svg"/><Relationship Id="rId63" Type="http://schemas.openxmlformats.org/officeDocument/2006/relationships/image" Target="../media/image61.svg"/><Relationship Id="rId68" Type="http://schemas.openxmlformats.org/officeDocument/2006/relationships/image" Target="../media/image66.png"/><Relationship Id="rId84" Type="http://schemas.openxmlformats.org/officeDocument/2006/relationships/image" Target="../media/image82.png"/><Relationship Id="rId89" Type="http://schemas.openxmlformats.org/officeDocument/2006/relationships/image" Target="../media/image87.svg"/><Relationship Id="rId112" Type="http://schemas.openxmlformats.org/officeDocument/2006/relationships/image" Target="../media/image110.png"/><Relationship Id="rId16" Type="http://schemas.openxmlformats.org/officeDocument/2006/relationships/image" Target="../media/image14.png"/><Relationship Id="rId107" Type="http://schemas.openxmlformats.org/officeDocument/2006/relationships/image" Target="../media/image105.svg"/><Relationship Id="rId11" Type="http://schemas.openxmlformats.org/officeDocument/2006/relationships/image" Target="../media/image9.svg"/><Relationship Id="rId32" Type="http://schemas.openxmlformats.org/officeDocument/2006/relationships/image" Target="../media/image30.png"/><Relationship Id="rId37" Type="http://schemas.openxmlformats.org/officeDocument/2006/relationships/image" Target="../media/image35.svg"/><Relationship Id="rId53" Type="http://schemas.openxmlformats.org/officeDocument/2006/relationships/image" Target="../media/image51.svg"/><Relationship Id="rId58" Type="http://schemas.openxmlformats.org/officeDocument/2006/relationships/image" Target="../media/image56.png"/><Relationship Id="rId74" Type="http://schemas.openxmlformats.org/officeDocument/2006/relationships/image" Target="../media/image72.png"/><Relationship Id="rId79" Type="http://schemas.openxmlformats.org/officeDocument/2006/relationships/image" Target="../media/image77.svg"/><Relationship Id="rId102" Type="http://schemas.openxmlformats.org/officeDocument/2006/relationships/image" Target="../media/image100.png"/><Relationship Id="rId5" Type="http://schemas.openxmlformats.org/officeDocument/2006/relationships/image" Target="../media/image3.jpeg"/><Relationship Id="rId90" Type="http://schemas.openxmlformats.org/officeDocument/2006/relationships/image" Target="../media/image88.png"/><Relationship Id="rId95" Type="http://schemas.openxmlformats.org/officeDocument/2006/relationships/image" Target="../media/image93.svg"/><Relationship Id="rId22" Type="http://schemas.openxmlformats.org/officeDocument/2006/relationships/image" Target="../media/image20.png"/><Relationship Id="rId27" Type="http://schemas.openxmlformats.org/officeDocument/2006/relationships/image" Target="../media/image25.svg"/><Relationship Id="rId43" Type="http://schemas.openxmlformats.org/officeDocument/2006/relationships/image" Target="../media/image41.svg"/><Relationship Id="rId48" Type="http://schemas.openxmlformats.org/officeDocument/2006/relationships/image" Target="../media/image46.png"/><Relationship Id="rId64" Type="http://schemas.openxmlformats.org/officeDocument/2006/relationships/image" Target="../media/image62.png"/><Relationship Id="rId69" Type="http://schemas.openxmlformats.org/officeDocument/2006/relationships/image" Target="../media/image67.svg"/><Relationship Id="rId113" Type="http://schemas.openxmlformats.org/officeDocument/2006/relationships/image" Target="../media/image111.svg"/><Relationship Id="rId80" Type="http://schemas.openxmlformats.org/officeDocument/2006/relationships/image" Target="../media/image78.png"/><Relationship Id="rId85" Type="http://schemas.openxmlformats.org/officeDocument/2006/relationships/image" Target="../media/image83.svg"/><Relationship Id="rId12" Type="http://schemas.openxmlformats.org/officeDocument/2006/relationships/image" Target="../media/image10.png"/><Relationship Id="rId17" Type="http://schemas.openxmlformats.org/officeDocument/2006/relationships/image" Target="../media/image15.svg"/><Relationship Id="rId33" Type="http://schemas.openxmlformats.org/officeDocument/2006/relationships/image" Target="../media/image31.svg"/><Relationship Id="rId38" Type="http://schemas.openxmlformats.org/officeDocument/2006/relationships/image" Target="../media/image36.png"/><Relationship Id="rId59" Type="http://schemas.openxmlformats.org/officeDocument/2006/relationships/image" Target="../media/image57.svg"/><Relationship Id="rId103" Type="http://schemas.openxmlformats.org/officeDocument/2006/relationships/image" Target="../media/image101.svg"/><Relationship Id="rId108" Type="http://schemas.openxmlformats.org/officeDocument/2006/relationships/image" Target="../media/image106.png"/><Relationship Id="rId54" Type="http://schemas.openxmlformats.org/officeDocument/2006/relationships/image" Target="../media/image52.png"/><Relationship Id="rId70" Type="http://schemas.openxmlformats.org/officeDocument/2006/relationships/image" Target="../media/image68.png"/><Relationship Id="rId75" Type="http://schemas.openxmlformats.org/officeDocument/2006/relationships/image" Target="../media/image73.svg"/><Relationship Id="rId91" Type="http://schemas.openxmlformats.org/officeDocument/2006/relationships/image" Target="../media/image89.svg"/><Relationship Id="rId96" Type="http://schemas.openxmlformats.org/officeDocument/2006/relationships/image" Target="../media/image9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5" Type="http://schemas.openxmlformats.org/officeDocument/2006/relationships/image" Target="../media/image13.svg"/><Relationship Id="rId23" Type="http://schemas.openxmlformats.org/officeDocument/2006/relationships/image" Target="../media/image21.svg"/><Relationship Id="rId28" Type="http://schemas.openxmlformats.org/officeDocument/2006/relationships/image" Target="../media/image26.png"/><Relationship Id="rId36" Type="http://schemas.openxmlformats.org/officeDocument/2006/relationships/image" Target="../media/image34.png"/><Relationship Id="rId49" Type="http://schemas.openxmlformats.org/officeDocument/2006/relationships/image" Target="../media/image47.svg"/><Relationship Id="rId57" Type="http://schemas.openxmlformats.org/officeDocument/2006/relationships/image" Target="../media/image55.svg"/><Relationship Id="rId106" Type="http://schemas.openxmlformats.org/officeDocument/2006/relationships/image" Target="../media/image104.png"/><Relationship Id="rId10" Type="http://schemas.openxmlformats.org/officeDocument/2006/relationships/image" Target="../media/image8.png"/><Relationship Id="rId31" Type="http://schemas.openxmlformats.org/officeDocument/2006/relationships/image" Target="../media/image29.svg"/><Relationship Id="rId44" Type="http://schemas.openxmlformats.org/officeDocument/2006/relationships/image" Target="../media/image42.png"/><Relationship Id="rId52" Type="http://schemas.openxmlformats.org/officeDocument/2006/relationships/image" Target="../media/image50.png"/><Relationship Id="rId60" Type="http://schemas.openxmlformats.org/officeDocument/2006/relationships/image" Target="../media/image58.png"/><Relationship Id="rId65" Type="http://schemas.openxmlformats.org/officeDocument/2006/relationships/image" Target="../media/image63.svg"/><Relationship Id="rId73" Type="http://schemas.openxmlformats.org/officeDocument/2006/relationships/image" Target="../media/image71.svg"/><Relationship Id="rId78" Type="http://schemas.openxmlformats.org/officeDocument/2006/relationships/image" Target="../media/image76.png"/><Relationship Id="rId81" Type="http://schemas.openxmlformats.org/officeDocument/2006/relationships/image" Target="../media/image79.svg"/><Relationship Id="rId86" Type="http://schemas.openxmlformats.org/officeDocument/2006/relationships/image" Target="../media/image84.png"/><Relationship Id="rId94" Type="http://schemas.openxmlformats.org/officeDocument/2006/relationships/image" Target="../media/image92.png"/><Relationship Id="rId99" Type="http://schemas.openxmlformats.org/officeDocument/2006/relationships/image" Target="../media/image97.svg"/><Relationship Id="rId101" Type="http://schemas.openxmlformats.org/officeDocument/2006/relationships/image" Target="../media/image99.svg"/><Relationship Id="rId4" Type="http://schemas.openxmlformats.org/officeDocument/2006/relationships/image" Target="../media/image2.jpeg"/><Relationship Id="rId9" Type="http://schemas.openxmlformats.org/officeDocument/2006/relationships/image" Target="../media/image7.svg"/><Relationship Id="rId13" Type="http://schemas.openxmlformats.org/officeDocument/2006/relationships/image" Target="../media/image11.svg"/><Relationship Id="rId18" Type="http://schemas.openxmlformats.org/officeDocument/2006/relationships/image" Target="../media/image16.png"/><Relationship Id="rId39" Type="http://schemas.openxmlformats.org/officeDocument/2006/relationships/image" Target="../media/image37.svg"/><Relationship Id="rId109" Type="http://schemas.openxmlformats.org/officeDocument/2006/relationships/image" Target="../media/image107.svg"/><Relationship Id="rId34" Type="http://schemas.openxmlformats.org/officeDocument/2006/relationships/image" Target="../media/image32.png"/><Relationship Id="rId50" Type="http://schemas.openxmlformats.org/officeDocument/2006/relationships/image" Target="../media/image48.png"/><Relationship Id="rId55" Type="http://schemas.openxmlformats.org/officeDocument/2006/relationships/image" Target="../media/image53.svg"/><Relationship Id="rId76" Type="http://schemas.openxmlformats.org/officeDocument/2006/relationships/image" Target="../media/image74.png"/><Relationship Id="rId97" Type="http://schemas.openxmlformats.org/officeDocument/2006/relationships/image" Target="../media/image95.svg"/><Relationship Id="rId104" Type="http://schemas.openxmlformats.org/officeDocument/2006/relationships/image" Target="../media/image102.png"/><Relationship Id="rId7" Type="http://schemas.openxmlformats.org/officeDocument/2006/relationships/image" Target="../media/image5.svg"/><Relationship Id="rId71" Type="http://schemas.openxmlformats.org/officeDocument/2006/relationships/image" Target="../media/image69.svg"/><Relationship Id="rId92" Type="http://schemas.openxmlformats.org/officeDocument/2006/relationships/image" Target="../media/image90.png"/><Relationship Id="rId2" Type="http://schemas.openxmlformats.org/officeDocument/2006/relationships/notesSlide" Target="../notesSlides/notesSlide1.xml"/><Relationship Id="rId29" Type="http://schemas.openxmlformats.org/officeDocument/2006/relationships/image" Target="../media/image27.svg"/><Relationship Id="rId24" Type="http://schemas.openxmlformats.org/officeDocument/2006/relationships/image" Target="../media/image22.png"/><Relationship Id="rId40" Type="http://schemas.openxmlformats.org/officeDocument/2006/relationships/image" Target="../media/image38.png"/><Relationship Id="rId45" Type="http://schemas.openxmlformats.org/officeDocument/2006/relationships/image" Target="../media/image43.svg"/><Relationship Id="rId66" Type="http://schemas.openxmlformats.org/officeDocument/2006/relationships/image" Target="../media/image64.png"/><Relationship Id="rId87" Type="http://schemas.openxmlformats.org/officeDocument/2006/relationships/image" Target="../media/image85.svg"/><Relationship Id="rId110" Type="http://schemas.openxmlformats.org/officeDocument/2006/relationships/image" Target="../media/image108.png"/><Relationship Id="rId61" Type="http://schemas.openxmlformats.org/officeDocument/2006/relationships/image" Target="../media/image59.svg"/><Relationship Id="rId82" Type="http://schemas.openxmlformats.org/officeDocument/2006/relationships/image" Target="../media/image80.png"/><Relationship Id="rId19" Type="http://schemas.openxmlformats.org/officeDocument/2006/relationships/image" Target="../media/image17.svg"/><Relationship Id="rId14" Type="http://schemas.openxmlformats.org/officeDocument/2006/relationships/image" Target="../media/image12.png"/><Relationship Id="rId30" Type="http://schemas.openxmlformats.org/officeDocument/2006/relationships/image" Target="../media/image28.png"/><Relationship Id="rId35" Type="http://schemas.openxmlformats.org/officeDocument/2006/relationships/image" Target="../media/image33.svg"/><Relationship Id="rId56" Type="http://schemas.openxmlformats.org/officeDocument/2006/relationships/image" Target="../media/image54.png"/><Relationship Id="rId77" Type="http://schemas.openxmlformats.org/officeDocument/2006/relationships/image" Target="../media/image75.svg"/><Relationship Id="rId100" Type="http://schemas.openxmlformats.org/officeDocument/2006/relationships/image" Target="../media/image98.png"/><Relationship Id="rId105" Type="http://schemas.openxmlformats.org/officeDocument/2006/relationships/image" Target="../media/image103.svg"/><Relationship Id="rId8" Type="http://schemas.openxmlformats.org/officeDocument/2006/relationships/image" Target="../media/image6.png"/><Relationship Id="rId51" Type="http://schemas.openxmlformats.org/officeDocument/2006/relationships/image" Target="../media/image49.svg"/><Relationship Id="rId72" Type="http://schemas.openxmlformats.org/officeDocument/2006/relationships/image" Target="../media/image70.png"/><Relationship Id="rId93" Type="http://schemas.openxmlformats.org/officeDocument/2006/relationships/image" Target="../media/image91.svg"/><Relationship Id="rId98" Type="http://schemas.openxmlformats.org/officeDocument/2006/relationships/image" Target="../media/image96.png"/><Relationship Id="rId3" Type="http://schemas.openxmlformats.org/officeDocument/2006/relationships/image" Target="../media/image1.png"/><Relationship Id="rId25" Type="http://schemas.openxmlformats.org/officeDocument/2006/relationships/image" Target="../media/image23.svg"/><Relationship Id="rId46" Type="http://schemas.openxmlformats.org/officeDocument/2006/relationships/image" Target="../media/image44.png"/><Relationship Id="rId67" Type="http://schemas.openxmlformats.org/officeDocument/2006/relationships/image" Target="../media/image65.svg"/><Relationship Id="rId20" Type="http://schemas.openxmlformats.org/officeDocument/2006/relationships/image" Target="../media/image18.png"/><Relationship Id="rId41" Type="http://schemas.openxmlformats.org/officeDocument/2006/relationships/image" Target="../media/image39.svg"/><Relationship Id="rId62" Type="http://schemas.openxmlformats.org/officeDocument/2006/relationships/image" Target="../media/image60.png"/><Relationship Id="rId83" Type="http://schemas.openxmlformats.org/officeDocument/2006/relationships/image" Target="../media/image81.svg"/><Relationship Id="rId88" Type="http://schemas.openxmlformats.org/officeDocument/2006/relationships/image" Target="../media/image86.png"/><Relationship Id="rId111" Type="http://schemas.openxmlformats.org/officeDocument/2006/relationships/image" Target="../media/image10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peech Bubble: Rectangle with Corners Rounded 73">
            <a:extLst>
              <a:ext uri="{FF2B5EF4-FFF2-40B4-BE49-F238E27FC236}">
                <a16:creationId xmlns:a16="http://schemas.microsoft.com/office/drawing/2014/main" id="{BDC2A4FA-DFC1-4BBB-8C7C-AA926C23DCE4}"/>
              </a:ext>
            </a:extLst>
          </p:cNvPr>
          <p:cNvSpPr/>
          <p:nvPr/>
        </p:nvSpPr>
        <p:spPr>
          <a:xfrm>
            <a:off x="7055876" y="14874391"/>
            <a:ext cx="1196063" cy="461665"/>
          </a:xfrm>
          <a:prstGeom prst="wedgeRoundRect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0" name="Rectangle 399">
            <a:extLst>
              <a:ext uri="{FF2B5EF4-FFF2-40B4-BE49-F238E27FC236}">
                <a16:creationId xmlns:a16="http://schemas.microsoft.com/office/drawing/2014/main" id="{001523A3-D0A5-3447-9A4B-DA59FA07C8E9}"/>
              </a:ext>
            </a:extLst>
          </p:cNvPr>
          <p:cNvSpPr/>
          <p:nvPr/>
        </p:nvSpPr>
        <p:spPr>
          <a:xfrm>
            <a:off x="4060" y="-6035"/>
            <a:ext cx="9726896" cy="17640300"/>
          </a:xfrm>
          <a:prstGeom prst="rect">
            <a:avLst/>
          </a:prstGeom>
          <a:solidFill>
            <a:srgbClr val="99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77E6DF-4EA3-D14D-8E13-28AB8D609DDE}"/>
              </a:ext>
            </a:extLst>
          </p:cNvPr>
          <p:cNvSpPr/>
          <p:nvPr/>
        </p:nvSpPr>
        <p:spPr>
          <a:xfrm>
            <a:off x="207284" y="605123"/>
            <a:ext cx="9366739" cy="1705487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/>
              <a:t>Where are areas of surplus and deficit located globally?</a:t>
            </a:r>
          </a:p>
        </p:txBody>
      </p:sp>
      <p:sp>
        <p:nvSpPr>
          <p:cNvPr id="15" name="Block Arc 14">
            <a:extLst>
              <a:ext uri="{FF2B5EF4-FFF2-40B4-BE49-F238E27FC236}">
                <a16:creationId xmlns:a16="http://schemas.microsoft.com/office/drawing/2014/main" id="{D2F97453-494C-5746-8E17-4A67EE1BF309}"/>
              </a:ext>
            </a:extLst>
          </p:cNvPr>
          <p:cNvSpPr/>
          <p:nvPr/>
        </p:nvSpPr>
        <p:spPr>
          <a:xfrm rot="16200000">
            <a:off x="608268" y="13652220"/>
            <a:ext cx="2780712" cy="2184400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61D24CC-941E-4C47-B0EC-E144352A4A74}"/>
              </a:ext>
            </a:extLst>
          </p:cNvPr>
          <p:cNvSpPr/>
          <p:nvPr/>
        </p:nvSpPr>
        <p:spPr>
          <a:xfrm>
            <a:off x="1953674" y="15522198"/>
            <a:ext cx="6575417" cy="61073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Block Arc 131">
            <a:extLst>
              <a:ext uri="{FF2B5EF4-FFF2-40B4-BE49-F238E27FC236}">
                <a16:creationId xmlns:a16="http://schemas.microsoft.com/office/drawing/2014/main" id="{2ABDDAA7-1330-5846-8957-036F466F9A01}"/>
              </a:ext>
            </a:extLst>
          </p:cNvPr>
          <p:cNvSpPr/>
          <p:nvPr/>
        </p:nvSpPr>
        <p:spPr>
          <a:xfrm rot="5400000" flipH="1">
            <a:off x="6410873" y="11406553"/>
            <a:ext cx="2847721" cy="2325134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8EE221F3-E29A-7E44-BA3E-4DDEF353168D}"/>
              </a:ext>
            </a:extLst>
          </p:cNvPr>
          <p:cNvSpPr/>
          <p:nvPr/>
        </p:nvSpPr>
        <p:spPr>
          <a:xfrm>
            <a:off x="1928849" y="13352216"/>
            <a:ext cx="5942715" cy="62184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BBA4EACD-79B2-9047-926C-4179677F6DF3}"/>
              </a:ext>
            </a:extLst>
          </p:cNvPr>
          <p:cNvSpPr/>
          <p:nvPr/>
        </p:nvSpPr>
        <p:spPr>
          <a:xfrm>
            <a:off x="2032661" y="11131055"/>
            <a:ext cx="5841604" cy="65497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Block Arc 135">
            <a:extLst>
              <a:ext uri="{FF2B5EF4-FFF2-40B4-BE49-F238E27FC236}">
                <a16:creationId xmlns:a16="http://schemas.microsoft.com/office/drawing/2014/main" id="{28EF7BC0-BD7F-BD4C-8DBE-13C9030B0FE6}"/>
              </a:ext>
            </a:extLst>
          </p:cNvPr>
          <p:cNvSpPr/>
          <p:nvPr/>
        </p:nvSpPr>
        <p:spPr>
          <a:xfrm rot="16200000">
            <a:off x="660824" y="9259727"/>
            <a:ext cx="2800986" cy="2229301"/>
          </a:xfrm>
          <a:prstGeom prst="blockArc">
            <a:avLst>
              <a:gd name="adj1" fmla="val 10532807"/>
              <a:gd name="adj2" fmla="val 263439"/>
              <a:gd name="adj3" fmla="val 28511"/>
            </a:avLst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id="{E050A4CB-2DFF-4C43-B71B-CB7634BAF8C7}"/>
              </a:ext>
            </a:extLst>
          </p:cNvPr>
          <p:cNvSpPr/>
          <p:nvPr/>
        </p:nvSpPr>
        <p:spPr>
          <a:xfrm rot="5400000" flipH="1">
            <a:off x="6344822" y="7070001"/>
            <a:ext cx="2805423" cy="2287911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4ED9223C-B305-724C-860B-8788F8ED72BC}"/>
              </a:ext>
            </a:extLst>
          </p:cNvPr>
          <p:cNvSpPr/>
          <p:nvPr/>
        </p:nvSpPr>
        <p:spPr>
          <a:xfrm>
            <a:off x="2032660" y="8981637"/>
            <a:ext cx="5935711" cy="652772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2114179" y="6821733"/>
            <a:ext cx="5827821" cy="617391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Block Arc 142">
            <a:extLst>
              <a:ext uri="{FF2B5EF4-FFF2-40B4-BE49-F238E27FC236}">
                <a16:creationId xmlns:a16="http://schemas.microsoft.com/office/drawing/2014/main" id="{F9A4C65A-77AF-D444-B52E-87C937A7CC66}"/>
              </a:ext>
            </a:extLst>
          </p:cNvPr>
          <p:cNvSpPr/>
          <p:nvPr/>
        </p:nvSpPr>
        <p:spPr>
          <a:xfrm rot="16200000">
            <a:off x="758789" y="4966051"/>
            <a:ext cx="2763038" cy="2184400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4" name="Block Arc 213">
            <a:extLst>
              <a:ext uri="{FF2B5EF4-FFF2-40B4-BE49-F238E27FC236}">
                <a16:creationId xmlns:a16="http://schemas.microsoft.com/office/drawing/2014/main" id="{9BB00DD6-C4C4-7348-AD3E-28EAE4D8492B}"/>
              </a:ext>
            </a:extLst>
          </p:cNvPr>
          <p:cNvSpPr/>
          <p:nvPr/>
        </p:nvSpPr>
        <p:spPr>
          <a:xfrm rot="5400000" flipH="1">
            <a:off x="6315755" y="2785276"/>
            <a:ext cx="2800409" cy="2204310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2114182" y="4676732"/>
            <a:ext cx="5733212" cy="604171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>
            <a:extLst>
              <a:ext uri="{FF2B5EF4-FFF2-40B4-BE49-F238E27FC236}">
                <a16:creationId xmlns:a16="http://schemas.microsoft.com/office/drawing/2014/main" id="{ACF0C630-75E2-F848-B9E5-7E5905E2C993}"/>
              </a:ext>
            </a:extLst>
          </p:cNvPr>
          <p:cNvSpPr/>
          <p:nvPr/>
        </p:nvSpPr>
        <p:spPr>
          <a:xfrm>
            <a:off x="7536442" y="8522806"/>
            <a:ext cx="1214980" cy="1304869"/>
          </a:xfrm>
          <a:prstGeom prst="ellipse">
            <a:avLst/>
          </a:prstGeom>
          <a:solidFill>
            <a:srgbClr val="99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>
            <a:extLst>
              <a:ext uri="{FF2B5EF4-FFF2-40B4-BE49-F238E27FC236}">
                <a16:creationId xmlns:a16="http://schemas.microsoft.com/office/drawing/2014/main" id="{37258FC4-E633-1F40-B961-0AFD7DEF4AD4}"/>
              </a:ext>
            </a:extLst>
          </p:cNvPr>
          <p:cNvSpPr/>
          <p:nvPr/>
        </p:nvSpPr>
        <p:spPr>
          <a:xfrm>
            <a:off x="7726139" y="8723589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>
            <a:extLst>
              <a:ext uri="{FF2B5EF4-FFF2-40B4-BE49-F238E27FC236}">
                <a16:creationId xmlns:a16="http://schemas.microsoft.com/office/drawing/2014/main" id="{AB96207F-9876-7A4C-8CB8-0378596E3D43}"/>
              </a:ext>
            </a:extLst>
          </p:cNvPr>
          <p:cNvSpPr/>
          <p:nvPr/>
        </p:nvSpPr>
        <p:spPr>
          <a:xfrm>
            <a:off x="8003494" y="12006378"/>
            <a:ext cx="1214980" cy="1304869"/>
          </a:xfrm>
          <a:prstGeom prst="ellipse">
            <a:avLst/>
          </a:prstGeom>
          <a:solidFill>
            <a:srgbClr val="99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>
            <a:extLst>
              <a:ext uri="{FF2B5EF4-FFF2-40B4-BE49-F238E27FC236}">
                <a16:creationId xmlns:a16="http://schemas.microsoft.com/office/drawing/2014/main" id="{78D87C2B-4ED1-1C4B-B314-D95374A7846D}"/>
              </a:ext>
            </a:extLst>
          </p:cNvPr>
          <p:cNvSpPr/>
          <p:nvPr/>
        </p:nvSpPr>
        <p:spPr>
          <a:xfrm>
            <a:off x="8191763" y="12192149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B5CF508-9F97-7344-A588-8737134FC758}"/>
              </a:ext>
            </a:extLst>
          </p:cNvPr>
          <p:cNvSpPr/>
          <p:nvPr/>
        </p:nvSpPr>
        <p:spPr>
          <a:xfrm>
            <a:off x="1953674" y="2459522"/>
            <a:ext cx="5854586" cy="629361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riangle 45">
            <a:extLst>
              <a:ext uri="{FF2B5EF4-FFF2-40B4-BE49-F238E27FC236}">
                <a16:creationId xmlns:a16="http://schemas.microsoft.com/office/drawing/2014/main" id="{B85D31BE-9BE0-3341-86C3-0BFD563EAA1B}"/>
              </a:ext>
            </a:extLst>
          </p:cNvPr>
          <p:cNvSpPr/>
          <p:nvPr/>
        </p:nvSpPr>
        <p:spPr>
          <a:xfrm rot="5400000">
            <a:off x="2271450" y="456452"/>
            <a:ext cx="938427" cy="735967"/>
          </a:xfrm>
          <a:prstGeom prst="triangle">
            <a:avLst>
              <a:gd name="adj" fmla="val 45360"/>
            </a:avLst>
          </a:prstGeom>
          <a:gradFill>
            <a:gsLst>
              <a:gs pos="100000">
                <a:schemeClr val="tx1"/>
              </a:gs>
              <a:gs pos="55000">
                <a:schemeClr val="accent1">
                  <a:lumMod val="45000"/>
                  <a:lumOff val="55000"/>
                </a:schemeClr>
              </a:gs>
              <a:gs pos="27000">
                <a:srgbClr val="990099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2392CED-199C-044B-8C83-9528D182044C}"/>
              </a:ext>
            </a:extLst>
          </p:cNvPr>
          <p:cNvSpPr txBox="1"/>
          <p:nvPr/>
        </p:nvSpPr>
        <p:spPr>
          <a:xfrm>
            <a:off x="8188605" y="12254054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YEAR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EC6A36B-BE5D-9742-9412-BEDB5350E9B4}"/>
              </a:ext>
            </a:extLst>
          </p:cNvPr>
          <p:cNvSpPr txBox="1"/>
          <p:nvPr/>
        </p:nvSpPr>
        <p:spPr>
          <a:xfrm>
            <a:off x="8200158" y="12343708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8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42C74E4-6C67-AB42-B00E-14010A9DAB4A}"/>
              </a:ext>
            </a:extLst>
          </p:cNvPr>
          <p:cNvSpPr txBox="1"/>
          <p:nvPr/>
        </p:nvSpPr>
        <p:spPr>
          <a:xfrm>
            <a:off x="7713758" y="8770298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YEAR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8E84878-B999-3E45-A62E-A5D9A1ABF6E1}"/>
              </a:ext>
            </a:extLst>
          </p:cNvPr>
          <p:cNvSpPr txBox="1"/>
          <p:nvPr/>
        </p:nvSpPr>
        <p:spPr>
          <a:xfrm>
            <a:off x="7738521" y="8804535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9</a:t>
            </a:r>
          </a:p>
        </p:txBody>
      </p:sp>
      <p:sp>
        <p:nvSpPr>
          <p:cNvPr id="222" name="Oval 221">
            <a:extLst>
              <a:ext uri="{FF2B5EF4-FFF2-40B4-BE49-F238E27FC236}">
                <a16:creationId xmlns:a16="http://schemas.microsoft.com/office/drawing/2014/main" id="{80735897-8BBA-DB41-B061-A9B018CCEA5B}"/>
              </a:ext>
            </a:extLst>
          </p:cNvPr>
          <p:cNvSpPr/>
          <p:nvPr/>
        </p:nvSpPr>
        <p:spPr>
          <a:xfrm>
            <a:off x="2217590" y="4313455"/>
            <a:ext cx="1214980" cy="1304869"/>
          </a:xfrm>
          <a:prstGeom prst="ellipse">
            <a:avLst/>
          </a:prstGeom>
          <a:solidFill>
            <a:srgbClr val="99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>
            <a:extLst>
              <a:ext uri="{FF2B5EF4-FFF2-40B4-BE49-F238E27FC236}">
                <a16:creationId xmlns:a16="http://schemas.microsoft.com/office/drawing/2014/main" id="{B86E97AE-F6AD-3941-9977-D85456F283F2}"/>
              </a:ext>
            </a:extLst>
          </p:cNvPr>
          <p:cNvSpPr/>
          <p:nvPr/>
        </p:nvSpPr>
        <p:spPr>
          <a:xfrm>
            <a:off x="2407312" y="4505859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97388CA-480C-FF4C-8413-3D86DF3CDAEA}"/>
              </a:ext>
            </a:extLst>
          </p:cNvPr>
          <p:cNvSpPr txBox="1"/>
          <p:nvPr/>
        </p:nvSpPr>
        <p:spPr>
          <a:xfrm>
            <a:off x="2389906" y="4604325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YEAR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418B80D-A453-EC4A-95CC-6785F89B09BA}"/>
              </a:ext>
            </a:extLst>
          </p:cNvPr>
          <p:cNvSpPr txBox="1"/>
          <p:nvPr/>
        </p:nvSpPr>
        <p:spPr>
          <a:xfrm>
            <a:off x="2405133" y="4641482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10</a:t>
            </a:r>
          </a:p>
        </p:txBody>
      </p:sp>
      <p:sp>
        <p:nvSpPr>
          <p:cNvPr id="230" name="Oval 229">
            <a:extLst>
              <a:ext uri="{FF2B5EF4-FFF2-40B4-BE49-F238E27FC236}">
                <a16:creationId xmlns:a16="http://schemas.microsoft.com/office/drawing/2014/main" id="{67D857C8-6DBF-1441-BED6-4FF1EB531C36}"/>
              </a:ext>
            </a:extLst>
          </p:cNvPr>
          <p:cNvSpPr/>
          <p:nvPr/>
        </p:nvSpPr>
        <p:spPr>
          <a:xfrm>
            <a:off x="7085331" y="15136909"/>
            <a:ext cx="1214980" cy="1304869"/>
          </a:xfrm>
          <a:prstGeom prst="ellipse">
            <a:avLst/>
          </a:prstGeom>
          <a:solidFill>
            <a:srgbClr val="99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7276162" y="15336268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F347F049-5853-0C49-B90B-3270038CAC6A}"/>
              </a:ext>
            </a:extLst>
          </p:cNvPr>
          <p:cNvCxnSpPr>
            <a:cxnSpLocks/>
          </p:cNvCxnSpPr>
          <p:nvPr/>
        </p:nvCxnSpPr>
        <p:spPr>
          <a:xfrm>
            <a:off x="6765398" y="15229052"/>
            <a:ext cx="0" cy="51012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V="1">
            <a:off x="6398437" y="15851472"/>
            <a:ext cx="270" cy="65334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ED5654B3-6730-9743-8B5B-BB63078882F5}"/>
              </a:ext>
            </a:extLst>
          </p:cNvPr>
          <p:cNvCxnSpPr>
            <a:cxnSpLocks/>
          </p:cNvCxnSpPr>
          <p:nvPr/>
        </p:nvCxnSpPr>
        <p:spPr>
          <a:xfrm>
            <a:off x="5698172" y="15502093"/>
            <a:ext cx="0" cy="23866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A43FCBD3-15AC-074B-89C1-9811AED33C3A}"/>
              </a:ext>
            </a:extLst>
          </p:cNvPr>
          <p:cNvCxnSpPr>
            <a:cxnSpLocks/>
          </p:cNvCxnSpPr>
          <p:nvPr/>
        </p:nvCxnSpPr>
        <p:spPr>
          <a:xfrm flipV="1">
            <a:off x="5496525" y="15851472"/>
            <a:ext cx="0" cy="60201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00E6D38E-3F60-8646-B0C0-1F4A34240498}"/>
              </a:ext>
            </a:extLst>
          </p:cNvPr>
          <p:cNvCxnSpPr>
            <a:cxnSpLocks/>
          </p:cNvCxnSpPr>
          <p:nvPr/>
        </p:nvCxnSpPr>
        <p:spPr>
          <a:xfrm>
            <a:off x="4754177" y="15429809"/>
            <a:ext cx="1" cy="30937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DDCFADFF-18E9-314C-BA93-B0E2EAA0B395}"/>
              </a:ext>
            </a:extLst>
          </p:cNvPr>
          <p:cNvCxnSpPr>
            <a:cxnSpLocks/>
          </p:cNvCxnSpPr>
          <p:nvPr/>
        </p:nvCxnSpPr>
        <p:spPr>
          <a:xfrm flipV="1">
            <a:off x="4523621" y="15857770"/>
            <a:ext cx="0" cy="97823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79CABD94-8106-F04E-93C4-2DBA3B817C6C}"/>
              </a:ext>
            </a:extLst>
          </p:cNvPr>
          <p:cNvCxnSpPr>
            <a:cxnSpLocks/>
          </p:cNvCxnSpPr>
          <p:nvPr/>
        </p:nvCxnSpPr>
        <p:spPr>
          <a:xfrm>
            <a:off x="3971537" y="15437237"/>
            <a:ext cx="0" cy="50489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>
            <a:extLst>
              <a:ext uri="{FF2B5EF4-FFF2-40B4-BE49-F238E27FC236}">
                <a16:creationId xmlns:a16="http://schemas.microsoft.com/office/drawing/2014/main" id="{22C34EC9-0363-624B-91C8-BC3109AEE089}"/>
              </a:ext>
            </a:extLst>
          </p:cNvPr>
          <p:cNvCxnSpPr>
            <a:cxnSpLocks/>
          </p:cNvCxnSpPr>
          <p:nvPr/>
        </p:nvCxnSpPr>
        <p:spPr>
          <a:xfrm>
            <a:off x="7871564" y="10928006"/>
            <a:ext cx="0" cy="49924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>
            <a:extLst>
              <a:ext uri="{FF2B5EF4-FFF2-40B4-BE49-F238E27FC236}">
                <a16:creationId xmlns:a16="http://schemas.microsoft.com/office/drawing/2014/main" id="{C01852B1-E08D-2243-A474-5E7835DAB027}"/>
              </a:ext>
            </a:extLst>
          </p:cNvPr>
          <p:cNvCxnSpPr>
            <a:cxnSpLocks/>
          </p:cNvCxnSpPr>
          <p:nvPr/>
        </p:nvCxnSpPr>
        <p:spPr>
          <a:xfrm>
            <a:off x="7173580" y="11056198"/>
            <a:ext cx="0" cy="37105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Connector 235">
            <a:extLst>
              <a:ext uri="{FF2B5EF4-FFF2-40B4-BE49-F238E27FC236}">
                <a16:creationId xmlns:a16="http://schemas.microsoft.com/office/drawing/2014/main" id="{AB65D886-ADBA-FC4B-9739-0F6ED4A9D67A}"/>
              </a:ext>
            </a:extLst>
          </p:cNvPr>
          <p:cNvCxnSpPr>
            <a:cxnSpLocks/>
          </p:cNvCxnSpPr>
          <p:nvPr/>
        </p:nvCxnSpPr>
        <p:spPr>
          <a:xfrm flipV="1">
            <a:off x="7694593" y="11547524"/>
            <a:ext cx="0" cy="35081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Connector 241">
            <a:extLst>
              <a:ext uri="{FF2B5EF4-FFF2-40B4-BE49-F238E27FC236}">
                <a16:creationId xmlns:a16="http://schemas.microsoft.com/office/drawing/2014/main" id="{9E865DA3-DE36-E64D-B463-8964711B884D}"/>
              </a:ext>
            </a:extLst>
          </p:cNvPr>
          <p:cNvCxnSpPr>
            <a:cxnSpLocks/>
          </p:cNvCxnSpPr>
          <p:nvPr/>
        </p:nvCxnSpPr>
        <p:spPr>
          <a:xfrm flipV="1">
            <a:off x="1353411" y="11612653"/>
            <a:ext cx="701651" cy="30180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V="1">
            <a:off x="3696988" y="15963850"/>
            <a:ext cx="0" cy="46827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Straight Connector 373">
            <a:extLst>
              <a:ext uri="{FF2B5EF4-FFF2-40B4-BE49-F238E27FC236}">
                <a16:creationId xmlns:a16="http://schemas.microsoft.com/office/drawing/2014/main" id="{A7C6716C-32A9-3E41-9445-F62338DFDF8F}"/>
              </a:ext>
            </a:extLst>
          </p:cNvPr>
          <p:cNvCxnSpPr>
            <a:cxnSpLocks/>
          </p:cNvCxnSpPr>
          <p:nvPr/>
        </p:nvCxnSpPr>
        <p:spPr>
          <a:xfrm flipH="1" flipV="1">
            <a:off x="8094558" y="4850008"/>
            <a:ext cx="381743" cy="33012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6" name="Straight Connector 375">
            <a:extLst>
              <a:ext uri="{FF2B5EF4-FFF2-40B4-BE49-F238E27FC236}">
                <a16:creationId xmlns:a16="http://schemas.microsoft.com/office/drawing/2014/main" id="{192FEB05-E34C-E146-9EA6-587B7AEFD772}"/>
              </a:ext>
            </a:extLst>
          </p:cNvPr>
          <p:cNvCxnSpPr>
            <a:cxnSpLocks/>
          </p:cNvCxnSpPr>
          <p:nvPr/>
        </p:nvCxnSpPr>
        <p:spPr>
          <a:xfrm flipH="1" flipV="1">
            <a:off x="8255391" y="2911783"/>
            <a:ext cx="461225" cy="35228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0" name="Straight Connector 379">
            <a:extLst>
              <a:ext uri="{FF2B5EF4-FFF2-40B4-BE49-F238E27FC236}">
                <a16:creationId xmlns:a16="http://schemas.microsoft.com/office/drawing/2014/main" id="{22821085-9B01-1643-85C1-C64AF10D1D68}"/>
              </a:ext>
            </a:extLst>
          </p:cNvPr>
          <p:cNvCxnSpPr>
            <a:cxnSpLocks/>
          </p:cNvCxnSpPr>
          <p:nvPr/>
        </p:nvCxnSpPr>
        <p:spPr>
          <a:xfrm flipH="1">
            <a:off x="7482557" y="2273756"/>
            <a:ext cx="706048" cy="48345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" name="Straight Connector 383">
            <a:extLst>
              <a:ext uri="{FF2B5EF4-FFF2-40B4-BE49-F238E27FC236}">
                <a16:creationId xmlns:a16="http://schemas.microsoft.com/office/drawing/2014/main" id="{8E3DE95F-9ECA-3346-BB38-F9EBCA9A37B9}"/>
              </a:ext>
            </a:extLst>
          </p:cNvPr>
          <p:cNvCxnSpPr>
            <a:cxnSpLocks/>
          </p:cNvCxnSpPr>
          <p:nvPr/>
        </p:nvCxnSpPr>
        <p:spPr>
          <a:xfrm>
            <a:off x="7968371" y="3536613"/>
            <a:ext cx="344609" cy="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" name="Straight Connector 385">
            <a:extLst>
              <a:ext uri="{FF2B5EF4-FFF2-40B4-BE49-F238E27FC236}">
                <a16:creationId xmlns:a16="http://schemas.microsoft.com/office/drawing/2014/main" id="{B16335DF-B3E6-9C43-8DA5-AD74166C867F}"/>
              </a:ext>
            </a:extLst>
          </p:cNvPr>
          <p:cNvCxnSpPr>
            <a:cxnSpLocks/>
          </p:cNvCxnSpPr>
          <p:nvPr/>
        </p:nvCxnSpPr>
        <p:spPr>
          <a:xfrm flipH="1">
            <a:off x="8566351" y="4012547"/>
            <a:ext cx="353890" cy="169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8" name="Straight Connector 387">
            <a:extLst>
              <a:ext uri="{FF2B5EF4-FFF2-40B4-BE49-F238E27FC236}">
                <a16:creationId xmlns:a16="http://schemas.microsoft.com/office/drawing/2014/main" id="{24E180E0-EF2A-9645-9783-CACAE2FBF8CE}"/>
              </a:ext>
            </a:extLst>
          </p:cNvPr>
          <p:cNvCxnSpPr>
            <a:cxnSpLocks/>
          </p:cNvCxnSpPr>
          <p:nvPr/>
        </p:nvCxnSpPr>
        <p:spPr>
          <a:xfrm>
            <a:off x="6274658" y="2397860"/>
            <a:ext cx="4789" cy="37109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4" name="Straight Connector 393">
            <a:extLst>
              <a:ext uri="{FF2B5EF4-FFF2-40B4-BE49-F238E27FC236}">
                <a16:creationId xmlns:a16="http://schemas.microsoft.com/office/drawing/2014/main" id="{4A004A65-F6C5-4141-8C1F-EA48F18945B6}"/>
              </a:ext>
            </a:extLst>
          </p:cNvPr>
          <p:cNvCxnSpPr>
            <a:cxnSpLocks/>
          </p:cNvCxnSpPr>
          <p:nvPr/>
        </p:nvCxnSpPr>
        <p:spPr>
          <a:xfrm flipV="1">
            <a:off x="5633736" y="2920701"/>
            <a:ext cx="0" cy="35081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7" name="Straight Connector 396">
            <a:extLst>
              <a:ext uri="{FF2B5EF4-FFF2-40B4-BE49-F238E27FC236}">
                <a16:creationId xmlns:a16="http://schemas.microsoft.com/office/drawing/2014/main" id="{F70F3003-89B2-7F44-9499-10B368800312}"/>
              </a:ext>
            </a:extLst>
          </p:cNvPr>
          <p:cNvCxnSpPr>
            <a:cxnSpLocks/>
          </p:cNvCxnSpPr>
          <p:nvPr/>
        </p:nvCxnSpPr>
        <p:spPr>
          <a:xfrm flipH="1">
            <a:off x="3820436" y="2293767"/>
            <a:ext cx="1" cy="47519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554B049-F74B-48F1-A036-FC00BC393C00}"/>
              </a:ext>
            </a:extLst>
          </p:cNvPr>
          <p:cNvSpPr txBox="1"/>
          <p:nvPr/>
        </p:nvSpPr>
        <p:spPr>
          <a:xfrm>
            <a:off x="4633459" y="626475"/>
            <a:ext cx="41445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Blackpool Aspire Academy</a:t>
            </a:r>
          </a:p>
          <a:p>
            <a:pPr algn="ctr"/>
            <a:r>
              <a:rPr lang="en-GB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PSHE Learning Journey</a:t>
            </a:r>
          </a:p>
        </p:txBody>
      </p:sp>
      <p:sp>
        <p:nvSpPr>
          <p:cNvPr id="401" name="TextBox 400">
            <a:extLst>
              <a:ext uri="{FF2B5EF4-FFF2-40B4-BE49-F238E27FC236}">
                <a16:creationId xmlns:a16="http://schemas.microsoft.com/office/drawing/2014/main" id="{189D5999-43F7-F641-9393-172A969C8B1F}"/>
              </a:ext>
            </a:extLst>
          </p:cNvPr>
          <p:cNvSpPr txBox="1"/>
          <p:nvPr/>
        </p:nvSpPr>
        <p:spPr>
          <a:xfrm>
            <a:off x="948781" y="17247026"/>
            <a:ext cx="7981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‘</a:t>
            </a:r>
            <a:r>
              <a:rPr lang="en-US" sz="1800" b="1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en-US" sz="1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’  MICHAEL PALIN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7A07DE-C984-5043-ABB4-D3D967D43357}"/>
              </a:ext>
            </a:extLst>
          </p:cNvPr>
          <p:cNvSpPr txBox="1"/>
          <p:nvPr/>
        </p:nvSpPr>
        <p:spPr>
          <a:xfrm>
            <a:off x="7265978" y="15513490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7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BE9DFE9-D2AE-C14C-AB63-41C6DF192559}"/>
              </a:ext>
            </a:extLst>
          </p:cNvPr>
          <p:cNvSpPr txBox="1"/>
          <p:nvPr/>
        </p:nvSpPr>
        <p:spPr>
          <a:xfrm>
            <a:off x="7265978" y="15429809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YEAR</a:t>
            </a:r>
          </a:p>
        </p:txBody>
      </p:sp>
      <p:sp>
        <p:nvSpPr>
          <p:cNvPr id="370" name="TextBox 369">
            <a:extLst>
              <a:ext uri="{FF2B5EF4-FFF2-40B4-BE49-F238E27FC236}">
                <a16:creationId xmlns:a16="http://schemas.microsoft.com/office/drawing/2014/main" id="{8F2FCE06-B784-40AE-99FE-6BE6AEB80DF4}"/>
              </a:ext>
            </a:extLst>
          </p:cNvPr>
          <p:cNvSpPr txBox="1"/>
          <p:nvPr/>
        </p:nvSpPr>
        <p:spPr>
          <a:xfrm>
            <a:off x="6370039" y="14886777"/>
            <a:ext cx="1021410" cy="238363"/>
          </a:xfrm>
          <a:prstGeom prst="wedgeRoundRectCallout">
            <a:avLst>
              <a:gd name="adj1" fmla="val 7940"/>
              <a:gd name="adj2" fmla="val 85064"/>
              <a:gd name="adj3" fmla="val 16667"/>
            </a:avLst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What is resilience?</a:t>
            </a:r>
          </a:p>
        </p:txBody>
      </p:sp>
      <p:sp>
        <p:nvSpPr>
          <p:cNvPr id="372" name="TextBox 371">
            <a:extLst>
              <a:ext uri="{FF2B5EF4-FFF2-40B4-BE49-F238E27FC236}">
                <a16:creationId xmlns:a16="http://schemas.microsoft.com/office/drawing/2014/main" id="{9F6593FB-5247-4B4E-A446-6EB069AC1072}"/>
              </a:ext>
            </a:extLst>
          </p:cNvPr>
          <p:cNvSpPr txBox="1"/>
          <p:nvPr/>
        </p:nvSpPr>
        <p:spPr>
          <a:xfrm>
            <a:off x="6140709" y="16476764"/>
            <a:ext cx="1358461" cy="238363"/>
          </a:xfrm>
          <a:prstGeom prst="wedgeRoundRectCallout">
            <a:avLst>
              <a:gd name="adj1" fmla="val -19095"/>
              <a:gd name="adj2" fmla="val -74354"/>
              <a:gd name="adj3" fmla="val 16667"/>
            </a:avLst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800" dirty="0"/>
              <a:t>What is mental health?</a:t>
            </a:r>
          </a:p>
        </p:txBody>
      </p:sp>
      <p:sp>
        <p:nvSpPr>
          <p:cNvPr id="390" name="TextBox 389">
            <a:extLst>
              <a:ext uri="{FF2B5EF4-FFF2-40B4-BE49-F238E27FC236}">
                <a16:creationId xmlns:a16="http://schemas.microsoft.com/office/drawing/2014/main" id="{D95E924F-0B81-4882-8006-C83B4A01533F}"/>
              </a:ext>
            </a:extLst>
          </p:cNvPr>
          <p:cNvSpPr txBox="1"/>
          <p:nvPr/>
        </p:nvSpPr>
        <p:spPr>
          <a:xfrm>
            <a:off x="3419234" y="16397099"/>
            <a:ext cx="8856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The importance of sleep</a:t>
            </a:r>
          </a:p>
        </p:txBody>
      </p:sp>
      <p:cxnSp>
        <p:nvCxnSpPr>
          <p:cNvPr id="391" name="Straight Connector 390">
            <a:extLst>
              <a:ext uri="{FF2B5EF4-FFF2-40B4-BE49-F238E27FC236}">
                <a16:creationId xmlns:a16="http://schemas.microsoft.com/office/drawing/2014/main" id="{39981D08-B8AF-4086-AE03-C44C8CE55DC7}"/>
              </a:ext>
            </a:extLst>
          </p:cNvPr>
          <p:cNvCxnSpPr>
            <a:cxnSpLocks/>
          </p:cNvCxnSpPr>
          <p:nvPr/>
        </p:nvCxnSpPr>
        <p:spPr>
          <a:xfrm>
            <a:off x="3105287" y="15303466"/>
            <a:ext cx="0" cy="49187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9" name="Straight Connector 398">
            <a:extLst>
              <a:ext uri="{FF2B5EF4-FFF2-40B4-BE49-F238E27FC236}">
                <a16:creationId xmlns:a16="http://schemas.microsoft.com/office/drawing/2014/main" id="{E84EC7A0-1EC3-489B-B564-99132653BA00}"/>
              </a:ext>
            </a:extLst>
          </p:cNvPr>
          <p:cNvCxnSpPr>
            <a:cxnSpLocks/>
          </p:cNvCxnSpPr>
          <p:nvPr/>
        </p:nvCxnSpPr>
        <p:spPr>
          <a:xfrm flipV="1">
            <a:off x="2939692" y="16037865"/>
            <a:ext cx="7113" cy="65610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2" name="Straight Connector 401">
            <a:extLst>
              <a:ext uri="{FF2B5EF4-FFF2-40B4-BE49-F238E27FC236}">
                <a16:creationId xmlns:a16="http://schemas.microsoft.com/office/drawing/2014/main" id="{4C8A4E39-A5D3-4E3C-B675-233EEF1AD624}"/>
              </a:ext>
            </a:extLst>
          </p:cNvPr>
          <p:cNvCxnSpPr>
            <a:cxnSpLocks/>
          </p:cNvCxnSpPr>
          <p:nvPr/>
        </p:nvCxnSpPr>
        <p:spPr>
          <a:xfrm flipV="1">
            <a:off x="2204422" y="15977617"/>
            <a:ext cx="79586" cy="62967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4" name="Straight Connector 403">
            <a:extLst>
              <a:ext uri="{FF2B5EF4-FFF2-40B4-BE49-F238E27FC236}">
                <a16:creationId xmlns:a16="http://schemas.microsoft.com/office/drawing/2014/main" id="{55D8D665-85EA-4BF1-B6C2-A52C3A9260DC}"/>
              </a:ext>
            </a:extLst>
          </p:cNvPr>
          <p:cNvCxnSpPr>
            <a:cxnSpLocks/>
          </p:cNvCxnSpPr>
          <p:nvPr/>
        </p:nvCxnSpPr>
        <p:spPr>
          <a:xfrm flipV="1">
            <a:off x="1403210" y="15807279"/>
            <a:ext cx="237630" cy="22134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7" name="TextBox 406">
            <a:extLst>
              <a:ext uri="{FF2B5EF4-FFF2-40B4-BE49-F238E27FC236}">
                <a16:creationId xmlns:a16="http://schemas.microsoft.com/office/drawing/2014/main" id="{4DE21528-77FC-4069-99C5-0B0441C6E539}"/>
              </a:ext>
            </a:extLst>
          </p:cNvPr>
          <p:cNvSpPr txBox="1"/>
          <p:nvPr/>
        </p:nvSpPr>
        <p:spPr>
          <a:xfrm>
            <a:off x="2664660" y="14858618"/>
            <a:ext cx="881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How do I manage situations? </a:t>
            </a:r>
          </a:p>
        </p:txBody>
      </p:sp>
      <p:sp>
        <p:nvSpPr>
          <p:cNvPr id="408" name="TextBox 407">
            <a:extLst>
              <a:ext uri="{FF2B5EF4-FFF2-40B4-BE49-F238E27FC236}">
                <a16:creationId xmlns:a16="http://schemas.microsoft.com/office/drawing/2014/main" id="{A0E2CD6C-87C3-4532-A420-E76F9B7A9630}"/>
              </a:ext>
            </a:extLst>
          </p:cNvPr>
          <p:cNvSpPr txBox="1"/>
          <p:nvPr/>
        </p:nvSpPr>
        <p:spPr>
          <a:xfrm>
            <a:off x="2451777" y="16696623"/>
            <a:ext cx="8812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Puberty/ puberty hygiene  </a:t>
            </a:r>
          </a:p>
        </p:txBody>
      </p:sp>
      <p:sp>
        <p:nvSpPr>
          <p:cNvPr id="412" name="TextBox 411">
            <a:extLst>
              <a:ext uri="{FF2B5EF4-FFF2-40B4-BE49-F238E27FC236}">
                <a16:creationId xmlns:a16="http://schemas.microsoft.com/office/drawing/2014/main" id="{B9C0F880-0D6B-4E8B-B6C3-8004E8B49809}"/>
              </a:ext>
            </a:extLst>
          </p:cNvPr>
          <p:cNvSpPr txBox="1"/>
          <p:nvPr/>
        </p:nvSpPr>
        <p:spPr>
          <a:xfrm>
            <a:off x="1562886" y="16545499"/>
            <a:ext cx="8812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Menstrual wellbeing </a:t>
            </a:r>
          </a:p>
        </p:txBody>
      </p:sp>
      <p:cxnSp>
        <p:nvCxnSpPr>
          <p:cNvPr id="413" name="Straight Connector 412">
            <a:extLst>
              <a:ext uri="{FF2B5EF4-FFF2-40B4-BE49-F238E27FC236}">
                <a16:creationId xmlns:a16="http://schemas.microsoft.com/office/drawing/2014/main" id="{87060DFD-A38E-40F8-BEFA-BC2D5DA4D4D8}"/>
              </a:ext>
            </a:extLst>
          </p:cNvPr>
          <p:cNvCxnSpPr>
            <a:cxnSpLocks/>
          </p:cNvCxnSpPr>
          <p:nvPr/>
        </p:nvCxnSpPr>
        <p:spPr>
          <a:xfrm flipV="1">
            <a:off x="803250" y="14857993"/>
            <a:ext cx="264459" cy="7873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4" name="Straight Connector 413">
            <a:extLst>
              <a:ext uri="{FF2B5EF4-FFF2-40B4-BE49-F238E27FC236}">
                <a16:creationId xmlns:a16="http://schemas.microsoft.com/office/drawing/2014/main" id="{970C0AA5-ED89-4EB0-B167-A719E81A435C}"/>
              </a:ext>
            </a:extLst>
          </p:cNvPr>
          <p:cNvCxnSpPr>
            <a:cxnSpLocks/>
          </p:cNvCxnSpPr>
          <p:nvPr/>
        </p:nvCxnSpPr>
        <p:spPr>
          <a:xfrm>
            <a:off x="1232070" y="13248780"/>
            <a:ext cx="296430" cy="53453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5" name="Straight Connector 414">
            <a:extLst>
              <a:ext uri="{FF2B5EF4-FFF2-40B4-BE49-F238E27FC236}">
                <a16:creationId xmlns:a16="http://schemas.microsoft.com/office/drawing/2014/main" id="{4EE1B1BE-FD5F-4B20-B018-7A50F36F26B4}"/>
              </a:ext>
            </a:extLst>
          </p:cNvPr>
          <p:cNvCxnSpPr>
            <a:cxnSpLocks/>
          </p:cNvCxnSpPr>
          <p:nvPr/>
        </p:nvCxnSpPr>
        <p:spPr>
          <a:xfrm flipV="1">
            <a:off x="2000644" y="13731591"/>
            <a:ext cx="0" cy="36375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6" name="Straight Connector 415">
            <a:extLst>
              <a:ext uri="{FF2B5EF4-FFF2-40B4-BE49-F238E27FC236}">
                <a16:creationId xmlns:a16="http://schemas.microsoft.com/office/drawing/2014/main" id="{AF52F4AD-7FD7-46EA-8CF6-709D7AEBBF7E}"/>
              </a:ext>
            </a:extLst>
          </p:cNvPr>
          <p:cNvCxnSpPr>
            <a:cxnSpLocks/>
          </p:cNvCxnSpPr>
          <p:nvPr/>
        </p:nvCxnSpPr>
        <p:spPr>
          <a:xfrm>
            <a:off x="1654615" y="12667255"/>
            <a:ext cx="638099" cy="93870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7" name="TextBox 416">
            <a:extLst>
              <a:ext uri="{FF2B5EF4-FFF2-40B4-BE49-F238E27FC236}">
                <a16:creationId xmlns:a16="http://schemas.microsoft.com/office/drawing/2014/main" id="{491333F3-8BF7-4441-B63E-797E7D3F9B91}"/>
              </a:ext>
            </a:extLst>
          </p:cNvPr>
          <p:cNvSpPr txBox="1"/>
          <p:nvPr/>
        </p:nvSpPr>
        <p:spPr>
          <a:xfrm>
            <a:off x="928795" y="16017777"/>
            <a:ext cx="7825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How to cope with loss?</a:t>
            </a:r>
          </a:p>
        </p:txBody>
      </p:sp>
      <p:sp>
        <p:nvSpPr>
          <p:cNvPr id="418" name="TextBox 417">
            <a:extLst>
              <a:ext uri="{FF2B5EF4-FFF2-40B4-BE49-F238E27FC236}">
                <a16:creationId xmlns:a16="http://schemas.microsoft.com/office/drawing/2014/main" id="{65D093DE-BCD4-4BFF-8B43-E2A563713455}"/>
              </a:ext>
            </a:extLst>
          </p:cNvPr>
          <p:cNvSpPr txBox="1"/>
          <p:nvPr/>
        </p:nvSpPr>
        <p:spPr>
          <a:xfrm>
            <a:off x="146240" y="14970368"/>
            <a:ext cx="78255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Energy drinks </a:t>
            </a:r>
          </a:p>
        </p:txBody>
      </p:sp>
      <p:sp>
        <p:nvSpPr>
          <p:cNvPr id="419" name="TextBox 418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465061" y="12989182"/>
            <a:ext cx="11984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Ganga</a:t>
            </a:r>
          </a:p>
        </p:txBody>
      </p:sp>
      <p:sp>
        <p:nvSpPr>
          <p:cNvPr id="420" name="TextBox 419">
            <a:extLst>
              <a:ext uri="{FF2B5EF4-FFF2-40B4-BE49-F238E27FC236}">
                <a16:creationId xmlns:a16="http://schemas.microsoft.com/office/drawing/2014/main" id="{32FF8AF1-31B3-4205-A5E5-BE99FF335A93}"/>
              </a:ext>
            </a:extLst>
          </p:cNvPr>
          <p:cNvSpPr txBox="1"/>
          <p:nvPr/>
        </p:nvSpPr>
        <p:spPr>
          <a:xfrm>
            <a:off x="1642182" y="14075474"/>
            <a:ext cx="8257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How to be assertive</a:t>
            </a:r>
          </a:p>
        </p:txBody>
      </p:sp>
      <p:cxnSp>
        <p:nvCxnSpPr>
          <p:cNvPr id="421" name="Straight Connector 420">
            <a:extLst>
              <a:ext uri="{FF2B5EF4-FFF2-40B4-BE49-F238E27FC236}">
                <a16:creationId xmlns:a16="http://schemas.microsoft.com/office/drawing/2014/main" id="{9B445240-399E-4288-B61F-011BC64B8806}"/>
              </a:ext>
            </a:extLst>
          </p:cNvPr>
          <p:cNvCxnSpPr>
            <a:cxnSpLocks/>
          </p:cNvCxnSpPr>
          <p:nvPr/>
        </p:nvCxnSpPr>
        <p:spPr>
          <a:xfrm flipV="1">
            <a:off x="2934642" y="13720150"/>
            <a:ext cx="0" cy="62450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2" name="Straight Connector 421">
            <a:extLst>
              <a:ext uri="{FF2B5EF4-FFF2-40B4-BE49-F238E27FC236}">
                <a16:creationId xmlns:a16="http://schemas.microsoft.com/office/drawing/2014/main" id="{7FEBCA52-4E69-4E21-AABE-C6B6046DDF5B}"/>
              </a:ext>
            </a:extLst>
          </p:cNvPr>
          <p:cNvCxnSpPr>
            <a:cxnSpLocks/>
          </p:cNvCxnSpPr>
          <p:nvPr/>
        </p:nvCxnSpPr>
        <p:spPr>
          <a:xfrm>
            <a:off x="3170330" y="13074645"/>
            <a:ext cx="704" cy="33203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3" name="TextBox 422">
            <a:extLst>
              <a:ext uri="{FF2B5EF4-FFF2-40B4-BE49-F238E27FC236}">
                <a16:creationId xmlns:a16="http://schemas.microsoft.com/office/drawing/2014/main" id="{96D8329B-B859-4036-B78A-3CCEDD18C5ED}"/>
              </a:ext>
            </a:extLst>
          </p:cNvPr>
          <p:cNvSpPr txBox="1"/>
          <p:nvPr/>
        </p:nvSpPr>
        <p:spPr>
          <a:xfrm>
            <a:off x="1118436" y="12309208"/>
            <a:ext cx="88851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Bullying </a:t>
            </a:r>
          </a:p>
        </p:txBody>
      </p:sp>
      <p:sp>
        <p:nvSpPr>
          <p:cNvPr id="424" name="TextBox 423">
            <a:extLst>
              <a:ext uri="{FF2B5EF4-FFF2-40B4-BE49-F238E27FC236}">
                <a16:creationId xmlns:a16="http://schemas.microsoft.com/office/drawing/2014/main" id="{D278A8F9-A720-4BE5-9728-B6F4D2AD112A}"/>
              </a:ext>
            </a:extLst>
          </p:cNvPr>
          <p:cNvSpPr txBox="1"/>
          <p:nvPr/>
        </p:nvSpPr>
        <p:spPr>
          <a:xfrm>
            <a:off x="2934643" y="14019587"/>
            <a:ext cx="7026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Getting to know people </a:t>
            </a:r>
          </a:p>
        </p:txBody>
      </p:sp>
      <p:cxnSp>
        <p:nvCxnSpPr>
          <p:cNvPr id="425" name="Straight Connector 424">
            <a:extLst>
              <a:ext uri="{FF2B5EF4-FFF2-40B4-BE49-F238E27FC236}">
                <a16:creationId xmlns:a16="http://schemas.microsoft.com/office/drawing/2014/main" id="{866897A3-A6FE-40C7-8A62-80E372D7DDE7}"/>
              </a:ext>
            </a:extLst>
          </p:cNvPr>
          <p:cNvCxnSpPr>
            <a:cxnSpLocks/>
          </p:cNvCxnSpPr>
          <p:nvPr/>
        </p:nvCxnSpPr>
        <p:spPr>
          <a:xfrm flipV="1">
            <a:off x="4213619" y="13891334"/>
            <a:ext cx="0" cy="38969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6" name="Straight Connector 425">
            <a:extLst>
              <a:ext uri="{FF2B5EF4-FFF2-40B4-BE49-F238E27FC236}">
                <a16:creationId xmlns:a16="http://schemas.microsoft.com/office/drawing/2014/main" id="{9A7E9AE4-66B6-4167-8CB1-2370B4DFB57F}"/>
              </a:ext>
            </a:extLst>
          </p:cNvPr>
          <p:cNvCxnSpPr>
            <a:cxnSpLocks/>
          </p:cNvCxnSpPr>
          <p:nvPr/>
        </p:nvCxnSpPr>
        <p:spPr>
          <a:xfrm>
            <a:off x="4804935" y="13166032"/>
            <a:ext cx="0" cy="55119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7" name="TextBox 426">
            <a:extLst>
              <a:ext uri="{FF2B5EF4-FFF2-40B4-BE49-F238E27FC236}">
                <a16:creationId xmlns:a16="http://schemas.microsoft.com/office/drawing/2014/main" id="{E9DB7AE7-A452-467D-B51D-93DC7700EF22}"/>
              </a:ext>
            </a:extLst>
          </p:cNvPr>
          <p:cNvSpPr txBox="1"/>
          <p:nvPr/>
        </p:nvSpPr>
        <p:spPr>
          <a:xfrm>
            <a:off x="2685440" y="12846013"/>
            <a:ext cx="109107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Online relationships </a:t>
            </a:r>
          </a:p>
        </p:txBody>
      </p:sp>
      <p:sp>
        <p:nvSpPr>
          <p:cNvPr id="428" name="TextBox 427">
            <a:extLst>
              <a:ext uri="{FF2B5EF4-FFF2-40B4-BE49-F238E27FC236}">
                <a16:creationId xmlns:a16="http://schemas.microsoft.com/office/drawing/2014/main" id="{C9FAF38A-1856-42CA-906D-1A92F934F958}"/>
              </a:ext>
            </a:extLst>
          </p:cNvPr>
          <p:cNvSpPr txBox="1"/>
          <p:nvPr/>
        </p:nvSpPr>
        <p:spPr>
          <a:xfrm>
            <a:off x="3784223" y="14272004"/>
            <a:ext cx="8856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What makes a good friend? </a:t>
            </a:r>
          </a:p>
        </p:txBody>
      </p:sp>
      <p:sp>
        <p:nvSpPr>
          <p:cNvPr id="429" name="TextBox 428">
            <a:extLst>
              <a:ext uri="{FF2B5EF4-FFF2-40B4-BE49-F238E27FC236}">
                <a16:creationId xmlns:a16="http://schemas.microsoft.com/office/drawing/2014/main" id="{58B697CB-A835-4F5B-B361-89BEA5AFB840}"/>
              </a:ext>
            </a:extLst>
          </p:cNvPr>
          <p:cNvSpPr txBox="1"/>
          <p:nvPr/>
        </p:nvSpPr>
        <p:spPr>
          <a:xfrm>
            <a:off x="4166418" y="12944128"/>
            <a:ext cx="10910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Why are boundaries important? ?</a:t>
            </a:r>
          </a:p>
        </p:txBody>
      </p:sp>
      <p:cxnSp>
        <p:nvCxnSpPr>
          <p:cNvPr id="430" name="Straight Connector 429">
            <a:extLst>
              <a:ext uri="{FF2B5EF4-FFF2-40B4-BE49-F238E27FC236}">
                <a16:creationId xmlns:a16="http://schemas.microsoft.com/office/drawing/2014/main" id="{29EDCE93-95D6-429F-A352-FD43DBE83112}"/>
              </a:ext>
            </a:extLst>
          </p:cNvPr>
          <p:cNvCxnSpPr>
            <a:cxnSpLocks/>
          </p:cNvCxnSpPr>
          <p:nvPr/>
        </p:nvCxnSpPr>
        <p:spPr>
          <a:xfrm flipV="1">
            <a:off x="5514449" y="13705649"/>
            <a:ext cx="1" cy="44621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2" name="TextBox 431">
            <a:extLst>
              <a:ext uri="{FF2B5EF4-FFF2-40B4-BE49-F238E27FC236}">
                <a16:creationId xmlns:a16="http://schemas.microsoft.com/office/drawing/2014/main" id="{31238BEF-F1DA-4583-AA01-DBFDFFE582F4}"/>
              </a:ext>
            </a:extLst>
          </p:cNvPr>
          <p:cNvSpPr txBox="1"/>
          <p:nvPr/>
        </p:nvSpPr>
        <p:spPr>
          <a:xfrm>
            <a:off x="5091842" y="14138432"/>
            <a:ext cx="757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Online gaming and grooming</a:t>
            </a:r>
          </a:p>
        </p:txBody>
      </p:sp>
      <p:cxnSp>
        <p:nvCxnSpPr>
          <p:cNvPr id="435" name="Straight Connector 434">
            <a:extLst>
              <a:ext uri="{FF2B5EF4-FFF2-40B4-BE49-F238E27FC236}">
                <a16:creationId xmlns:a16="http://schemas.microsoft.com/office/drawing/2014/main" id="{C4ECEB2E-E6FD-418B-9711-CB52089CF1F2}"/>
              </a:ext>
            </a:extLst>
          </p:cNvPr>
          <p:cNvCxnSpPr>
            <a:cxnSpLocks/>
          </p:cNvCxnSpPr>
          <p:nvPr/>
        </p:nvCxnSpPr>
        <p:spPr>
          <a:xfrm flipV="1">
            <a:off x="6508218" y="13705650"/>
            <a:ext cx="0" cy="74067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7" name="Straight Connector 436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>
            <a:off x="7026698" y="13233150"/>
            <a:ext cx="0" cy="56579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9" name="TextBox 438">
            <a:extLst>
              <a:ext uri="{FF2B5EF4-FFF2-40B4-BE49-F238E27FC236}">
                <a16:creationId xmlns:a16="http://schemas.microsoft.com/office/drawing/2014/main" id="{19A806D4-570C-4CFC-AB84-3071701CD273}"/>
              </a:ext>
            </a:extLst>
          </p:cNvPr>
          <p:cNvSpPr txBox="1"/>
          <p:nvPr/>
        </p:nvSpPr>
        <p:spPr>
          <a:xfrm>
            <a:off x="6549724" y="12753062"/>
            <a:ext cx="893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Skills and working with others</a:t>
            </a:r>
          </a:p>
        </p:txBody>
      </p:sp>
      <p:sp>
        <p:nvSpPr>
          <p:cNvPr id="440" name="TextBox 439">
            <a:extLst>
              <a:ext uri="{FF2B5EF4-FFF2-40B4-BE49-F238E27FC236}">
                <a16:creationId xmlns:a16="http://schemas.microsoft.com/office/drawing/2014/main" id="{1D54AC83-C334-48B4-999A-1C11A0ECEE4D}"/>
              </a:ext>
            </a:extLst>
          </p:cNvPr>
          <p:cNvSpPr txBox="1"/>
          <p:nvPr/>
        </p:nvSpPr>
        <p:spPr>
          <a:xfrm>
            <a:off x="6089010" y="14472749"/>
            <a:ext cx="872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How to stay safe online</a:t>
            </a:r>
          </a:p>
        </p:txBody>
      </p:sp>
      <p:cxnSp>
        <p:nvCxnSpPr>
          <p:cNvPr id="447" name="Straight Connector 446">
            <a:extLst>
              <a:ext uri="{FF2B5EF4-FFF2-40B4-BE49-F238E27FC236}">
                <a16:creationId xmlns:a16="http://schemas.microsoft.com/office/drawing/2014/main" id="{7C9682E8-F1DA-49BF-BF03-BD3AED9DB63F}"/>
              </a:ext>
            </a:extLst>
          </p:cNvPr>
          <p:cNvCxnSpPr>
            <a:cxnSpLocks/>
          </p:cNvCxnSpPr>
          <p:nvPr/>
        </p:nvCxnSpPr>
        <p:spPr>
          <a:xfrm flipH="1" flipV="1">
            <a:off x="8175650" y="13636865"/>
            <a:ext cx="157666" cy="40311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9" name="TextBox 448">
            <a:extLst>
              <a:ext uri="{FF2B5EF4-FFF2-40B4-BE49-F238E27FC236}">
                <a16:creationId xmlns:a16="http://schemas.microsoft.com/office/drawing/2014/main" id="{B84B7CA2-8EC1-4A34-B755-95590879EE87}"/>
              </a:ext>
            </a:extLst>
          </p:cNvPr>
          <p:cNvSpPr txBox="1"/>
          <p:nvPr/>
        </p:nvSpPr>
        <p:spPr>
          <a:xfrm>
            <a:off x="7965526" y="14096625"/>
            <a:ext cx="10975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Equality Act 2012</a:t>
            </a:r>
          </a:p>
        </p:txBody>
      </p:sp>
      <p:cxnSp>
        <p:nvCxnSpPr>
          <p:cNvPr id="452" name="Straight Connector 451">
            <a:extLst>
              <a:ext uri="{FF2B5EF4-FFF2-40B4-BE49-F238E27FC236}">
                <a16:creationId xmlns:a16="http://schemas.microsoft.com/office/drawing/2014/main" id="{E006AFED-B36A-42B2-838D-74D7FD52867D}"/>
              </a:ext>
            </a:extLst>
          </p:cNvPr>
          <p:cNvCxnSpPr>
            <a:cxnSpLocks/>
          </p:cNvCxnSpPr>
          <p:nvPr/>
        </p:nvCxnSpPr>
        <p:spPr>
          <a:xfrm flipH="1" flipV="1">
            <a:off x="8502234" y="11666669"/>
            <a:ext cx="367026" cy="112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6" name="TextBox 455">
            <a:extLst>
              <a:ext uri="{FF2B5EF4-FFF2-40B4-BE49-F238E27FC236}">
                <a16:creationId xmlns:a16="http://schemas.microsoft.com/office/drawing/2014/main" id="{7C4CA3BD-478D-4E6D-9522-DA02CAB5E9CF}"/>
              </a:ext>
            </a:extLst>
          </p:cNvPr>
          <p:cNvSpPr txBox="1"/>
          <p:nvPr/>
        </p:nvSpPr>
        <p:spPr>
          <a:xfrm>
            <a:off x="8814482" y="11619282"/>
            <a:ext cx="867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What is mental health?</a:t>
            </a:r>
          </a:p>
        </p:txBody>
      </p:sp>
      <p:sp>
        <p:nvSpPr>
          <p:cNvPr id="457" name="TextBox 456">
            <a:extLst>
              <a:ext uri="{FF2B5EF4-FFF2-40B4-BE49-F238E27FC236}">
                <a16:creationId xmlns:a16="http://schemas.microsoft.com/office/drawing/2014/main" id="{CC05BE9B-B07E-4E39-8DC6-643ACE4A967D}"/>
              </a:ext>
            </a:extLst>
          </p:cNvPr>
          <p:cNvSpPr txBox="1"/>
          <p:nvPr/>
        </p:nvSpPr>
        <p:spPr>
          <a:xfrm>
            <a:off x="7705517" y="10491757"/>
            <a:ext cx="893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What pressures do teenagers face?</a:t>
            </a:r>
          </a:p>
        </p:txBody>
      </p:sp>
      <p:sp>
        <p:nvSpPr>
          <p:cNvPr id="461" name="TextBox 460">
            <a:extLst>
              <a:ext uri="{FF2B5EF4-FFF2-40B4-BE49-F238E27FC236}">
                <a16:creationId xmlns:a16="http://schemas.microsoft.com/office/drawing/2014/main" id="{821DFC9A-BEFC-4970-AD42-A04D0C7F204E}"/>
              </a:ext>
            </a:extLst>
          </p:cNvPr>
          <p:cNvSpPr txBox="1"/>
          <p:nvPr/>
        </p:nvSpPr>
        <p:spPr>
          <a:xfrm>
            <a:off x="7245115" y="11891987"/>
            <a:ext cx="89881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Body image </a:t>
            </a:r>
          </a:p>
        </p:txBody>
      </p:sp>
      <p:cxnSp>
        <p:nvCxnSpPr>
          <p:cNvPr id="464" name="Straight Connector 463">
            <a:extLst>
              <a:ext uri="{FF2B5EF4-FFF2-40B4-BE49-F238E27FC236}">
                <a16:creationId xmlns:a16="http://schemas.microsoft.com/office/drawing/2014/main" id="{16D9EC53-298F-45FA-925C-BDD35F07C7C6}"/>
              </a:ext>
            </a:extLst>
          </p:cNvPr>
          <p:cNvCxnSpPr>
            <a:cxnSpLocks/>
          </p:cNvCxnSpPr>
          <p:nvPr/>
        </p:nvCxnSpPr>
        <p:spPr>
          <a:xfrm flipV="1">
            <a:off x="6587783" y="11576303"/>
            <a:ext cx="0" cy="25056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5" name="TextBox 464">
            <a:extLst>
              <a:ext uri="{FF2B5EF4-FFF2-40B4-BE49-F238E27FC236}">
                <a16:creationId xmlns:a16="http://schemas.microsoft.com/office/drawing/2014/main" id="{D2FCF6FD-56A1-4692-816B-425A0795AE17}"/>
              </a:ext>
            </a:extLst>
          </p:cNvPr>
          <p:cNvSpPr txBox="1"/>
          <p:nvPr/>
        </p:nvSpPr>
        <p:spPr>
          <a:xfrm>
            <a:off x="6819514" y="10817841"/>
            <a:ext cx="111718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Self- Esteem </a:t>
            </a:r>
          </a:p>
        </p:txBody>
      </p:sp>
      <p:cxnSp>
        <p:nvCxnSpPr>
          <p:cNvPr id="472" name="Straight Connector 471">
            <a:extLst>
              <a:ext uri="{FF2B5EF4-FFF2-40B4-BE49-F238E27FC236}">
                <a16:creationId xmlns:a16="http://schemas.microsoft.com/office/drawing/2014/main" id="{62ABF8E8-F9DE-460A-98CD-549E4EA7B3A6}"/>
              </a:ext>
            </a:extLst>
          </p:cNvPr>
          <p:cNvCxnSpPr>
            <a:cxnSpLocks/>
          </p:cNvCxnSpPr>
          <p:nvPr/>
        </p:nvCxnSpPr>
        <p:spPr>
          <a:xfrm>
            <a:off x="6370039" y="10903133"/>
            <a:ext cx="19371" cy="52412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6" name="TextBox 475">
            <a:extLst>
              <a:ext uri="{FF2B5EF4-FFF2-40B4-BE49-F238E27FC236}">
                <a16:creationId xmlns:a16="http://schemas.microsoft.com/office/drawing/2014/main" id="{0DE55340-7E21-473A-8887-C8BC9BB44D37}"/>
              </a:ext>
            </a:extLst>
          </p:cNvPr>
          <p:cNvSpPr txBox="1"/>
          <p:nvPr/>
        </p:nvSpPr>
        <p:spPr>
          <a:xfrm>
            <a:off x="6371510" y="11826704"/>
            <a:ext cx="8594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Substance misuse </a:t>
            </a:r>
          </a:p>
        </p:txBody>
      </p:sp>
      <p:sp>
        <p:nvSpPr>
          <p:cNvPr id="478" name="TextBox 477">
            <a:extLst>
              <a:ext uri="{FF2B5EF4-FFF2-40B4-BE49-F238E27FC236}">
                <a16:creationId xmlns:a16="http://schemas.microsoft.com/office/drawing/2014/main" id="{4827E296-6CB0-4348-9B24-71B5F20881D4}"/>
              </a:ext>
            </a:extLst>
          </p:cNvPr>
          <p:cNvSpPr txBox="1"/>
          <p:nvPr/>
        </p:nvSpPr>
        <p:spPr>
          <a:xfrm>
            <a:off x="5874310" y="10650046"/>
            <a:ext cx="112234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Drugs and the law</a:t>
            </a:r>
          </a:p>
        </p:txBody>
      </p:sp>
      <p:cxnSp>
        <p:nvCxnSpPr>
          <p:cNvPr id="481" name="Straight Connector 480">
            <a:extLst>
              <a:ext uri="{FF2B5EF4-FFF2-40B4-BE49-F238E27FC236}">
                <a16:creationId xmlns:a16="http://schemas.microsoft.com/office/drawing/2014/main" id="{459D4038-7592-473C-B07D-B8BCF35F433B}"/>
              </a:ext>
            </a:extLst>
          </p:cNvPr>
          <p:cNvCxnSpPr>
            <a:cxnSpLocks/>
          </p:cNvCxnSpPr>
          <p:nvPr/>
        </p:nvCxnSpPr>
        <p:spPr>
          <a:xfrm flipH="1" flipV="1">
            <a:off x="5942839" y="11475577"/>
            <a:ext cx="10006" cy="68658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3" name="TextBox 482">
            <a:extLst>
              <a:ext uri="{FF2B5EF4-FFF2-40B4-BE49-F238E27FC236}">
                <a16:creationId xmlns:a16="http://schemas.microsoft.com/office/drawing/2014/main" id="{936AAC96-3E7D-4CE0-8F85-D65DADB8C6B3}"/>
              </a:ext>
            </a:extLst>
          </p:cNvPr>
          <p:cNvSpPr txBox="1"/>
          <p:nvPr/>
        </p:nvSpPr>
        <p:spPr>
          <a:xfrm>
            <a:off x="5611977" y="12211077"/>
            <a:ext cx="8423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Alcohol and safety </a:t>
            </a:r>
          </a:p>
        </p:txBody>
      </p:sp>
      <p:sp>
        <p:nvSpPr>
          <p:cNvPr id="487" name="TextBox 486">
            <a:extLst>
              <a:ext uri="{FF2B5EF4-FFF2-40B4-BE49-F238E27FC236}">
                <a16:creationId xmlns:a16="http://schemas.microsoft.com/office/drawing/2014/main" id="{4E8181FD-A1AA-48BE-87C1-6343CC94E448}"/>
              </a:ext>
            </a:extLst>
          </p:cNvPr>
          <p:cNvSpPr txBox="1"/>
          <p:nvPr/>
        </p:nvSpPr>
        <p:spPr>
          <a:xfrm>
            <a:off x="4781191" y="10733856"/>
            <a:ext cx="116164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Impacts of drug taking </a:t>
            </a:r>
          </a:p>
        </p:txBody>
      </p:sp>
      <p:cxnSp>
        <p:nvCxnSpPr>
          <p:cNvPr id="488" name="Straight Connector 487">
            <a:extLst>
              <a:ext uri="{FF2B5EF4-FFF2-40B4-BE49-F238E27FC236}">
                <a16:creationId xmlns:a16="http://schemas.microsoft.com/office/drawing/2014/main" id="{F93EA0B6-C55E-4D86-B01F-136E2BF2A6B4}"/>
              </a:ext>
            </a:extLst>
          </p:cNvPr>
          <p:cNvCxnSpPr>
            <a:cxnSpLocks/>
          </p:cNvCxnSpPr>
          <p:nvPr/>
        </p:nvCxnSpPr>
        <p:spPr>
          <a:xfrm>
            <a:off x="5338147" y="11053247"/>
            <a:ext cx="0" cy="37105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1" name="Straight Connector 490">
            <a:extLst>
              <a:ext uri="{FF2B5EF4-FFF2-40B4-BE49-F238E27FC236}">
                <a16:creationId xmlns:a16="http://schemas.microsoft.com/office/drawing/2014/main" id="{0E6149B5-A688-4EAC-9AE2-0CBA1774F2E1}"/>
              </a:ext>
            </a:extLst>
          </p:cNvPr>
          <p:cNvCxnSpPr>
            <a:cxnSpLocks/>
          </p:cNvCxnSpPr>
          <p:nvPr/>
        </p:nvCxnSpPr>
        <p:spPr>
          <a:xfrm flipV="1">
            <a:off x="5041730" y="11586169"/>
            <a:ext cx="0" cy="45270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3" name="TextBox 492">
            <a:extLst>
              <a:ext uri="{FF2B5EF4-FFF2-40B4-BE49-F238E27FC236}">
                <a16:creationId xmlns:a16="http://schemas.microsoft.com/office/drawing/2014/main" id="{E6A02E47-62B9-4763-8A84-9E7F125AC24D}"/>
              </a:ext>
            </a:extLst>
          </p:cNvPr>
          <p:cNvSpPr txBox="1"/>
          <p:nvPr/>
        </p:nvSpPr>
        <p:spPr>
          <a:xfrm>
            <a:off x="4503509" y="12000775"/>
            <a:ext cx="9998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Happier and healthier </a:t>
            </a:r>
          </a:p>
        </p:txBody>
      </p:sp>
      <p:cxnSp>
        <p:nvCxnSpPr>
          <p:cNvPr id="494" name="Straight Connector 493">
            <a:extLst>
              <a:ext uri="{FF2B5EF4-FFF2-40B4-BE49-F238E27FC236}">
                <a16:creationId xmlns:a16="http://schemas.microsoft.com/office/drawing/2014/main" id="{EC642833-F2C5-4B08-9721-A4A7EB6AFBA4}"/>
              </a:ext>
            </a:extLst>
          </p:cNvPr>
          <p:cNvCxnSpPr>
            <a:cxnSpLocks/>
          </p:cNvCxnSpPr>
          <p:nvPr/>
        </p:nvCxnSpPr>
        <p:spPr>
          <a:xfrm>
            <a:off x="4715981" y="10569621"/>
            <a:ext cx="1591" cy="86454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6" name="TextBox 495">
            <a:extLst>
              <a:ext uri="{FF2B5EF4-FFF2-40B4-BE49-F238E27FC236}">
                <a16:creationId xmlns:a16="http://schemas.microsoft.com/office/drawing/2014/main" id="{8FD7F711-8844-4F77-BC22-C0594A7DF79F}"/>
              </a:ext>
            </a:extLst>
          </p:cNvPr>
          <p:cNvSpPr txBox="1"/>
          <p:nvPr/>
        </p:nvSpPr>
        <p:spPr>
          <a:xfrm>
            <a:off x="4230548" y="10329177"/>
            <a:ext cx="111598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Coming out what is it?</a:t>
            </a:r>
          </a:p>
        </p:txBody>
      </p:sp>
      <p:cxnSp>
        <p:nvCxnSpPr>
          <p:cNvPr id="499" name="Straight Connector 498">
            <a:extLst>
              <a:ext uri="{FF2B5EF4-FFF2-40B4-BE49-F238E27FC236}">
                <a16:creationId xmlns:a16="http://schemas.microsoft.com/office/drawing/2014/main" id="{BA9B55E4-281F-49E1-94D8-371F7E900D71}"/>
              </a:ext>
            </a:extLst>
          </p:cNvPr>
          <p:cNvCxnSpPr>
            <a:cxnSpLocks/>
          </p:cNvCxnSpPr>
          <p:nvPr/>
        </p:nvCxnSpPr>
        <p:spPr>
          <a:xfrm flipV="1">
            <a:off x="4127805" y="11546584"/>
            <a:ext cx="0" cy="23634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3" name="TextBox 502">
            <a:extLst>
              <a:ext uri="{FF2B5EF4-FFF2-40B4-BE49-F238E27FC236}">
                <a16:creationId xmlns:a16="http://schemas.microsoft.com/office/drawing/2014/main" id="{04D80602-4DB8-4783-8974-4FC97336C2F8}"/>
              </a:ext>
            </a:extLst>
          </p:cNvPr>
          <p:cNvSpPr txBox="1"/>
          <p:nvPr/>
        </p:nvSpPr>
        <p:spPr>
          <a:xfrm>
            <a:off x="3743264" y="11807878"/>
            <a:ext cx="7845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Menstrual cycle </a:t>
            </a:r>
          </a:p>
        </p:txBody>
      </p:sp>
      <p:cxnSp>
        <p:nvCxnSpPr>
          <p:cNvPr id="504" name="Straight Connector 503">
            <a:extLst>
              <a:ext uri="{FF2B5EF4-FFF2-40B4-BE49-F238E27FC236}">
                <a16:creationId xmlns:a16="http://schemas.microsoft.com/office/drawing/2014/main" id="{7E0896E7-7A54-49A3-9CF3-0F6077FC5A93}"/>
              </a:ext>
            </a:extLst>
          </p:cNvPr>
          <p:cNvCxnSpPr>
            <a:cxnSpLocks/>
          </p:cNvCxnSpPr>
          <p:nvPr/>
        </p:nvCxnSpPr>
        <p:spPr>
          <a:xfrm>
            <a:off x="3912171" y="10999125"/>
            <a:ext cx="0" cy="42517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6" name="Straight Connector 505">
            <a:extLst>
              <a:ext uri="{FF2B5EF4-FFF2-40B4-BE49-F238E27FC236}">
                <a16:creationId xmlns:a16="http://schemas.microsoft.com/office/drawing/2014/main" id="{849B89FE-810A-4085-9945-ED6A7870C5EA}"/>
              </a:ext>
            </a:extLst>
          </p:cNvPr>
          <p:cNvCxnSpPr>
            <a:cxnSpLocks/>
          </p:cNvCxnSpPr>
          <p:nvPr/>
        </p:nvCxnSpPr>
        <p:spPr>
          <a:xfrm flipV="1">
            <a:off x="3333031" y="11586169"/>
            <a:ext cx="0" cy="65658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9" name="TextBox 508">
            <a:extLst>
              <a:ext uri="{FF2B5EF4-FFF2-40B4-BE49-F238E27FC236}">
                <a16:creationId xmlns:a16="http://schemas.microsoft.com/office/drawing/2014/main" id="{95CC6F4C-79DE-41EC-B47F-1F2104C3FDFA}"/>
              </a:ext>
            </a:extLst>
          </p:cNvPr>
          <p:cNvSpPr txBox="1"/>
          <p:nvPr/>
        </p:nvSpPr>
        <p:spPr>
          <a:xfrm>
            <a:off x="3577607" y="10708366"/>
            <a:ext cx="85418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Healthy eating </a:t>
            </a:r>
          </a:p>
        </p:txBody>
      </p:sp>
      <p:sp>
        <p:nvSpPr>
          <p:cNvPr id="510" name="TextBox 509">
            <a:extLst>
              <a:ext uri="{FF2B5EF4-FFF2-40B4-BE49-F238E27FC236}">
                <a16:creationId xmlns:a16="http://schemas.microsoft.com/office/drawing/2014/main" id="{077580CC-6314-4277-975A-65625BF34AC7}"/>
              </a:ext>
            </a:extLst>
          </p:cNvPr>
          <p:cNvSpPr txBox="1"/>
          <p:nvPr/>
        </p:nvSpPr>
        <p:spPr>
          <a:xfrm>
            <a:off x="2994348" y="12210540"/>
            <a:ext cx="106267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First aid </a:t>
            </a:r>
          </a:p>
        </p:txBody>
      </p:sp>
      <p:sp>
        <p:nvSpPr>
          <p:cNvPr id="512" name="TextBox 511">
            <a:extLst>
              <a:ext uri="{FF2B5EF4-FFF2-40B4-BE49-F238E27FC236}">
                <a16:creationId xmlns:a16="http://schemas.microsoft.com/office/drawing/2014/main" id="{8A57F86C-F4E3-42A4-BD30-058813EBDADE}"/>
              </a:ext>
            </a:extLst>
          </p:cNvPr>
          <p:cNvSpPr txBox="1"/>
          <p:nvPr/>
        </p:nvSpPr>
        <p:spPr>
          <a:xfrm>
            <a:off x="720050" y="11978833"/>
            <a:ext cx="106183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Faith and values</a:t>
            </a:r>
          </a:p>
        </p:txBody>
      </p:sp>
      <p:cxnSp>
        <p:nvCxnSpPr>
          <p:cNvPr id="519" name="Straight Connector 518">
            <a:extLst>
              <a:ext uri="{FF2B5EF4-FFF2-40B4-BE49-F238E27FC236}">
                <a16:creationId xmlns:a16="http://schemas.microsoft.com/office/drawing/2014/main" id="{D1F5CCE5-2347-454D-B30C-A14E567FFB33}"/>
              </a:ext>
            </a:extLst>
          </p:cNvPr>
          <p:cNvCxnSpPr>
            <a:cxnSpLocks/>
          </p:cNvCxnSpPr>
          <p:nvPr/>
        </p:nvCxnSpPr>
        <p:spPr>
          <a:xfrm flipH="1" flipV="1">
            <a:off x="1381616" y="10498493"/>
            <a:ext cx="457800" cy="915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1" name="TextBox 520">
            <a:extLst>
              <a:ext uri="{FF2B5EF4-FFF2-40B4-BE49-F238E27FC236}">
                <a16:creationId xmlns:a16="http://schemas.microsoft.com/office/drawing/2014/main" id="{2F98BA5F-BA3E-4B10-A4D2-7F75684A266E}"/>
              </a:ext>
            </a:extLst>
          </p:cNvPr>
          <p:cNvSpPr txBox="1"/>
          <p:nvPr/>
        </p:nvSpPr>
        <p:spPr>
          <a:xfrm>
            <a:off x="1815351" y="10402706"/>
            <a:ext cx="122816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What is bullying? </a:t>
            </a:r>
          </a:p>
        </p:txBody>
      </p:sp>
      <p:cxnSp>
        <p:nvCxnSpPr>
          <p:cNvPr id="524" name="Straight Connector 523">
            <a:extLst>
              <a:ext uri="{FF2B5EF4-FFF2-40B4-BE49-F238E27FC236}">
                <a16:creationId xmlns:a16="http://schemas.microsoft.com/office/drawing/2014/main" id="{0AE8AA44-1750-41E6-9F70-8D8C59CC1C2E}"/>
              </a:ext>
            </a:extLst>
          </p:cNvPr>
          <p:cNvCxnSpPr>
            <a:cxnSpLocks/>
          </p:cNvCxnSpPr>
          <p:nvPr/>
        </p:nvCxnSpPr>
        <p:spPr>
          <a:xfrm>
            <a:off x="724967" y="9948882"/>
            <a:ext cx="669773" cy="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6" name="TextBox 525">
            <a:extLst>
              <a:ext uri="{FF2B5EF4-FFF2-40B4-BE49-F238E27FC236}">
                <a16:creationId xmlns:a16="http://schemas.microsoft.com/office/drawing/2014/main" id="{2BDA3C6A-1115-43B8-B1DF-500029C13D39}"/>
              </a:ext>
            </a:extLst>
          </p:cNvPr>
          <p:cNvSpPr txBox="1"/>
          <p:nvPr/>
        </p:nvSpPr>
        <p:spPr>
          <a:xfrm>
            <a:off x="155590" y="9940211"/>
            <a:ext cx="8052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Homophobia and challenging it  </a:t>
            </a:r>
          </a:p>
        </p:txBody>
      </p:sp>
      <p:cxnSp>
        <p:nvCxnSpPr>
          <p:cNvPr id="527" name="Straight Connector 526">
            <a:extLst>
              <a:ext uri="{FF2B5EF4-FFF2-40B4-BE49-F238E27FC236}">
                <a16:creationId xmlns:a16="http://schemas.microsoft.com/office/drawing/2014/main" id="{B79E8B85-134D-419E-AD65-FDA5852B8CE9}"/>
              </a:ext>
            </a:extLst>
          </p:cNvPr>
          <p:cNvCxnSpPr>
            <a:cxnSpLocks/>
          </p:cNvCxnSpPr>
          <p:nvPr/>
        </p:nvCxnSpPr>
        <p:spPr>
          <a:xfrm>
            <a:off x="1785122" y="8854091"/>
            <a:ext cx="0" cy="39495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9" name="TextBox 528">
            <a:extLst>
              <a:ext uri="{FF2B5EF4-FFF2-40B4-BE49-F238E27FC236}">
                <a16:creationId xmlns:a16="http://schemas.microsoft.com/office/drawing/2014/main" id="{56BFC517-DBE3-4EEB-8E6B-FFCF1C241728}"/>
              </a:ext>
            </a:extLst>
          </p:cNvPr>
          <p:cNvSpPr txBox="1"/>
          <p:nvPr/>
        </p:nvSpPr>
        <p:spPr>
          <a:xfrm>
            <a:off x="1171362" y="8610224"/>
            <a:ext cx="119020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Grooming </a:t>
            </a:r>
          </a:p>
        </p:txBody>
      </p:sp>
      <p:cxnSp>
        <p:nvCxnSpPr>
          <p:cNvPr id="530" name="Straight Connector 529">
            <a:extLst>
              <a:ext uri="{FF2B5EF4-FFF2-40B4-BE49-F238E27FC236}">
                <a16:creationId xmlns:a16="http://schemas.microsoft.com/office/drawing/2014/main" id="{A35A5061-95DD-4F04-8D1C-A5AE0DF4AA54}"/>
              </a:ext>
            </a:extLst>
          </p:cNvPr>
          <p:cNvCxnSpPr>
            <a:cxnSpLocks/>
          </p:cNvCxnSpPr>
          <p:nvPr/>
        </p:nvCxnSpPr>
        <p:spPr>
          <a:xfrm flipV="1">
            <a:off x="2241728" y="9380779"/>
            <a:ext cx="0" cy="34623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2" name="Straight Connector 531">
            <a:extLst>
              <a:ext uri="{FF2B5EF4-FFF2-40B4-BE49-F238E27FC236}">
                <a16:creationId xmlns:a16="http://schemas.microsoft.com/office/drawing/2014/main" id="{F30CF106-B6D9-494F-AA3F-A2B8566D7232}"/>
              </a:ext>
            </a:extLst>
          </p:cNvPr>
          <p:cNvCxnSpPr>
            <a:cxnSpLocks/>
          </p:cNvCxnSpPr>
          <p:nvPr/>
        </p:nvCxnSpPr>
        <p:spPr>
          <a:xfrm>
            <a:off x="2698209" y="8906303"/>
            <a:ext cx="0" cy="34274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6" name="TextBox 535">
            <a:extLst>
              <a:ext uri="{FF2B5EF4-FFF2-40B4-BE49-F238E27FC236}">
                <a16:creationId xmlns:a16="http://schemas.microsoft.com/office/drawing/2014/main" id="{55574A78-0976-47F2-B69E-D413B8C3F6BF}"/>
              </a:ext>
            </a:extLst>
          </p:cNvPr>
          <p:cNvSpPr txBox="1"/>
          <p:nvPr/>
        </p:nvSpPr>
        <p:spPr>
          <a:xfrm>
            <a:off x="1831569" y="9733092"/>
            <a:ext cx="8618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Cyberbullying/ trolling </a:t>
            </a:r>
          </a:p>
        </p:txBody>
      </p:sp>
      <p:cxnSp>
        <p:nvCxnSpPr>
          <p:cNvPr id="539" name="Straight Connector 538">
            <a:extLst>
              <a:ext uri="{FF2B5EF4-FFF2-40B4-BE49-F238E27FC236}">
                <a16:creationId xmlns:a16="http://schemas.microsoft.com/office/drawing/2014/main" id="{BBD94BE1-975F-46D7-9A05-07FE1B11442A}"/>
              </a:ext>
            </a:extLst>
          </p:cNvPr>
          <p:cNvCxnSpPr>
            <a:cxnSpLocks/>
          </p:cNvCxnSpPr>
          <p:nvPr/>
        </p:nvCxnSpPr>
        <p:spPr>
          <a:xfrm flipV="1">
            <a:off x="3457762" y="9370735"/>
            <a:ext cx="0" cy="55273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3" name="TextBox 542">
            <a:extLst>
              <a:ext uri="{FF2B5EF4-FFF2-40B4-BE49-F238E27FC236}">
                <a16:creationId xmlns:a16="http://schemas.microsoft.com/office/drawing/2014/main" id="{B86AFE16-E45E-4486-8C88-00D3C77F31D9}"/>
              </a:ext>
            </a:extLst>
          </p:cNvPr>
          <p:cNvSpPr txBox="1"/>
          <p:nvPr/>
        </p:nvSpPr>
        <p:spPr>
          <a:xfrm>
            <a:off x="2110732" y="8602811"/>
            <a:ext cx="10828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Child abuse</a:t>
            </a:r>
          </a:p>
        </p:txBody>
      </p:sp>
      <p:sp>
        <p:nvSpPr>
          <p:cNvPr id="544" name="TextBox 543">
            <a:extLst>
              <a:ext uri="{FF2B5EF4-FFF2-40B4-BE49-F238E27FC236}">
                <a16:creationId xmlns:a16="http://schemas.microsoft.com/office/drawing/2014/main" id="{78694DA4-A2B9-4574-B59F-154EFFF90CB0}"/>
              </a:ext>
            </a:extLst>
          </p:cNvPr>
          <p:cNvSpPr txBox="1"/>
          <p:nvPr/>
        </p:nvSpPr>
        <p:spPr>
          <a:xfrm>
            <a:off x="2989672" y="9898579"/>
            <a:ext cx="90735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County lines </a:t>
            </a:r>
          </a:p>
        </p:txBody>
      </p:sp>
      <p:cxnSp>
        <p:nvCxnSpPr>
          <p:cNvPr id="550" name="Straight Connector 549">
            <a:extLst>
              <a:ext uri="{FF2B5EF4-FFF2-40B4-BE49-F238E27FC236}">
                <a16:creationId xmlns:a16="http://schemas.microsoft.com/office/drawing/2014/main" id="{BAB821FE-ABED-48FC-AF5C-5F449419C1B0}"/>
              </a:ext>
            </a:extLst>
          </p:cNvPr>
          <p:cNvCxnSpPr>
            <a:cxnSpLocks/>
          </p:cNvCxnSpPr>
          <p:nvPr/>
        </p:nvCxnSpPr>
        <p:spPr>
          <a:xfrm>
            <a:off x="3825675" y="8860445"/>
            <a:ext cx="0" cy="34274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1" name="TextBox 550">
            <a:extLst>
              <a:ext uri="{FF2B5EF4-FFF2-40B4-BE49-F238E27FC236}">
                <a16:creationId xmlns:a16="http://schemas.microsoft.com/office/drawing/2014/main" id="{718207F3-8ABB-40BA-A359-8EF9604600D8}"/>
              </a:ext>
            </a:extLst>
          </p:cNvPr>
          <p:cNvSpPr txBox="1"/>
          <p:nvPr/>
        </p:nvSpPr>
        <p:spPr>
          <a:xfrm>
            <a:off x="3335097" y="8554194"/>
            <a:ext cx="86814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What is love?</a:t>
            </a:r>
          </a:p>
        </p:txBody>
      </p:sp>
      <p:cxnSp>
        <p:nvCxnSpPr>
          <p:cNvPr id="554" name="Straight Connector 553">
            <a:extLst>
              <a:ext uri="{FF2B5EF4-FFF2-40B4-BE49-F238E27FC236}">
                <a16:creationId xmlns:a16="http://schemas.microsoft.com/office/drawing/2014/main" id="{E645F525-DF7A-4582-BA5B-476916A29531}"/>
              </a:ext>
            </a:extLst>
          </p:cNvPr>
          <p:cNvCxnSpPr>
            <a:cxnSpLocks/>
          </p:cNvCxnSpPr>
          <p:nvPr/>
        </p:nvCxnSpPr>
        <p:spPr>
          <a:xfrm flipV="1">
            <a:off x="4592992" y="9380779"/>
            <a:ext cx="0" cy="28361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5" name="TextBox 554">
            <a:extLst>
              <a:ext uri="{FF2B5EF4-FFF2-40B4-BE49-F238E27FC236}">
                <a16:creationId xmlns:a16="http://schemas.microsoft.com/office/drawing/2014/main" id="{B23C864F-FDF8-46B8-805D-A5BC59AF52BD}"/>
              </a:ext>
            </a:extLst>
          </p:cNvPr>
          <p:cNvSpPr txBox="1"/>
          <p:nvPr/>
        </p:nvSpPr>
        <p:spPr>
          <a:xfrm>
            <a:off x="4070574" y="9809801"/>
            <a:ext cx="112318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Contraception</a:t>
            </a:r>
          </a:p>
        </p:txBody>
      </p:sp>
      <p:cxnSp>
        <p:nvCxnSpPr>
          <p:cNvPr id="557" name="Straight Connector 556">
            <a:extLst>
              <a:ext uri="{FF2B5EF4-FFF2-40B4-BE49-F238E27FC236}">
                <a16:creationId xmlns:a16="http://schemas.microsoft.com/office/drawing/2014/main" id="{6D2CA6D4-B783-4475-9FB8-1D76F9FB7BB6}"/>
              </a:ext>
            </a:extLst>
          </p:cNvPr>
          <p:cNvCxnSpPr>
            <a:cxnSpLocks/>
          </p:cNvCxnSpPr>
          <p:nvPr/>
        </p:nvCxnSpPr>
        <p:spPr>
          <a:xfrm>
            <a:off x="4984164" y="8588302"/>
            <a:ext cx="0" cy="61488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0" name="TextBox 559">
            <a:extLst>
              <a:ext uri="{FF2B5EF4-FFF2-40B4-BE49-F238E27FC236}">
                <a16:creationId xmlns:a16="http://schemas.microsoft.com/office/drawing/2014/main" id="{65406698-9E8F-47B0-A412-AFF8B9A73638}"/>
              </a:ext>
            </a:extLst>
          </p:cNvPr>
          <p:cNvSpPr txBox="1"/>
          <p:nvPr/>
        </p:nvSpPr>
        <p:spPr>
          <a:xfrm>
            <a:off x="4534908" y="8435962"/>
            <a:ext cx="9577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Neurodiversity</a:t>
            </a:r>
          </a:p>
        </p:txBody>
      </p:sp>
      <p:cxnSp>
        <p:nvCxnSpPr>
          <p:cNvPr id="563" name="Straight Connector 562">
            <a:extLst>
              <a:ext uri="{FF2B5EF4-FFF2-40B4-BE49-F238E27FC236}">
                <a16:creationId xmlns:a16="http://schemas.microsoft.com/office/drawing/2014/main" id="{9C6FAEDB-5712-418B-A720-799299F38636}"/>
              </a:ext>
            </a:extLst>
          </p:cNvPr>
          <p:cNvCxnSpPr>
            <a:cxnSpLocks/>
          </p:cNvCxnSpPr>
          <p:nvPr/>
        </p:nvCxnSpPr>
        <p:spPr>
          <a:xfrm flipV="1">
            <a:off x="5496525" y="9370735"/>
            <a:ext cx="0" cy="55273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5" name="TextBox 564">
            <a:extLst>
              <a:ext uri="{FF2B5EF4-FFF2-40B4-BE49-F238E27FC236}">
                <a16:creationId xmlns:a16="http://schemas.microsoft.com/office/drawing/2014/main" id="{57FC3C7C-5CFD-4B19-BC23-6FD459B4AF0A}"/>
              </a:ext>
            </a:extLst>
          </p:cNvPr>
          <p:cNvSpPr txBox="1"/>
          <p:nvPr/>
        </p:nvSpPr>
        <p:spPr>
          <a:xfrm>
            <a:off x="5035859" y="9922860"/>
            <a:ext cx="9350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How do I save?</a:t>
            </a:r>
          </a:p>
        </p:txBody>
      </p:sp>
      <p:cxnSp>
        <p:nvCxnSpPr>
          <p:cNvPr id="566" name="Straight Connector 565">
            <a:extLst>
              <a:ext uri="{FF2B5EF4-FFF2-40B4-BE49-F238E27FC236}">
                <a16:creationId xmlns:a16="http://schemas.microsoft.com/office/drawing/2014/main" id="{6DB874D9-09C2-4F69-9FD9-FEE3C6AD48B3}"/>
              </a:ext>
            </a:extLst>
          </p:cNvPr>
          <p:cNvCxnSpPr>
            <a:cxnSpLocks/>
          </p:cNvCxnSpPr>
          <p:nvPr/>
        </p:nvCxnSpPr>
        <p:spPr>
          <a:xfrm flipH="1">
            <a:off x="6392806" y="8770727"/>
            <a:ext cx="6936" cy="43586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8" name="TextBox 567">
            <a:extLst>
              <a:ext uri="{FF2B5EF4-FFF2-40B4-BE49-F238E27FC236}">
                <a16:creationId xmlns:a16="http://schemas.microsoft.com/office/drawing/2014/main" id="{45DF7456-052C-4509-A804-9EAE505A949A}"/>
              </a:ext>
            </a:extLst>
          </p:cNvPr>
          <p:cNvSpPr txBox="1"/>
          <p:nvPr/>
        </p:nvSpPr>
        <p:spPr>
          <a:xfrm>
            <a:off x="5833066" y="8408068"/>
            <a:ext cx="9669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What do I need to plan for?</a:t>
            </a:r>
          </a:p>
        </p:txBody>
      </p:sp>
      <p:cxnSp>
        <p:nvCxnSpPr>
          <p:cNvPr id="569" name="Straight Connector 568">
            <a:extLst>
              <a:ext uri="{FF2B5EF4-FFF2-40B4-BE49-F238E27FC236}">
                <a16:creationId xmlns:a16="http://schemas.microsoft.com/office/drawing/2014/main" id="{FFCE5675-9D40-40A7-8E16-77BF44D6D036}"/>
              </a:ext>
            </a:extLst>
          </p:cNvPr>
          <p:cNvCxnSpPr>
            <a:cxnSpLocks/>
          </p:cNvCxnSpPr>
          <p:nvPr/>
        </p:nvCxnSpPr>
        <p:spPr>
          <a:xfrm flipV="1">
            <a:off x="7036185" y="9370735"/>
            <a:ext cx="0" cy="31614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1" name="TextBox 570">
            <a:extLst>
              <a:ext uri="{FF2B5EF4-FFF2-40B4-BE49-F238E27FC236}">
                <a16:creationId xmlns:a16="http://schemas.microsoft.com/office/drawing/2014/main" id="{4F4D8298-ADF9-4211-B114-05A5A7EA40C4}"/>
              </a:ext>
            </a:extLst>
          </p:cNvPr>
          <p:cNvSpPr txBox="1"/>
          <p:nvPr/>
        </p:nvSpPr>
        <p:spPr>
          <a:xfrm>
            <a:off x="6389410" y="9714123"/>
            <a:ext cx="10321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How do I improve my prospects? </a:t>
            </a:r>
          </a:p>
        </p:txBody>
      </p:sp>
      <p:sp>
        <p:nvSpPr>
          <p:cNvPr id="574" name="Block Arc 573">
            <a:extLst>
              <a:ext uri="{FF2B5EF4-FFF2-40B4-BE49-F238E27FC236}">
                <a16:creationId xmlns:a16="http://schemas.microsoft.com/office/drawing/2014/main" id="{42DCC817-95A4-4F9E-B69E-5B3F826F1806}"/>
              </a:ext>
            </a:extLst>
          </p:cNvPr>
          <p:cNvSpPr/>
          <p:nvPr/>
        </p:nvSpPr>
        <p:spPr>
          <a:xfrm rot="16200000">
            <a:off x="677579" y="688094"/>
            <a:ext cx="2591870" cy="2184400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582" name="Straight Connector 581">
            <a:extLst>
              <a:ext uri="{FF2B5EF4-FFF2-40B4-BE49-F238E27FC236}">
                <a16:creationId xmlns:a16="http://schemas.microsoft.com/office/drawing/2014/main" id="{4D1BBD61-9F55-4579-996F-EFE618B7EA76}"/>
              </a:ext>
            </a:extLst>
          </p:cNvPr>
          <p:cNvCxnSpPr>
            <a:cxnSpLocks/>
          </p:cNvCxnSpPr>
          <p:nvPr/>
        </p:nvCxnSpPr>
        <p:spPr>
          <a:xfrm flipH="1">
            <a:off x="8643790" y="8338696"/>
            <a:ext cx="552902" cy="758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4" name="Straight Connector 583">
            <a:extLst>
              <a:ext uri="{FF2B5EF4-FFF2-40B4-BE49-F238E27FC236}">
                <a16:creationId xmlns:a16="http://schemas.microsoft.com/office/drawing/2014/main" id="{4DE56988-9563-47EE-97AA-4208AE65370A}"/>
              </a:ext>
            </a:extLst>
          </p:cNvPr>
          <p:cNvCxnSpPr>
            <a:cxnSpLocks/>
          </p:cNvCxnSpPr>
          <p:nvPr/>
        </p:nvCxnSpPr>
        <p:spPr>
          <a:xfrm flipH="1">
            <a:off x="8691127" y="7774984"/>
            <a:ext cx="552902" cy="758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5" name="Straight Connector 584">
            <a:extLst>
              <a:ext uri="{FF2B5EF4-FFF2-40B4-BE49-F238E27FC236}">
                <a16:creationId xmlns:a16="http://schemas.microsoft.com/office/drawing/2014/main" id="{ED97350C-F515-4F00-B9C2-7F4F13347875}"/>
              </a:ext>
            </a:extLst>
          </p:cNvPr>
          <p:cNvCxnSpPr>
            <a:cxnSpLocks/>
          </p:cNvCxnSpPr>
          <p:nvPr/>
        </p:nvCxnSpPr>
        <p:spPr>
          <a:xfrm flipH="1">
            <a:off x="8554832" y="6870153"/>
            <a:ext cx="259650" cy="43296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8" name="TextBox 587">
            <a:extLst>
              <a:ext uri="{FF2B5EF4-FFF2-40B4-BE49-F238E27FC236}">
                <a16:creationId xmlns:a16="http://schemas.microsoft.com/office/drawing/2014/main" id="{5CFCB0D0-7043-4AFE-9A1C-0E550A6FCA23}"/>
              </a:ext>
            </a:extLst>
          </p:cNvPr>
          <p:cNvSpPr txBox="1"/>
          <p:nvPr/>
        </p:nvSpPr>
        <p:spPr>
          <a:xfrm>
            <a:off x="8750855" y="8389202"/>
            <a:ext cx="7600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Drug classifications</a:t>
            </a:r>
          </a:p>
        </p:txBody>
      </p:sp>
      <p:cxnSp>
        <p:nvCxnSpPr>
          <p:cNvPr id="591" name="Straight Connector 590">
            <a:extLst>
              <a:ext uri="{FF2B5EF4-FFF2-40B4-BE49-F238E27FC236}">
                <a16:creationId xmlns:a16="http://schemas.microsoft.com/office/drawing/2014/main" id="{43DA3765-0617-44A0-BA4B-0446DA406BD9}"/>
              </a:ext>
            </a:extLst>
          </p:cNvPr>
          <p:cNvCxnSpPr>
            <a:cxnSpLocks/>
            <a:stCxn id="593" idx="0"/>
          </p:cNvCxnSpPr>
          <p:nvPr/>
        </p:nvCxnSpPr>
        <p:spPr>
          <a:xfrm flipV="1">
            <a:off x="7767388" y="7232329"/>
            <a:ext cx="141646" cy="47184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3" name="TextBox 592">
            <a:extLst>
              <a:ext uri="{FF2B5EF4-FFF2-40B4-BE49-F238E27FC236}">
                <a16:creationId xmlns:a16="http://schemas.microsoft.com/office/drawing/2014/main" id="{E9577825-0EB0-4739-8454-F7875B79814D}"/>
              </a:ext>
            </a:extLst>
          </p:cNvPr>
          <p:cNvSpPr txBox="1"/>
          <p:nvPr/>
        </p:nvSpPr>
        <p:spPr>
          <a:xfrm>
            <a:off x="7239773" y="7704177"/>
            <a:ext cx="10552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What is addiction?</a:t>
            </a:r>
          </a:p>
        </p:txBody>
      </p:sp>
      <p:sp>
        <p:nvSpPr>
          <p:cNvPr id="594" name="TextBox 593">
            <a:extLst>
              <a:ext uri="{FF2B5EF4-FFF2-40B4-BE49-F238E27FC236}">
                <a16:creationId xmlns:a16="http://schemas.microsoft.com/office/drawing/2014/main" id="{8020151E-B59E-493A-805D-16DD0721FD0F}"/>
              </a:ext>
            </a:extLst>
          </p:cNvPr>
          <p:cNvSpPr txBox="1"/>
          <p:nvPr/>
        </p:nvSpPr>
        <p:spPr>
          <a:xfrm>
            <a:off x="7456828" y="6261439"/>
            <a:ext cx="76276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Hygiene</a:t>
            </a:r>
          </a:p>
        </p:txBody>
      </p:sp>
      <p:sp>
        <p:nvSpPr>
          <p:cNvPr id="595" name="TextBox 594">
            <a:extLst>
              <a:ext uri="{FF2B5EF4-FFF2-40B4-BE49-F238E27FC236}">
                <a16:creationId xmlns:a16="http://schemas.microsoft.com/office/drawing/2014/main" id="{3AF0A43A-060E-4207-A839-43566053DA9D}"/>
              </a:ext>
            </a:extLst>
          </p:cNvPr>
          <p:cNvSpPr txBox="1"/>
          <p:nvPr/>
        </p:nvSpPr>
        <p:spPr>
          <a:xfrm>
            <a:off x="6814098" y="7957907"/>
            <a:ext cx="8620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Healthy eating </a:t>
            </a:r>
          </a:p>
        </p:txBody>
      </p:sp>
      <p:cxnSp>
        <p:nvCxnSpPr>
          <p:cNvPr id="596" name="Straight Connector 595">
            <a:extLst>
              <a:ext uri="{FF2B5EF4-FFF2-40B4-BE49-F238E27FC236}">
                <a16:creationId xmlns:a16="http://schemas.microsoft.com/office/drawing/2014/main" id="{836FBE28-1FC2-4336-8373-5247EAC235D4}"/>
              </a:ext>
            </a:extLst>
          </p:cNvPr>
          <p:cNvCxnSpPr>
            <a:cxnSpLocks/>
          </p:cNvCxnSpPr>
          <p:nvPr/>
        </p:nvCxnSpPr>
        <p:spPr>
          <a:xfrm flipV="1">
            <a:off x="7173580" y="7303119"/>
            <a:ext cx="0" cy="61170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8" name="Straight Connector 597">
            <a:extLst>
              <a:ext uri="{FF2B5EF4-FFF2-40B4-BE49-F238E27FC236}">
                <a16:creationId xmlns:a16="http://schemas.microsoft.com/office/drawing/2014/main" id="{104C83F5-434B-446C-8EFF-A20C47D069A3}"/>
              </a:ext>
            </a:extLst>
          </p:cNvPr>
          <p:cNvCxnSpPr>
            <a:cxnSpLocks/>
          </p:cNvCxnSpPr>
          <p:nvPr/>
        </p:nvCxnSpPr>
        <p:spPr>
          <a:xfrm flipV="1">
            <a:off x="6379724" y="7298832"/>
            <a:ext cx="0" cy="41359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0" name="Straight Connector 599">
            <a:extLst>
              <a:ext uri="{FF2B5EF4-FFF2-40B4-BE49-F238E27FC236}">
                <a16:creationId xmlns:a16="http://schemas.microsoft.com/office/drawing/2014/main" id="{B6443DBE-18BC-4F8E-AB79-78F6C0DBA2DB}"/>
              </a:ext>
            </a:extLst>
          </p:cNvPr>
          <p:cNvCxnSpPr>
            <a:cxnSpLocks/>
          </p:cNvCxnSpPr>
          <p:nvPr/>
        </p:nvCxnSpPr>
        <p:spPr>
          <a:xfrm>
            <a:off x="7591851" y="6743465"/>
            <a:ext cx="0" cy="30613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2" name="Straight Connector 601">
            <a:extLst>
              <a:ext uri="{FF2B5EF4-FFF2-40B4-BE49-F238E27FC236}">
                <a16:creationId xmlns:a16="http://schemas.microsoft.com/office/drawing/2014/main" id="{16E1766B-69B7-4F10-8262-9916A640BB13}"/>
              </a:ext>
            </a:extLst>
          </p:cNvPr>
          <p:cNvCxnSpPr>
            <a:cxnSpLocks/>
          </p:cNvCxnSpPr>
          <p:nvPr/>
        </p:nvCxnSpPr>
        <p:spPr>
          <a:xfrm>
            <a:off x="6849889" y="6558287"/>
            <a:ext cx="0" cy="35889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4" name="Straight Connector 603">
            <a:extLst>
              <a:ext uri="{FF2B5EF4-FFF2-40B4-BE49-F238E27FC236}">
                <a16:creationId xmlns:a16="http://schemas.microsoft.com/office/drawing/2014/main" id="{52614DFF-0EF6-4C6A-AD7D-9B4446A681E6}"/>
              </a:ext>
            </a:extLst>
          </p:cNvPr>
          <p:cNvCxnSpPr>
            <a:cxnSpLocks/>
          </p:cNvCxnSpPr>
          <p:nvPr/>
        </p:nvCxnSpPr>
        <p:spPr>
          <a:xfrm flipH="1">
            <a:off x="6009167" y="6658176"/>
            <a:ext cx="9381" cy="30613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Oval 219">
            <a:extLst>
              <a:ext uri="{FF2B5EF4-FFF2-40B4-BE49-F238E27FC236}">
                <a16:creationId xmlns:a16="http://schemas.microsoft.com/office/drawing/2014/main" id="{73B2E537-2E94-164D-A891-794C913A475F}"/>
              </a:ext>
            </a:extLst>
          </p:cNvPr>
          <p:cNvSpPr/>
          <p:nvPr/>
        </p:nvSpPr>
        <p:spPr>
          <a:xfrm>
            <a:off x="4102845" y="2127709"/>
            <a:ext cx="1214980" cy="1304869"/>
          </a:xfrm>
          <a:prstGeom prst="ellipse">
            <a:avLst/>
          </a:prstGeom>
          <a:solidFill>
            <a:srgbClr val="99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>
            <a:extLst>
              <a:ext uri="{FF2B5EF4-FFF2-40B4-BE49-F238E27FC236}">
                <a16:creationId xmlns:a16="http://schemas.microsoft.com/office/drawing/2014/main" id="{7F00163B-8BDB-AF44-A463-AD1ACB8794F0}"/>
              </a:ext>
            </a:extLst>
          </p:cNvPr>
          <p:cNvSpPr/>
          <p:nvPr/>
        </p:nvSpPr>
        <p:spPr>
          <a:xfrm>
            <a:off x="4279028" y="2333791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219AB6F-CC39-9542-9CB4-66613FD228E7}"/>
              </a:ext>
            </a:extLst>
          </p:cNvPr>
          <p:cNvSpPr txBox="1"/>
          <p:nvPr/>
        </p:nvSpPr>
        <p:spPr>
          <a:xfrm>
            <a:off x="4277832" y="2446223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11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36F20039-ABEA-BE47-B3A0-6B1A5F7867BE}"/>
              </a:ext>
            </a:extLst>
          </p:cNvPr>
          <p:cNvSpPr txBox="1"/>
          <p:nvPr/>
        </p:nvSpPr>
        <p:spPr>
          <a:xfrm>
            <a:off x="4263504" y="2401708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YEAR</a:t>
            </a:r>
          </a:p>
        </p:txBody>
      </p:sp>
      <p:sp>
        <p:nvSpPr>
          <p:cNvPr id="609" name="TextBox 608">
            <a:extLst>
              <a:ext uri="{FF2B5EF4-FFF2-40B4-BE49-F238E27FC236}">
                <a16:creationId xmlns:a16="http://schemas.microsoft.com/office/drawing/2014/main" id="{6E13739E-D90A-41A3-AAC6-9A129FC7B64B}"/>
              </a:ext>
            </a:extLst>
          </p:cNvPr>
          <p:cNvSpPr txBox="1"/>
          <p:nvPr/>
        </p:nvSpPr>
        <p:spPr>
          <a:xfrm>
            <a:off x="6313790" y="6107312"/>
            <a:ext cx="1144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What are some of the mental health conditions?</a:t>
            </a:r>
          </a:p>
        </p:txBody>
      </p:sp>
      <p:sp>
        <p:nvSpPr>
          <p:cNvPr id="610" name="TextBox 609">
            <a:extLst>
              <a:ext uri="{FF2B5EF4-FFF2-40B4-BE49-F238E27FC236}">
                <a16:creationId xmlns:a16="http://schemas.microsoft.com/office/drawing/2014/main" id="{CAC39B3C-71A2-467B-9C3D-471CE4F74A49}"/>
              </a:ext>
            </a:extLst>
          </p:cNvPr>
          <p:cNvSpPr txBox="1"/>
          <p:nvPr/>
        </p:nvSpPr>
        <p:spPr>
          <a:xfrm>
            <a:off x="5857061" y="7715438"/>
            <a:ext cx="9554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Instagram generation</a:t>
            </a:r>
          </a:p>
        </p:txBody>
      </p:sp>
      <p:sp>
        <p:nvSpPr>
          <p:cNvPr id="613" name="TextBox 612">
            <a:extLst>
              <a:ext uri="{FF2B5EF4-FFF2-40B4-BE49-F238E27FC236}">
                <a16:creationId xmlns:a16="http://schemas.microsoft.com/office/drawing/2014/main" id="{04D05C2B-993E-4059-9A20-AB3E876F8CEB}"/>
              </a:ext>
            </a:extLst>
          </p:cNvPr>
          <p:cNvSpPr txBox="1"/>
          <p:nvPr/>
        </p:nvSpPr>
        <p:spPr>
          <a:xfrm>
            <a:off x="5819642" y="6441919"/>
            <a:ext cx="117303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Vaping  </a:t>
            </a:r>
          </a:p>
        </p:txBody>
      </p:sp>
      <p:sp>
        <p:nvSpPr>
          <p:cNvPr id="615" name="TextBox 614">
            <a:extLst>
              <a:ext uri="{FF2B5EF4-FFF2-40B4-BE49-F238E27FC236}">
                <a16:creationId xmlns:a16="http://schemas.microsoft.com/office/drawing/2014/main" id="{929DA603-AA8C-464B-BC12-85393F0926E3}"/>
              </a:ext>
            </a:extLst>
          </p:cNvPr>
          <p:cNvSpPr txBox="1"/>
          <p:nvPr/>
        </p:nvSpPr>
        <p:spPr>
          <a:xfrm>
            <a:off x="5018817" y="7895599"/>
            <a:ext cx="95541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Dangers of alcohol </a:t>
            </a:r>
          </a:p>
        </p:txBody>
      </p:sp>
      <p:sp>
        <p:nvSpPr>
          <p:cNvPr id="616" name="TextBox 615">
            <a:extLst>
              <a:ext uri="{FF2B5EF4-FFF2-40B4-BE49-F238E27FC236}">
                <a16:creationId xmlns:a16="http://schemas.microsoft.com/office/drawing/2014/main" id="{0F95DDFF-A526-425E-BD46-08E0F4629141}"/>
              </a:ext>
            </a:extLst>
          </p:cNvPr>
          <p:cNvSpPr txBox="1"/>
          <p:nvPr/>
        </p:nvSpPr>
        <p:spPr>
          <a:xfrm>
            <a:off x="4648591" y="6197773"/>
            <a:ext cx="9554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How do I take care of me?</a:t>
            </a:r>
          </a:p>
        </p:txBody>
      </p:sp>
      <p:sp>
        <p:nvSpPr>
          <p:cNvPr id="617" name="TextBox 616">
            <a:extLst>
              <a:ext uri="{FF2B5EF4-FFF2-40B4-BE49-F238E27FC236}">
                <a16:creationId xmlns:a16="http://schemas.microsoft.com/office/drawing/2014/main" id="{1190918D-CD76-475E-B774-31990E605718}"/>
              </a:ext>
            </a:extLst>
          </p:cNvPr>
          <p:cNvSpPr txBox="1"/>
          <p:nvPr/>
        </p:nvSpPr>
        <p:spPr>
          <a:xfrm>
            <a:off x="4169884" y="7659477"/>
            <a:ext cx="8001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How do I build positive relationships?</a:t>
            </a:r>
          </a:p>
        </p:txBody>
      </p:sp>
      <p:sp>
        <p:nvSpPr>
          <p:cNvPr id="618" name="TextBox 617">
            <a:extLst>
              <a:ext uri="{FF2B5EF4-FFF2-40B4-BE49-F238E27FC236}">
                <a16:creationId xmlns:a16="http://schemas.microsoft.com/office/drawing/2014/main" id="{8DDC8ABE-B0A8-41E2-9912-B91F32483D97}"/>
              </a:ext>
            </a:extLst>
          </p:cNvPr>
          <p:cNvSpPr txBox="1"/>
          <p:nvPr/>
        </p:nvSpPr>
        <p:spPr>
          <a:xfrm>
            <a:off x="3247833" y="6291634"/>
            <a:ext cx="13262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What is a respectful relationship?</a:t>
            </a:r>
          </a:p>
        </p:txBody>
      </p:sp>
      <p:cxnSp>
        <p:nvCxnSpPr>
          <p:cNvPr id="619" name="Straight Connector 618">
            <a:extLst>
              <a:ext uri="{FF2B5EF4-FFF2-40B4-BE49-F238E27FC236}">
                <a16:creationId xmlns:a16="http://schemas.microsoft.com/office/drawing/2014/main" id="{4405E6CA-E5DD-422F-BBC2-0D02D90B9AF8}"/>
              </a:ext>
            </a:extLst>
          </p:cNvPr>
          <p:cNvCxnSpPr>
            <a:cxnSpLocks/>
          </p:cNvCxnSpPr>
          <p:nvPr/>
        </p:nvCxnSpPr>
        <p:spPr>
          <a:xfrm>
            <a:off x="5041730" y="6558287"/>
            <a:ext cx="0" cy="48441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1" name="Straight Connector 620">
            <a:extLst>
              <a:ext uri="{FF2B5EF4-FFF2-40B4-BE49-F238E27FC236}">
                <a16:creationId xmlns:a16="http://schemas.microsoft.com/office/drawing/2014/main" id="{E3F061CF-B9C5-49C1-8ABB-4084A9282E37}"/>
              </a:ext>
            </a:extLst>
          </p:cNvPr>
          <p:cNvCxnSpPr>
            <a:cxnSpLocks/>
          </p:cNvCxnSpPr>
          <p:nvPr/>
        </p:nvCxnSpPr>
        <p:spPr>
          <a:xfrm>
            <a:off x="3843412" y="6614686"/>
            <a:ext cx="0" cy="35889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2" name="Straight Connector 621">
            <a:extLst>
              <a:ext uri="{FF2B5EF4-FFF2-40B4-BE49-F238E27FC236}">
                <a16:creationId xmlns:a16="http://schemas.microsoft.com/office/drawing/2014/main" id="{601F9267-C793-45F7-A5A2-685EA190A17C}"/>
              </a:ext>
            </a:extLst>
          </p:cNvPr>
          <p:cNvCxnSpPr>
            <a:cxnSpLocks/>
          </p:cNvCxnSpPr>
          <p:nvPr/>
        </p:nvCxnSpPr>
        <p:spPr>
          <a:xfrm flipV="1">
            <a:off x="5362014" y="7343297"/>
            <a:ext cx="15474" cy="57152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3" name="Straight Connector 622">
            <a:extLst>
              <a:ext uri="{FF2B5EF4-FFF2-40B4-BE49-F238E27FC236}">
                <a16:creationId xmlns:a16="http://schemas.microsoft.com/office/drawing/2014/main" id="{7D1A76D7-946A-434B-9E20-E66593C9A965}"/>
              </a:ext>
            </a:extLst>
          </p:cNvPr>
          <p:cNvCxnSpPr>
            <a:cxnSpLocks/>
          </p:cNvCxnSpPr>
          <p:nvPr/>
        </p:nvCxnSpPr>
        <p:spPr>
          <a:xfrm flipV="1">
            <a:off x="4515969" y="7395165"/>
            <a:ext cx="0" cy="22585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5" name="Straight Connector 624">
            <a:extLst>
              <a:ext uri="{FF2B5EF4-FFF2-40B4-BE49-F238E27FC236}">
                <a16:creationId xmlns:a16="http://schemas.microsoft.com/office/drawing/2014/main" id="{3748E272-4500-4BA8-AE01-294AC988701B}"/>
              </a:ext>
            </a:extLst>
          </p:cNvPr>
          <p:cNvCxnSpPr>
            <a:cxnSpLocks/>
          </p:cNvCxnSpPr>
          <p:nvPr/>
        </p:nvCxnSpPr>
        <p:spPr>
          <a:xfrm flipV="1">
            <a:off x="3671269" y="7351569"/>
            <a:ext cx="11750" cy="44406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8" name="TextBox 627">
            <a:extLst>
              <a:ext uri="{FF2B5EF4-FFF2-40B4-BE49-F238E27FC236}">
                <a16:creationId xmlns:a16="http://schemas.microsoft.com/office/drawing/2014/main" id="{1FF86E25-928A-4694-9707-A71EF117C3A9}"/>
              </a:ext>
            </a:extLst>
          </p:cNvPr>
          <p:cNvSpPr txBox="1"/>
          <p:nvPr/>
        </p:nvSpPr>
        <p:spPr>
          <a:xfrm>
            <a:off x="3163459" y="7742437"/>
            <a:ext cx="132622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What are parenting skills? </a:t>
            </a:r>
          </a:p>
        </p:txBody>
      </p:sp>
      <p:sp>
        <p:nvSpPr>
          <p:cNvPr id="629" name="TextBox 628">
            <a:extLst>
              <a:ext uri="{FF2B5EF4-FFF2-40B4-BE49-F238E27FC236}">
                <a16:creationId xmlns:a16="http://schemas.microsoft.com/office/drawing/2014/main" id="{63C3E4F4-94BC-43EB-BC5A-1189207A11DF}"/>
              </a:ext>
            </a:extLst>
          </p:cNvPr>
          <p:cNvSpPr txBox="1"/>
          <p:nvPr/>
        </p:nvSpPr>
        <p:spPr>
          <a:xfrm>
            <a:off x="2303638" y="7790302"/>
            <a:ext cx="9893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What is contraception? </a:t>
            </a:r>
          </a:p>
        </p:txBody>
      </p:sp>
      <p:sp>
        <p:nvSpPr>
          <p:cNvPr id="630" name="TextBox 629">
            <a:extLst>
              <a:ext uri="{FF2B5EF4-FFF2-40B4-BE49-F238E27FC236}">
                <a16:creationId xmlns:a16="http://schemas.microsoft.com/office/drawing/2014/main" id="{6687BAFA-58F5-4685-9DD2-85AD70EC80C4}"/>
              </a:ext>
            </a:extLst>
          </p:cNvPr>
          <p:cNvSpPr txBox="1"/>
          <p:nvPr/>
        </p:nvSpPr>
        <p:spPr>
          <a:xfrm>
            <a:off x="2201947" y="6328647"/>
            <a:ext cx="10945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How do people love one another?</a:t>
            </a:r>
          </a:p>
        </p:txBody>
      </p:sp>
      <p:cxnSp>
        <p:nvCxnSpPr>
          <p:cNvPr id="632" name="Straight Connector 631">
            <a:extLst>
              <a:ext uri="{FF2B5EF4-FFF2-40B4-BE49-F238E27FC236}">
                <a16:creationId xmlns:a16="http://schemas.microsoft.com/office/drawing/2014/main" id="{B6F03619-A72D-4CF0-8660-E25D5E191C26}"/>
              </a:ext>
            </a:extLst>
          </p:cNvPr>
          <p:cNvCxnSpPr>
            <a:cxnSpLocks/>
          </p:cNvCxnSpPr>
          <p:nvPr/>
        </p:nvCxnSpPr>
        <p:spPr>
          <a:xfrm flipV="1">
            <a:off x="2864869" y="7276835"/>
            <a:ext cx="386711" cy="50307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6" name="Straight Connector 635">
            <a:extLst>
              <a:ext uri="{FF2B5EF4-FFF2-40B4-BE49-F238E27FC236}">
                <a16:creationId xmlns:a16="http://schemas.microsoft.com/office/drawing/2014/main" id="{E6C2D989-6BCF-44BD-A06B-C7FA92BCF323}"/>
              </a:ext>
            </a:extLst>
          </p:cNvPr>
          <p:cNvCxnSpPr>
            <a:cxnSpLocks/>
          </p:cNvCxnSpPr>
          <p:nvPr/>
        </p:nvCxnSpPr>
        <p:spPr>
          <a:xfrm flipH="1">
            <a:off x="2068767" y="6616581"/>
            <a:ext cx="341356" cy="28774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8" name="Straight Connector 637">
            <a:extLst>
              <a:ext uri="{FF2B5EF4-FFF2-40B4-BE49-F238E27FC236}">
                <a16:creationId xmlns:a16="http://schemas.microsoft.com/office/drawing/2014/main" id="{7E040C18-2E53-40CA-BFAD-62C81655A485}"/>
              </a:ext>
            </a:extLst>
          </p:cNvPr>
          <p:cNvCxnSpPr>
            <a:cxnSpLocks/>
          </p:cNvCxnSpPr>
          <p:nvPr/>
        </p:nvCxnSpPr>
        <p:spPr>
          <a:xfrm flipV="1">
            <a:off x="1326806" y="6719568"/>
            <a:ext cx="201614" cy="48783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5" name="Straight Connector 644">
            <a:extLst>
              <a:ext uri="{FF2B5EF4-FFF2-40B4-BE49-F238E27FC236}">
                <a16:creationId xmlns:a16="http://schemas.microsoft.com/office/drawing/2014/main" id="{81857D51-45D0-4E67-BB75-FE7B36966985}"/>
              </a:ext>
            </a:extLst>
          </p:cNvPr>
          <p:cNvCxnSpPr>
            <a:cxnSpLocks/>
          </p:cNvCxnSpPr>
          <p:nvPr/>
        </p:nvCxnSpPr>
        <p:spPr>
          <a:xfrm>
            <a:off x="1784204" y="4641482"/>
            <a:ext cx="0" cy="35889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6" name="TextBox 645">
            <a:extLst>
              <a:ext uri="{FF2B5EF4-FFF2-40B4-BE49-F238E27FC236}">
                <a16:creationId xmlns:a16="http://schemas.microsoft.com/office/drawing/2014/main" id="{0F05925E-75B2-4952-9635-E3A9C6B9643C}"/>
              </a:ext>
            </a:extLst>
          </p:cNvPr>
          <p:cNvSpPr txBox="1"/>
          <p:nvPr/>
        </p:nvSpPr>
        <p:spPr>
          <a:xfrm>
            <a:off x="240560" y="4047932"/>
            <a:ext cx="11852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The Equality Act</a:t>
            </a:r>
          </a:p>
        </p:txBody>
      </p:sp>
      <p:sp>
        <p:nvSpPr>
          <p:cNvPr id="647" name="TextBox 646">
            <a:extLst>
              <a:ext uri="{FF2B5EF4-FFF2-40B4-BE49-F238E27FC236}">
                <a16:creationId xmlns:a16="http://schemas.microsoft.com/office/drawing/2014/main" id="{2F33E58C-0999-46C2-81DE-AE38D36207FD}"/>
              </a:ext>
            </a:extLst>
          </p:cNvPr>
          <p:cNvSpPr txBox="1"/>
          <p:nvPr/>
        </p:nvSpPr>
        <p:spPr>
          <a:xfrm>
            <a:off x="3446551" y="5449280"/>
            <a:ext cx="103589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What is child abuse?</a:t>
            </a:r>
          </a:p>
        </p:txBody>
      </p:sp>
      <p:cxnSp>
        <p:nvCxnSpPr>
          <p:cNvPr id="652" name="Straight Connector 651">
            <a:extLst>
              <a:ext uri="{FF2B5EF4-FFF2-40B4-BE49-F238E27FC236}">
                <a16:creationId xmlns:a16="http://schemas.microsoft.com/office/drawing/2014/main" id="{F9566611-CB48-4E47-A053-355DABBF7673}"/>
              </a:ext>
            </a:extLst>
          </p:cNvPr>
          <p:cNvCxnSpPr>
            <a:cxnSpLocks/>
          </p:cNvCxnSpPr>
          <p:nvPr/>
        </p:nvCxnSpPr>
        <p:spPr>
          <a:xfrm flipV="1">
            <a:off x="4781191" y="5055073"/>
            <a:ext cx="0" cy="25012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3" name="Straight Connector 652">
            <a:extLst>
              <a:ext uri="{FF2B5EF4-FFF2-40B4-BE49-F238E27FC236}">
                <a16:creationId xmlns:a16="http://schemas.microsoft.com/office/drawing/2014/main" id="{B4B756DC-3C0D-4E23-B3CB-F7BC497B34CD}"/>
              </a:ext>
            </a:extLst>
          </p:cNvPr>
          <p:cNvCxnSpPr>
            <a:cxnSpLocks/>
          </p:cNvCxnSpPr>
          <p:nvPr/>
        </p:nvCxnSpPr>
        <p:spPr>
          <a:xfrm flipV="1">
            <a:off x="3608938" y="5055073"/>
            <a:ext cx="0" cy="41359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4" name="Straight Connector 653">
            <a:extLst>
              <a:ext uri="{FF2B5EF4-FFF2-40B4-BE49-F238E27FC236}">
                <a16:creationId xmlns:a16="http://schemas.microsoft.com/office/drawing/2014/main" id="{654912DF-DC0F-40EA-BBF4-8EA8558311B9}"/>
              </a:ext>
            </a:extLst>
          </p:cNvPr>
          <p:cNvCxnSpPr>
            <a:cxnSpLocks/>
          </p:cNvCxnSpPr>
          <p:nvPr/>
        </p:nvCxnSpPr>
        <p:spPr>
          <a:xfrm>
            <a:off x="4154433" y="4561361"/>
            <a:ext cx="0" cy="35889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5" name="TextBox 654">
            <a:extLst>
              <a:ext uri="{FF2B5EF4-FFF2-40B4-BE49-F238E27FC236}">
                <a16:creationId xmlns:a16="http://schemas.microsoft.com/office/drawing/2014/main" id="{6FC1E7A0-0494-4938-B1B0-760EC9273BEA}"/>
              </a:ext>
            </a:extLst>
          </p:cNvPr>
          <p:cNvSpPr txBox="1"/>
          <p:nvPr/>
        </p:nvSpPr>
        <p:spPr>
          <a:xfrm>
            <a:off x="3589670" y="4173379"/>
            <a:ext cx="1190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What is smartphone safety and screen addiction?</a:t>
            </a:r>
          </a:p>
        </p:txBody>
      </p:sp>
      <p:sp>
        <p:nvSpPr>
          <p:cNvPr id="656" name="TextBox 655">
            <a:extLst>
              <a:ext uri="{FF2B5EF4-FFF2-40B4-BE49-F238E27FC236}">
                <a16:creationId xmlns:a16="http://schemas.microsoft.com/office/drawing/2014/main" id="{CD98C00B-DC5E-4CA6-A984-03F465713B31}"/>
              </a:ext>
            </a:extLst>
          </p:cNvPr>
          <p:cNvSpPr txBox="1"/>
          <p:nvPr/>
        </p:nvSpPr>
        <p:spPr>
          <a:xfrm>
            <a:off x="4293664" y="5313609"/>
            <a:ext cx="14045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What are some of the mental health issues?</a:t>
            </a:r>
          </a:p>
        </p:txBody>
      </p:sp>
      <p:sp>
        <p:nvSpPr>
          <p:cNvPr id="658" name="TextBox 657">
            <a:extLst>
              <a:ext uri="{FF2B5EF4-FFF2-40B4-BE49-F238E27FC236}">
                <a16:creationId xmlns:a16="http://schemas.microsoft.com/office/drawing/2014/main" id="{CFA510C2-7B12-450D-A605-372E594590DB}"/>
              </a:ext>
            </a:extLst>
          </p:cNvPr>
          <p:cNvSpPr txBox="1"/>
          <p:nvPr/>
        </p:nvSpPr>
        <p:spPr>
          <a:xfrm>
            <a:off x="4811612" y="4192827"/>
            <a:ext cx="10358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Self harm and suicide </a:t>
            </a:r>
          </a:p>
        </p:txBody>
      </p:sp>
      <p:sp>
        <p:nvSpPr>
          <p:cNvPr id="659" name="TextBox 658">
            <a:extLst>
              <a:ext uri="{FF2B5EF4-FFF2-40B4-BE49-F238E27FC236}">
                <a16:creationId xmlns:a16="http://schemas.microsoft.com/office/drawing/2014/main" id="{D4B93DD1-7FD0-4AE8-850A-0C45A763AB81}"/>
              </a:ext>
            </a:extLst>
          </p:cNvPr>
          <p:cNvSpPr txBox="1"/>
          <p:nvPr/>
        </p:nvSpPr>
        <p:spPr>
          <a:xfrm>
            <a:off x="5702285" y="5326673"/>
            <a:ext cx="9245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Child on child abuse</a:t>
            </a:r>
          </a:p>
        </p:txBody>
      </p:sp>
      <p:cxnSp>
        <p:nvCxnSpPr>
          <p:cNvPr id="660" name="Straight Connector 659">
            <a:extLst>
              <a:ext uri="{FF2B5EF4-FFF2-40B4-BE49-F238E27FC236}">
                <a16:creationId xmlns:a16="http://schemas.microsoft.com/office/drawing/2014/main" id="{4E50602A-F6B8-4E11-B6D2-F50AB4361A08}"/>
              </a:ext>
            </a:extLst>
          </p:cNvPr>
          <p:cNvCxnSpPr>
            <a:cxnSpLocks/>
          </p:cNvCxnSpPr>
          <p:nvPr/>
        </p:nvCxnSpPr>
        <p:spPr>
          <a:xfrm flipV="1">
            <a:off x="5780927" y="5070140"/>
            <a:ext cx="0" cy="23506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1" name="Straight Connector 660">
            <a:extLst>
              <a:ext uri="{FF2B5EF4-FFF2-40B4-BE49-F238E27FC236}">
                <a16:creationId xmlns:a16="http://schemas.microsoft.com/office/drawing/2014/main" id="{D71852D8-1A13-46D5-9ED9-C188B1FC9C13}"/>
              </a:ext>
            </a:extLst>
          </p:cNvPr>
          <p:cNvCxnSpPr>
            <a:cxnSpLocks/>
          </p:cNvCxnSpPr>
          <p:nvPr/>
        </p:nvCxnSpPr>
        <p:spPr>
          <a:xfrm>
            <a:off x="5338147" y="4561361"/>
            <a:ext cx="9096" cy="35353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3" name="TextBox 662">
            <a:extLst>
              <a:ext uri="{FF2B5EF4-FFF2-40B4-BE49-F238E27FC236}">
                <a16:creationId xmlns:a16="http://schemas.microsoft.com/office/drawing/2014/main" id="{C87F4E65-B9C4-4118-8A17-2F0A70243848}"/>
              </a:ext>
            </a:extLst>
          </p:cNvPr>
          <p:cNvSpPr txBox="1"/>
          <p:nvPr/>
        </p:nvSpPr>
        <p:spPr>
          <a:xfrm>
            <a:off x="6137669" y="4204477"/>
            <a:ext cx="1149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How can we promote emotional wellbeing?</a:t>
            </a:r>
          </a:p>
        </p:txBody>
      </p:sp>
      <p:sp>
        <p:nvSpPr>
          <p:cNvPr id="664" name="TextBox 663">
            <a:extLst>
              <a:ext uri="{FF2B5EF4-FFF2-40B4-BE49-F238E27FC236}">
                <a16:creationId xmlns:a16="http://schemas.microsoft.com/office/drawing/2014/main" id="{F6B0098E-A6F0-40FF-B837-67CDC8586C1A}"/>
              </a:ext>
            </a:extLst>
          </p:cNvPr>
          <p:cNvSpPr txBox="1"/>
          <p:nvPr/>
        </p:nvSpPr>
        <p:spPr>
          <a:xfrm>
            <a:off x="8494214" y="5206230"/>
            <a:ext cx="10569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Unhealthy relationships </a:t>
            </a:r>
          </a:p>
        </p:txBody>
      </p:sp>
      <p:sp>
        <p:nvSpPr>
          <p:cNvPr id="665" name="TextBox 664">
            <a:extLst>
              <a:ext uri="{FF2B5EF4-FFF2-40B4-BE49-F238E27FC236}">
                <a16:creationId xmlns:a16="http://schemas.microsoft.com/office/drawing/2014/main" id="{5A02EE1F-6FC1-427A-AE8E-D98038ACA9EE}"/>
              </a:ext>
            </a:extLst>
          </p:cNvPr>
          <p:cNvSpPr txBox="1"/>
          <p:nvPr/>
        </p:nvSpPr>
        <p:spPr>
          <a:xfrm>
            <a:off x="6733166" y="5429921"/>
            <a:ext cx="10053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FGM</a:t>
            </a:r>
          </a:p>
        </p:txBody>
      </p:sp>
      <p:cxnSp>
        <p:nvCxnSpPr>
          <p:cNvPr id="666" name="Straight Connector 665">
            <a:extLst>
              <a:ext uri="{FF2B5EF4-FFF2-40B4-BE49-F238E27FC236}">
                <a16:creationId xmlns:a16="http://schemas.microsoft.com/office/drawing/2014/main" id="{19AED11F-99FB-48BD-8EE7-538D5AFF930F}"/>
              </a:ext>
            </a:extLst>
          </p:cNvPr>
          <p:cNvCxnSpPr>
            <a:cxnSpLocks/>
          </p:cNvCxnSpPr>
          <p:nvPr/>
        </p:nvCxnSpPr>
        <p:spPr>
          <a:xfrm flipV="1">
            <a:off x="6997840" y="4995568"/>
            <a:ext cx="0" cy="41359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0" name="Straight Connector 669">
            <a:extLst>
              <a:ext uri="{FF2B5EF4-FFF2-40B4-BE49-F238E27FC236}">
                <a16:creationId xmlns:a16="http://schemas.microsoft.com/office/drawing/2014/main" id="{9637F0F5-2C07-45EA-BAFE-6D32F9DD4CDF}"/>
              </a:ext>
            </a:extLst>
          </p:cNvPr>
          <p:cNvCxnSpPr>
            <a:cxnSpLocks/>
          </p:cNvCxnSpPr>
          <p:nvPr/>
        </p:nvCxnSpPr>
        <p:spPr>
          <a:xfrm>
            <a:off x="6563937" y="4438288"/>
            <a:ext cx="0" cy="47688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1" name="TextBox 670">
            <a:extLst>
              <a:ext uri="{FF2B5EF4-FFF2-40B4-BE49-F238E27FC236}">
                <a16:creationId xmlns:a16="http://schemas.microsoft.com/office/drawing/2014/main" id="{B98302E2-30E1-47B7-870B-2B20A7541D98}"/>
              </a:ext>
            </a:extLst>
          </p:cNvPr>
          <p:cNvSpPr txBox="1"/>
          <p:nvPr/>
        </p:nvSpPr>
        <p:spPr>
          <a:xfrm>
            <a:off x="8841795" y="3918975"/>
            <a:ext cx="7600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Media sexualization </a:t>
            </a:r>
          </a:p>
        </p:txBody>
      </p:sp>
      <p:sp>
        <p:nvSpPr>
          <p:cNvPr id="672" name="TextBox 671">
            <a:extLst>
              <a:ext uri="{FF2B5EF4-FFF2-40B4-BE49-F238E27FC236}">
                <a16:creationId xmlns:a16="http://schemas.microsoft.com/office/drawing/2014/main" id="{AAB1D914-46BE-4C1E-A935-00AA70938D7F}"/>
              </a:ext>
            </a:extLst>
          </p:cNvPr>
          <p:cNvSpPr txBox="1"/>
          <p:nvPr/>
        </p:nvSpPr>
        <p:spPr>
          <a:xfrm>
            <a:off x="7055877" y="3407613"/>
            <a:ext cx="1184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Issues surrounding  pornography  </a:t>
            </a:r>
          </a:p>
        </p:txBody>
      </p:sp>
      <p:sp>
        <p:nvSpPr>
          <p:cNvPr id="678" name="TextBox 677">
            <a:extLst>
              <a:ext uri="{FF2B5EF4-FFF2-40B4-BE49-F238E27FC236}">
                <a16:creationId xmlns:a16="http://schemas.microsoft.com/office/drawing/2014/main" id="{37999913-F6C0-4A16-B7C1-FEB9E8A1B0BC}"/>
              </a:ext>
            </a:extLst>
          </p:cNvPr>
          <p:cNvSpPr txBox="1"/>
          <p:nvPr/>
        </p:nvSpPr>
        <p:spPr>
          <a:xfrm>
            <a:off x="7750027" y="1987626"/>
            <a:ext cx="9074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Relationships</a:t>
            </a:r>
          </a:p>
        </p:txBody>
      </p:sp>
      <p:sp>
        <p:nvSpPr>
          <p:cNvPr id="679" name="TextBox 678">
            <a:extLst>
              <a:ext uri="{FF2B5EF4-FFF2-40B4-BE49-F238E27FC236}">
                <a16:creationId xmlns:a16="http://schemas.microsoft.com/office/drawing/2014/main" id="{B6CAF9F9-8C73-4B3D-9456-24D557941FA7}"/>
              </a:ext>
            </a:extLst>
          </p:cNvPr>
          <p:cNvSpPr txBox="1"/>
          <p:nvPr/>
        </p:nvSpPr>
        <p:spPr>
          <a:xfrm>
            <a:off x="8630013" y="3062420"/>
            <a:ext cx="9074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Domestic abuse and violence </a:t>
            </a:r>
          </a:p>
        </p:txBody>
      </p:sp>
      <p:sp>
        <p:nvSpPr>
          <p:cNvPr id="683" name="TextBox 682">
            <a:extLst>
              <a:ext uri="{FF2B5EF4-FFF2-40B4-BE49-F238E27FC236}">
                <a16:creationId xmlns:a16="http://schemas.microsoft.com/office/drawing/2014/main" id="{05BC2023-5F3C-420F-A30F-4370F02668FE}"/>
              </a:ext>
            </a:extLst>
          </p:cNvPr>
          <p:cNvSpPr txBox="1"/>
          <p:nvPr/>
        </p:nvSpPr>
        <p:spPr>
          <a:xfrm>
            <a:off x="5072819" y="3235443"/>
            <a:ext cx="10477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What are the dangers of social media?</a:t>
            </a:r>
          </a:p>
        </p:txBody>
      </p:sp>
      <p:cxnSp>
        <p:nvCxnSpPr>
          <p:cNvPr id="684" name="Straight Connector 683">
            <a:extLst>
              <a:ext uri="{FF2B5EF4-FFF2-40B4-BE49-F238E27FC236}">
                <a16:creationId xmlns:a16="http://schemas.microsoft.com/office/drawing/2014/main" id="{6EC0EF18-61C3-4ABD-9EF9-F1AB317163D4}"/>
              </a:ext>
            </a:extLst>
          </p:cNvPr>
          <p:cNvCxnSpPr>
            <a:cxnSpLocks/>
          </p:cNvCxnSpPr>
          <p:nvPr/>
        </p:nvCxnSpPr>
        <p:spPr>
          <a:xfrm flipV="1">
            <a:off x="3696988" y="3040191"/>
            <a:ext cx="0" cy="35081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5" name="TextBox 684">
            <a:extLst>
              <a:ext uri="{FF2B5EF4-FFF2-40B4-BE49-F238E27FC236}">
                <a16:creationId xmlns:a16="http://schemas.microsoft.com/office/drawing/2014/main" id="{4AD4460C-6D31-4604-8CDB-5E7BCC3687E8}"/>
              </a:ext>
            </a:extLst>
          </p:cNvPr>
          <p:cNvSpPr txBox="1"/>
          <p:nvPr/>
        </p:nvSpPr>
        <p:spPr>
          <a:xfrm>
            <a:off x="3547859" y="3425450"/>
            <a:ext cx="85173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/>
              <a:t>Mental health </a:t>
            </a:r>
            <a:endParaRPr lang="en-US" sz="800" dirty="0"/>
          </a:p>
        </p:txBody>
      </p:sp>
      <p:sp>
        <p:nvSpPr>
          <p:cNvPr id="686" name="TextBox 685">
            <a:extLst>
              <a:ext uri="{FF2B5EF4-FFF2-40B4-BE49-F238E27FC236}">
                <a16:creationId xmlns:a16="http://schemas.microsoft.com/office/drawing/2014/main" id="{791BA37E-B81D-46F0-8EBE-B7F11330C1B2}"/>
              </a:ext>
            </a:extLst>
          </p:cNvPr>
          <p:cNvSpPr txBox="1"/>
          <p:nvPr/>
        </p:nvSpPr>
        <p:spPr>
          <a:xfrm>
            <a:off x="3590971" y="1995446"/>
            <a:ext cx="104770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Working 15-18</a:t>
            </a:r>
          </a:p>
        </p:txBody>
      </p:sp>
      <p:sp>
        <p:nvSpPr>
          <p:cNvPr id="687" name="TextBox 686">
            <a:extLst>
              <a:ext uri="{FF2B5EF4-FFF2-40B4-BE49-F238E27FC236}">
                <a16:creationId xmlns:a16="http://schemas.microsoft.com/office/drawing/2014/main" id="{2C967AA3-B2A9-4D7F-9894-07E685F180F7}"/>
              </a:ext>
            </a:extLst>
          </p:cNvPr>
          <p:cNvSpPr txBox="1"/>
          <p:nvPr/>
        </p:nvSpPr>
        <p:spPr>
          <a:xfrm>
            <a:off x="2702662" y="2003439"/>
            <a:ext cx="11968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What is a mortgage?</a:t>
            </a:r>
          </a:p>
        </p:txBody>
      </p:sp>
      <p:sp>
        <p:nvSpPr>
          <p:cNvPr id="688" name="TextBox 687">
            <a:extLst>
              <a:ext uri="{FF2B5EF4-FFF2-40B4-BE49-F238E27FC236}">
                <a16:creationId xmlns:a16="http://schemas.microsoft.com/office/drawing/2014/main" id="{5E273631-5F36-4DFC-91F7-88758D736B8F}"/>
              </a:ext>
            </a:extLst>
          </p:cNvPr>
          <p:cNvSpPr txBox="1"/>
          <p:nvPr/>
        </p:nvSpPr>
        <p:spPr>
          <a:xfrm>
            <a:off x="2369272" y="3390194"/>
            <a:ext cx="12888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What is the difference between love and abuse?</a:t>
            </a:r>
          </a:p>
        </p:txBody>
      </p:sp>
      <p:sp>
        <p:nvSpPr>
          <p:cNvPr id="689" name="TextBox 688">
            <a:extLst>
              <a:ext uri="{FF2B5EF4-FFF2-40B4-BE49-F238E27FC236}">
                <a16:creationId xmlns:a16="http://schemas.microsoft.com/office/drawing/2014/main" id="{837FE9D6-29E0-4BF0-B8AF-5B87941DB592}"/>
              </a:ext>
            </a:extLst>
          </p:cNvPr>
          <p:cNvSpPr txBox="1"/>
          <p:nvPr/>
        </p:nvSpPr>
        <p:spPr>
          <a:xfrm>
            <a:off x="1562525" y="3536613"/>
            <a:ext cx="109914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Fair trade</a:t>
            </a:r>
          </a:p>
        </p:txBody>
      </p:sp>
      <p:sp>
        <p:nvSpPr>
          <p:cNvPr id="690" name="TextBox 689">
            <a:extLst>
              <a:ext uri="{FF2B5EF4-FFF2-40B4-BE49-F238E27FC236}">
                <a16:creationId xmlns:a16="http://schemas.microsoft.com/office/drawing/2014/main" id="{A3FCECBB-0344-4758-8889-8FB546FAC018}"/>
              </a:ext>
            </a:extLst>
          </p:cNvPr>
          <p:cNvSpPr txBox="1"/>
          <p:nvPr/>
        </p:nvSpPr>
        <p:spPr>
          <a:xfrm>
            <a:off x="249559" y="2827753"/>
            <a:ext cx="7063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Women’s right </a:t>
            </a:r>
          </a:p>
        </p:txBody>
      </p:sp>
      <p:sp>
        <p:nvSpPr>
          <p:cNvPr id="691" name="TextBox 690">
            <a:extLst>
              <a:ext uri="{FF2B5EF4-FFF2-40B4-BE49-F238E27FC236}">
                <a16:creationId xmlns:a16="http://schemas.microsoft.com/office/drawing/2014/main" id="{9C1AEE50-F390-45DC-B7DA-94B13C2978F4}"/>
              </a:ext>
            </a:extLst>
          </p:cNvPr>
          <p:cNvSpPr txBox="1"/>
          <p:nvPr/>
        </p:nvSpPr>
        <p:spPr>
          <a:xfrm>
            <a:off x="1806142" y="1563229"/>
            <a:ext cx="10935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Organ/ blood donation </a:t>
            </a:r>
          </a:p>
        </p:txBody>
      </p:sp>
      <p:sp>
        <p:nvSpPr>
          <p:cNvPr id="693" name="Rectangle 692">
            <a:extLst>
              <a:ext uri="{FF2B5EF4-FFF2-40B4-BE49-F238E27FC236}">
                <a16:creationId xmlns:a16="http://schemas.microsoft.com/office/drawing/2014/main" id="{242D1697-493D-4EEA-9BF1-C16D669A5B45}"/>
              </a:ext>
            </a:extLst>
          </p:cNvPr>
          <p:cNvSpPr/>
          <p:nvPr/>
        </p:nvSpPr>
        <p:spPr>
          <a:xfrm>
            <a:off x="1977582" y="475768"/>
            <a:ext cx="462817" cy="6293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96" name="Straight Connector 695">
            <a:extLst>
              <a:ext uri="{FF2B5EF4-FFF2-40B4-BE49-F238E27FC236}">
                <a16:creationId xmlns:a16="http://schemas.microsoft.com/office/drawing/2014/main" id="{6D349082-5151-478A-B7D7-CA40F33C8B63}"/>
              </a:ext>
            </a:extLst>
          </p:cNvPr>
          <p:cNvCxnSpPr>
            <a:cxnSpLocks/>
          </p:cNvCxnSpPr>
          <p:nvPr/>
        </p:nvCxnSpPr>
        <p:spPr>
          <a:xfrm>
            <a:off x="3408140" y="2407208"/>
            <a:ext cx="4789" cy="37109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7" name="Straight Connector 696">
            <a:extLst>
              <a:ext uri="{FF2B5EF4-FFF2-40B4-BE49-F238E27FC236}">
                <a16:creationId xmlns:a16="http://schemas.microsoft.com/office/drawing/2014/main" id="{A054A87E-1802-4456-87F2-C253690ACA74}"/>
              </a:ext>
            </a:extLst>
          </p:cNvPr>
          <p:cNvCxnSpPr>
            <a:cxnSpLocks/>
          </p:cNvCxnSpPr>
          <p:nvPr/>
        </p:nvCxnSpPr>
        <p:spPr>
          <a:xfrm flipV="1">
            <a:off x="3191540" y="3024370"/>
            <a:ext cx="0" cy="35081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8" name="Straight Connector 697">
            <a:extLst>
              <a:ext uri="{FF2B5EF4-FFF2-40B4-BE49-F238E27FC236}">
                <a16:creationId xmlns:a16="http://schemas.microsoft.com/office/drawing/2014/main" id="{82114DC5-2A93-4F5B-B516-78F30C55F4AC}"/>
              </a:ext>
            </a:extLst>
          </p:cNvPr>
          <p:cNvCxnSpPr>
            <a:cxnSpLocks/>
          </p:cNvCxnSpPr>
          <p:nvPr/>
        </p:nvCxnSpPr>
        <p:spPr>
          <a:xfrm flipV="1">
            <a:off x="2133863" y="3030268"/>
            <a:ext cx="475192" cy="46486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0" name="Straight Connector 699">
            <a:extLst>
              <a:ext uri="{FF2B5EF4-FFF2-40B4-BE49-F238E27FC236}">
                <a16:creationId xmlns:a16="http://schemas.microsoft.com/office/drawing/2014/main" id="{0AB0D70E-B10F-4087-95B9-B201F518328B}"/>
              </a:ext>
            </a:extLst>
          </p:cNvPr>
          <p:cNvCxnSpPr>
            <a:cxnSpLocks/>
          </p:cNvCxnSpPr>
          <p:nvPr/>
        </p:nvCxnSpPr>
        <p:spPr>
          <a:xfrm flipV="1">
            <a:off x="1010365" y="2731530"/>
            <a:ext cx="464210" cy="16615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6" name="Straight Connector 705">
            <a:extLst>
              <a:ext uri="{FF2B5EF4-FFF2-40B4-BE49-F238E27FC236}">
                <a16:creationId xmlns:a16="http://schemas.microsoft.com/office/drawing/2014/main" id="{06898071-8253-4C2A-BD46-12561230F1F7}"/>
              </a:ext>
            </a:extLst>
          </p:cNvPr>
          <p:cNvCxnSpPr>
            <a:cxnSpLocks/>
          </p:cNvCxnSpPr>
          <p:nvPr/>
        </p:nvCxnSpPr>
        <p:spPr>
          <a:xfrm flipH="1">
            <a:off x="1342126" y="1755455"/>
            <a:ext cx="553824" cy="9656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08" name="Picture 707" descr="A close up of a logo&#10;&#10;Description automatically generated">
            <a:extLst>
              <a:ext uri="{FF2B5EF4-FFF2-40B4-BE49-F238E27FC236}">
                <a16:creationId xmlns:a16="http://schemas.microsoft.com/office/drawing/2014/main" id="{1FDB4158-C97B-485A-9493-41C7BA2E0DF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478"/>
          <a:stretch/>
        </p:blipFill>
        <p:spPr>
          <a:xfrm>
            <a:off x="2785602" y="253557"/>
            <a:ext cx="1284972" cy="1047535"/>
          </a:xfrm>
          <a:prstGeom prst="rect">
            <a:avLst/>
          </a:prstGeom>
        </p:spPr>
      </p:pic>
      <p:pic>
        <p:nvPicPr>
          <p:cNvPr id="1028" name="Picture 4" descr="Image result for blackpool aspire academy logo">
            <a:extLst>
              <a:ext uri="{FF2B5EF4-FFF2-40B4-BE49-F238E27FC236}">
                <a16:creationId xmlns:a16="http://schemas.microsoft.com/office/drawing/2014/main" id="{5C4B7A11-A39D-457C-A756-C242AEBE96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6301" y="14778774"/>
            <a:ext cx="817956" cy="1507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mage result for blackpool aspire academy logo">
            <a:extLst>
              <a:ext uri="{FF2B5EF4-FFF2-40B4-BE49-F238E27FC236}">
                <a16:creationId xmlns:a16="http://schemas.microsoft.com/office/drawing/2014/main" id="{A493F113-C0BD-49C1-B886-A61AF1F77E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4527" y="15825286"/>
            <a:ext cx="1329467" cy="61457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" name="TextBox 114">
            <a:extLst>
              <a:ext uri="{FF2B5EF4-FFF2-40B4-BE49-F238E27FC236}">
                <a16:creationId xmlns:a16="http://schemas.microsoft.com/office/drawing/2014/main" id="{754347FA-8CA5-B64D-85BC-64ED9061E462}"/>
              </a:ext>
            </a:extLst>
          </p:cNvPr>
          <p:cNvSpPr txBox="1"/>
          <p:nvPr/>
        </p:nvSpPr>
        <p:spPr>
          <a:xfrm>
            <a:off x="5152194" y="15075473"/>
            <a:ext cx="942102" cy="374571"/>
          </a:xfrm>
          <a:prstGeom prst="wedgeRoundRectCallout">
            <a:avLst>
              <a:gd name="adj1" fmla="val 12991"/>
              <a:gd name="adj2" fmla="val 65212"/>
              <a:gd name="adj3" fmla="val 16667"/>
            </a:avLst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Feelings and how to manage them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1A9F72DB-801B-1540-9027-8E9B8D266CA4}"/>
              </a:ext>
            </a:extLst>
          </p:cNvPr>
          <p:cNvSpPr txBox="1"/>
          <p:nvPr/>
        </p:nvSpPr>
        <p:spPr>
          <a:xfrm>
            <a:off x="5091057" y="16380643"/>
            <a:ext cx="94210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Being positive 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798D0D35-29AB-1847-B78E-66D8D2E8F393}"/>
              </a:ext>
            </a:extLst>
          </p:cNvPr>
          <p:cNvSpPr txBox="1"/>
          <p:nvPr/>
        </p:nvSpPr>
        <p:spPr>
          <a:xfrm>
            <a:off x="4201709" y="14984790"/>
            <a:ext cx="988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What impacts on our emotional wellbeing? 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307DEB2C-260D-0340-9B54-6F5AE6E5CAF0}"/>
              </a:ext>
            </a:extLst>
          </p:cNvPr>
          <p:cNvSpPr txBox="1"/>
          <p:nvPr/>
        </p:nvSpPr>
        <p:spPr>
          <a:xfrm>
            <a:off x="4227271" y="16817936"/>
            <a:ext cx="11553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Self esteem  </a:t>
            </a:r>
          </a:p>
        </p:txBody>
      </p:sp>
      <p:sp>
        <p:nvSpPr>
          <p:cNvPr id="383" name="TextBox 382">
            <a:extLst>
              <a:ext uri="{FF2B5EF4-FFF2-40B4-BE49-F238E27FC236}">
                <a16:creationId xmlns:a16="http://schemas.microsoft.com/office/drawing/2014/main" id="{32541251-484A-4B5E-905D-72E73174BF8C}"/>
              </a:ext>
            </a:extLst>
          </p:cNvPr>
          <p:cNvSpPr txBox="1"/>
          <p:nvPr/>
        </p:nvSpPr>
        <p:spPr>
          <a:xfrm>
            <a:off x="3457715" y="15066641"/>
            <a:ext cx="885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What is your identity? </a:t>
            </a:r>
          </a:p>
          <a:p>
            <a:endParaRPr lang="en-US" sz="800" dirty="0"/>
          </a:p>
        </p:txBody>
      </p:sp>
      <p:sp>
        <p:nvSpPr>
          <p:cNvPr id="590" name="TextBox 589">
            <a:extLst>
              <a:ext uri="{FF2B5EF4-FFF2-40B4-BE49-F238E27FC236}">
                <a16:creationId xmlns:a16="http://schemas.microsoft.com/office/drawing/2014/main" id="{4AAF7390-BA48-4AA6-AAC1-67C46C54C0E8}"/>
              </a:ext>
            </a:extLst>
          </p:cNvPr>
          <p:cNvSpPr txBox="1"/>
          <p:nvPr/>
        </p:nvSpPr>
        <p:spPr>
          <a:xfrm>
            <a:off x="8600240" y="6541888"/>
            <a:ext cx="9669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What are the dangers of cannabis?</a:t>
            </a:r>
          </a:p>
        </p:txBody>
      </p:sp>
      <p:sp>
        <p:nvSpPr>
          <p:cNvPr id="589" name="TextBox 588">
            <a:extLst>
              <a:ext uri="{FF2B5EF4-FFF2-40B4-BE49-F238E27FC236}">
                <a16:creationId xmlns:a16="http://schemas.microsoft.com/office/drawing/2014/main" id="{0B123999-9F0C-4112-B28A-C1DAD7A55724}"/>
              </a:ext>
            </a:extLst>
          </p:cNvPr>
          <p:cNvSpPr txBox="1"/>
          <p:nvPr/>
        </p:nvSpPr>
        <p:spPr>
          <a:xfrm>
            <a:off x="8658377" y="7408210"/>
            <a:ext cx="9669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What are drugs and party drugs?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9A26352-9DB4-4886-95E1-83AD0011A576}"/>
              </a:ext>
            </a:extLst>
          </p:cNvPr>
          <p:cNvSpPr/>
          <p:nvPr/>
        </p:nvSpPr>
        <p:spPr>
          <a:xfrm>
            <a:off x="2055055" y="3724571"/>
            <a:ext cx="1496451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1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7429BD-42AD-47F5-8E14-0413EF717230}"/>
              </a:ext>
            </a:extLst>
          </p:cNvPr>
          <p:cNvSpPr txBox="1"/>
          <p:nvPr/>
        </p:nvSpPr>
        <p:spPr>
          <a:xfrm>
            <a:off x="2023353" y="15050891"/>
            <a:ext cx="8257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Dental hygiene</a:t>
            </a:r>
            <a:endParaRPr lang="en-GB" sz="800" dirty="0"/>
          </a:p>
        </p:txBody>
      </p:sp>
      <p:cxnSp>
        <p:nvCxnSpPr>
          <p:cNvPr id="311" name="Straight Connector 310">
            <a:extLst>
              <a:ext uri="{FF2B5EF4-FFF2-40B4-BE49-F238E27FC236}">
                <a16:creationId xmlns:a16="http://schemas.microsoft.com/office/drawing/2014/main" id="{58EDCEB8-F97B-4F4D-9F40-F0ED3BF03D5E}"/>
              </a:ext>
            </a:extLst>
          </p:cNvPr>
          <p:cNvCxnSpPr>
            <a:cxnSpLocks/>
          </p:cNvCxnSpPr>
          <p:nvPr/>
        </p:nvCxnSpPr>
        <p:spPr>
          <a:xfrm flipH="1">
            <a:off x="2132266" y="15323463"/>
            <a:ext cx="257640" cy="19688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822EDA3-3732-473C-900B-A5B8ED353B4F}"/>
              </a:ext>
            </a:extLst>
          </p:cNvPr>
          <p:cNvSpPr txBox="1"/>
          <p:nvPr/>
        </p:nvSpPr>
        <p:spPr>
          <a:xfrm>
            <a:off x="271477" y="15441682"/>
            <a:ext cx="7883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Dangers of smoking </a:t>
            </a:r>
          </a:p>
        </p:txBody>
      </p:sp>
      <p:cxnSp>
        <p:nvCxnSpPr>
          <p:cNvPr id="317" name="Straight Connector 316">
            <a:extLst>
              <a:ext uri="{FF2B5EF4-FFF2-40B4-BE49-F238E27FC236}">
                <a16:creationId xmlns:a16="http://schemas.microsoft.com/office/drawing/2014/main" id="{527ED818-8B54-4C2F-AE32-F9CEEF967002}"/>
              </a:ext>
            </a:extLst>
          </p:cNvPr>
          <p:cNvCxnSpPr>
            <a:cxnSpLocks/>
          </p:cNvCxnSpPr>
          <p:nvPr/>
        </p:nvCxnSpPr>
        <p:spPr>
          <a:xfrm flipV="1">
            <a:off x="798826" y="15226656"/>
            <a:ext cx="410292" cy="19688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Straight Connector 321">
            <a:extLst>
              <a:ext uri="{FF2B5EF4-FFF2-40B4-BE49-F238E27FC236}">
                <a16:creationId xmlns:a16="http://schemas.microsoft.com/office/drawing/2014/main" id="{389A1033-1668-4EA7-B16B-B304234B7806}"/>
              </a:ext>
            </a:extLst>
          </p:cNvPr>
          <p:cNvCxnSpPr>
            <a:cxnSpLocks/>
          </p:cNvCxnSpPr>
          <p:nvPr/>
        </p:nvCxnSpPr>
        <p:spPr>
          <a:xfrm flipV="1">
            <a:off x="803250" y="14463790"/>
            <a:ext cx="214890" cy="162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41AD3DB5-0ECF-430A-A7C0-334EB2DD3CC5}"/>
              </a:ext>
            </a:extLst>
          </p:cNvPr>
          <p:cNvSpPr txBox="1"/>
          <p:nvPr/>
        </p:nvSpPr>
        <p:spPr>
          <a:xfrm>
            <a:off x="282382" y="14312972"/>
            <a:ext cx="59252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Vaping </a:t>
            </a:r>
          </a:p>
        </p:txBody>
      </p:sp>
      <p:cxnSp>
        <p:nvCxnSpPr>
          <p:cNvPr id="325" name="Straight Connector 324">
            <a:extLst>
              <a:ext uri="{FF2B5EF4-FFF2-40B4-BE49-F238E27FC236}">
                <a16:creationId xmlns:a16="http://schemas.microsoft.com/office/drawing/2014/main" id="{B6FB17DF-0829-4B50-B93C-3D98476D47F8}"/>
              </a:ext>
            </a:extLst>
          </p:cNvPr>
          <p:cNvCxnSpPr>
            <a:cxnSpLocks/>
          </p:cNvCxnSpPr>
          <p:nvPr/>
        </p:nvCxnSpPr>
        <p:spPr>
          <a:xfrm>
            <a:off x="825524" y="13974059"/>
            <a:ext cx="306900" cy="11626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E45B08CF-42EC-4742-8947-FEC0359AF404}"/>
              </a:ext>
            </a:extLst>
          </p:cNvPr>
          <p:cNvSpPr txBox="1"/>
          <p:nvPr/>
        </p:nvSpPr>
        <p:spPr>
          <a:xfrm>
            <a:off x="76790" y="13631563"/>
            <a:ext cx="10618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What is a healthy relationship? </a:t>
            </a:r>
          </a:p>
        </p:txBody>
      </p:sp>
      <p:cxnSp>
        <p:nvCxnSpPr>
          <p:cNvPr id="330" name="Straight Connector 329">
            <a:extLst>
              <a:ext uri="{FF2B5EF4-FFF2-40B4-BE49-F238E27FC236}">
                <a16:creationId xmlns:a16="http://schemas.microsoft.com/office/drawing/2014/main" id="{A963FF00-1865-4EE7-A227-2E1211EA8632}"/>
              </a:ext>
            </a:extLst>
          </p:cNvPr>
          <p:cNvCxnSpPr>
            <a:cxnSpLocks/>
          </p:cNvCxnSpPr>
          <p:nvPr/>
        </p:nvCxnSpPr>
        <p:spPr>
          <a:xfrm flipH="1" flipV="1">
            <a:off x="7402192" y="13761327"/>
            <a:ext cx="284323" cy="47370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4F72998F-947E-4217-A256-58E5573D1504}"/>
              </a:ext>
            </a:extLst>
          </p:cNvPr>
          <p:cNvSpPr txBox="1"/>
          <p:nvPr/>
        </p:nvSpPr>
        <p:spPr>
          <a:xfrm>
            <a:off x="7339415" y="14291673"/>
            <a:ext cx="7778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Goal setting and career path</a:t>
            </a:r>
          </a:p>
        </p:txBody>
      </p:sp>
      <p:cxnSp>
        <p:nvCxnSpPr>
          <p:cNvPr id="335" name="Straight Connector 334">
            <a:extLst>
              <a:ext uri="{FF2B5EF4-FFF2-40B4-BE49-F238E27FC236}">
                <a16:creationId xmlns:a16="http://schemas.microsoft.com/office/drawing/2014/main" id="{C2ADAE18-8876-4C62-8AC2-5AFDF8780372}"/>
              </a:ext>
            </a:extLst>
          </p:cNvPr>
          <p:cNvCxnSpPr>
            <a:cxnSpLocks/>
          </p:cNvCxnSpPr>
          <p:nvPr/>
        </p:nvCxnSpPr>
        <p:spPr>
          <a:xfrm flipV="1">
            <a:off x="987324" y="11232123"/>
            <a:ext cx="686596" cy="20113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Connector 336">
            <a:extLst>
              <a:ext uri="{FF2B5EF4-FFF2-40B4-BE49-F238E27FC236}">
                <a16:creationId xmlns:a16="http://schemas.microsoft.com/office/drawing/2014/main" id="{769E0F0F-3448-4709-B692-66888A30525E}"/>
              </a:ext>
            </a:extLst>
          </p:cNvPr>
          <p:cNvCxnSpPr>
            <a:cxnSpLocks/>
          </p:cNvCxnSpPr>
          <p:nvPr/>
        </p:nvCxnSpPr>
        <p:spPr>
          <a:xfrm flipH="1">
            <a:off x="3003841" y="11043735"/>
            <a:ext cx="4523" cy="38056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>
            <a:extLst>
              <a:ext uri="{FF2B5EF4-FFF2-40B4-BE49-F238E27FC236}">
                <a16:creationId xmlns:a16="http://schemas.microsoft.com/office/drawing/2014/main" id="{F9518D64-B865-47AE-99F1-9E5E956A1846}"/>
              </a:ext>
            </a:extLst>
          </p:cNvPr>
          <p:cNvCxnSpPr>
            <a:cxnSpLocks/>
          </p:cNvCxnSpPr>
          <p:nvPr/>
        </p:nvCxnSpPr>
        <p:spPr>
          <a:xfrm flipH="1">
            <a:off x="8366437" y="10714090"/>
            <a:ext cx="466751" cy="72574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31B7CEFD-31C5-4A95-83C4-87FCDC373C84}"/>
              </a:ext>
            </a:extLst>
          </p:cNvPr>
          <p:cNvSpPr txBox="1"/>
          <p:nvPr/>
        </p:nvSpPr>
        <p:spPr>
          <a:xfrm>
            <a:off x="8743550" y="10501770"/>
            <a:ext cx="9350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Mindfulness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AC48C70-A0DA-4D78-AE1B-A0492A2022A3}"/>
              </a:ext>
            </a:extLst>
          </p:cNvPr>
          <p:cNvSpPr txBox="1"/>
          <p:nvPr/>
        </p:nvSpPr>
        <p:spPr>
          <a:xfrm>
            <a:off x="2615578" y="10751343"/>
            <a:ext cx="9126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What does family mean?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A2CB888-D5DD-47E6-8223-0ECC62E4EE7F}"/>
              </a:ext>
            </a:extLst>
          </p:cNvPr>
          <p:cNvSpPr txBox="1"/>
          <p:nvPr/>
        </p:nvSpPr>
        <p:spPr>
          <a:xfrm>
            <a:off x="2104337" y="12019084"/>
            <a:ext cx="753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How can I contribute to family life? </a:t>
            </a:r>
          </a:p>
        </p:txBody>
      </p:sp>
      <p:cxnSp>
        <p:nvCxnSpPr>
          <p:cNvPr id="352" name="Straight Connector 351">
            <a:extLst>
              <a:ext uri="{FF2B5EF4-FFF2-40B4-BE49-F238E27FC236}">
                <a16:creationId xmlns:a16="http://schemas.microsoft.com/office/drawing/2014/main" id="{5437D9DB-DB42-4951-A802-B818F311998B}"/>
              </a:ext>
            </a:extLst>
          </p:cNvPr>
          <p:cNvCxnSpPr>
            <a:cxnSpLocks/>
          </p:cNvCxnSpPr>
          <p:nvPr/>
        </p:nvCxnSpPr>
        <p:spPr>
          <a:xfrm flipV="1">
            <a:off x="2430155" y="11721683"/>
            <a:ext cx="0" cy="31718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ABCC643E-FE0D-4A60-808B-31BD649C8F43}"/>
              </a:ext>
            </a:extLst>
          </p:cNvPr>
          <p:cNvSpPr txBox="1"/>
          <p:nvPr/>
        </p:nvSpPr>
        <p:spPr>
          <a:xfrm>
            <a:off x="450536" y="11421253"/>
            <a:ext cx="7446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How do I feel about difference? </a:t>
            </a:r>
          </a:p>
        </p:txBody>
      </p:sp>
      <p:cxnSp>
        <p:nvCxnSpPr>
          <p:cNvPr id="355" name="Straight Connector 354">
            <a:extLst>
              <a:ext uri="{FF2B5EF4-FFF2-40B4-BE49-F238E27FC236}">
                <a16:creationId xmlns:a16="http://schemas.microsoft.com/office/drawing/2014/main" id="{8EEFFF46-A69C-43A6-A54D-5184B66025B1}"/>
              </a:ext>
            </a:extLst>
          </p:cNvPr>
          <p:cNvCxnSpPr>
            <a:cxnSpLocks/>
          </p:cNvCxnSpPr>
          <p:nvPr/>
        </p:nvCxnSpPr>
        <p:spPr>
          <a:xfrm flipV="1">
            <a:off x="928795" y="10793345"/>
            <a:ext cx="207972" cy="3397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AA4C7860-F384-4187-BB2D-092E26B5A734}"/>
              </a:ext>
            </a:extLst>
          </p:cNvPr>
          <p:cNvSpPr txBox="1"/>
          <p:nvPr/>
        </p:nvSpPr>
        <p:spPr>
          <a:xfrm>
            <a:off x="261562" y="10891856"/>
            <a:ext cx="7231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Racism/ Hate crime </a:t>
            </a:r>
          </a:p>
        </p:txBody>
      </p:sp>
      <p:cxnSp>
        <p:nvCxnSpPr>
          <p:cNvPr id="358" name="Straight Connector 357">
            <a:extLst>
              <a:ext uri="{FF2B5EF4-FFF2-40B4-BE49-F238E27FC236}">
                <a16:creationId xmlns:a16="http://schemas.microsoft.com/office/drawing/2014/main" id="{3A3A032F-DCE4-4889-B8AE-F9A3ED093C26}"/>
              </a:ext>
            </a:extLst>
          </p:cNvPr>
          <p:cNvCxnSpPr>
            <a:cxnSpLocks/>
          </p:cNvCxnSpPr>
          <p:nvPr/>
        </p:nvCxnSpPr>
        <p:spPr>
          <a:xfrm>
            <a:off x="1032781" y="9380779"/>
            <a:ext cx="242894" cy="14180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4AD73987-30C3-44FF-BE4E-13ABBDE9E522}"/>
              </a:ext>
            </a:extLst>
          </p:cNvPr>
          <p:cNvSpPr txBox="1"/>
          <p:nvPr/>
        </p:nvSpPr>
        <p:spPr>
          <a:xfrm>
            <a:off x="286301" y="9171592"/>
            <a:ext cx="8176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LGBTQ+</a:t>
            </a:r>
          </a:p>
        </p:txBody>
      </p:sp>
      <p:cxnSp>
        <p:nvCxnSpPr>
          <p:cNvPr id="362" name="Straight Connector 361">
            <a:extLst>
              <a:ext uri="{FF2B5EF4-FFF2-40B4-BE49-F238E27FC236}">
                <a16:creationId xmlns:a16="http://schemas.microsoft.com/office/drawing/2014/main" id="{7B6D8400-07CF-4267-A3BA-2D2D0C8CE361}"/>
              </a:ext>
            </a:extLst>
          </p:cNvPr>
          <p:cNvCxnSpPr>
            <a:cxnSpLocks/>
          </p:cNvCxnSpPr>
          <p:nvPr/>
        </p:nvCxnSpPr>
        <p:spPr>
          <a:xfrm flipV="1">
            <a:off x="2110732" y="7372857"/>
            <a:ext cx="247484" cy="30220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4BC23DE3-1119-420A-AECE-908E996B915E}"/>
              </a:ext>
            </a:extLst>
          </p:cNvPr>
          <p:cNvSpPr txBox="1"/>
          <p:nvPr/>
        </p:nvSpPr>
        <p:spPr>
          <a:xfrm>
            <a:off x="1642052" y="7696446"/>
            <a:ext cx="744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Is commitment important? 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2B451D07-1563-4707-9C36-2DD9F4A2492C}"/>
              </a:ext>
            </a:extLst>
          </p:cNvPr>
          <p:cNvSpPr txBox="1"/>
          <p:nvPr/>
        </p:nvSpPr>
        <p:spPr>
          <a:xfrm>
            <a:off x="271477" y="6917181"/>
            <a:ext cx="6995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Murder games</a:t>
            </a:r>
          </a:p>
        </p:txBody>
      </p:sp>
      <p:cxnSp>
        <p:nvCxnSpPr>
          <p:cNvPr id="378" name="Straight Connector 377">
            <a:extLst>
              <a:ext uri="{FF2B5EF4-FFF2-40B4-BE49-F238E27FC236}">
                <a16:creationId xmlns:a16="http://schemas.microsoft.com/office/drawing/2014/main" id="{4F26DB19-69C2-43FC-AA61-31EA3A383DA4}"/>
              </a:ext>
            </a:extLst>
          </p:cNvPr>
          <p:cNvCxnSpPr>
            <a:cxnSpLocks/>
          </p:cNvCxnSpPr>
          <p:nvPr/>
        </p:nvCxnSpPr>
        <p:spPr>
          <a:xfrm flipV="1">
            <a:off x="955909" y="6280716"/>
            <a:ext cx="248505" cy="10255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3C1376EF-0D3B-491A-A1F1-867F5C228AEA}"/>
              </a:ext>
            </a:extLst>
          </p:cNvPr>
          <p:cNvSpPr txBox="1"/>
          <p:nvPr/>
        </p:nvSpPr>
        <p:spPr>
          <a:xfrm>
            <a:off x="398915" y="6487169"/>
            <a:ext cx="6890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Domestic abuse</a:t>
            </a:r>
          </a:p>
        </p:txBody>
      </p:sp>
      <p:cxnSp>
        <p:nvCxnSpPr>
          <p:cNvPr id="381" name="Straight Connector 380">
            <a:extLst>
              <a:ext uri="{FF2B5EF4-FFF2-40B4-BE49-F238E27FC236}">
                <a16:creationId xmlns:a16="http://schemas.microsoft.com/office/drawing/2014/main" id="{A35AE9C4-1831-4F6E-B98D-3DDF9732347E}"/>
              </a:ext>
            </a:extLst>
          </p:cNvPr>
          <p:cNvCxnSpPr>
            <a:cxnSpLocks/>
          </p:cNvCxnSpPr>
          <p:nvPr/>
        </p:nvCxnSpPr>
        <p:spPr>
          <a:xfrm flipH="1">
            <a:off x="1445975" y="6393670"/>
            <a:ext cx="335910" cy="5756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961D8E0C-4AD5-4826-B3AC-AE71BACAA691}"/>
              </a:ext>
            </a:extLst>
          </p:cNvPr>
          <p:cNvSpPr txBox="1"/>
          <p:nvPr/>
        </p:nvSpPr>
        <p:spPr>
          <a:xfrm>
            <a:off x="1715195" y="6156535"/>
            <a:ext cx="9329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What is consent?</a:t>
            </a:r>
          </a:p>
        </p:txBody>
      </p:sp>
      <p:cxnSp>
        <p:nvCxnSpPr>
          <p:cNvPr id="385" name="Straight Connector 384">
            <a:extLst>
              <a:ext uri="{FF2B5EF4-FFF2-40B4-BE49-F238E27FC236}">
                <a16:creationId xmlns:a16="http://schemas.microsoft.com/office/drawing/2014/main" id="{EA72983B-0643-4FFD-904D-08AA964D9B32}"/>
              </a:ext>
            </a:extLst>
          </p:cNvPr>
          <p:cNvCxnSpPr>
            <a:cxnSpLocks/>
          </p:cNvCxnSpPr>
          <p:nvPr/>
        </p:nvCxnSpPr>
        <p:spPr>
          <a:xfrm>
            <a:off x="757728" y="5619535"/>
            <a:ext cx="446686" cy="638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6B96F07A-F95E-4083-8031-6B60680C4FEC}"/>
              </a:ext>
            </a:extLst>
          </p:cNvPr>
          <p:cNvSpPr txBox="1"/>
          <p:nvPr/>
        </p:nvSpPr>
        <p:spPr>
          <a:xfrm>
            <a:off x="201438" y="5430361"/>
            <a:ext cx="9078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Homophobia </a:t>
            </a:r>
          </a:p>
        </p:txBody>
      </p:sp>
      <p:cxnSp>
        <p:nvCxnSpPr>
          <p:cNvPr id="387" name="Straight Connector 386">
            <a:extLst>
              <a:ext uri="{FF2B5EF4-FFF2-40B4-BE49-F238E27FC236}">
                <a16:creationId xmlns:a16="http://schemas.microsoft.com/office/drawing/2014/main" id="{36E3E155-E11E-45AD-93ED-2AE1F2E32BE1}"/>
              </a:ext>
            </a:extLst>
          </p:cNvPr>
          <p:cNvCxnSpPr>
            <a:cxnSpLocks/>
          </p:cNvCxnSpPr>
          <p:nvPr/>
        </p:nvCxnSpPr>
        <p:spPr>
          <a:xfrm>
            <a:off x="955909" y="5150778"/>
            <a:ext cx="419797" cy="14971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B8A5409F-E74A-4F97-9F97-1BAD008A36E0}"/>
              </a:ext>
            </a:extLst>
          </p:cNvPr>
          <p:cNvSpPr txBox="1"/>
          <p:nvPr/>
        </p:nvSpPr>
        <p:spPr>
          <a:xfrm>
            <a:off x="114360" y="4938695"/>
            <a:ext cx="9630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Living in Britain</a:t>
            </a:r>
          </a:p>
        </p:txBody>
      </p:sp>
      <p:cxnSp>
        <p:nvCxnSpPr>
          <p:cNvPr id="389" name="Straight Connector 388">
            <a:extLst>
              <a:ext uri="{FF2B5EF4-FFF2-40B4-BE49-F238E27FC236}">
                <a16:creationId xmlns:a16="http://schemas.microsoft.com/office/drawing/2014/main" id="{B6EDFB8A-F81B-45A6-901C-34087D60C3AC}"/>
              </a:ext>
            </a:extLst>
          </p:cNvPr>
          <p:cNvCxnSpPr>
            <a:cxnSpLocks/>
          </p:cNvCxnSpPr>
          <p:nvPr/>
        </p:nvCxnSpPr>
        <p:spPr>
          <a:xfrm flipH="1" flipV="1">
            <a:off x="1659496" y="5415131"/>
            <a:ext cx="829677" cy="25121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>
            <a:extLst>
              <a:ext uri="{FF2B5EF4-FFF2-40B4-BE49-F238E27FC236}">
                <a16:creationId xmlns:a16="http://schemas.microsoft.com/office/drawing/2014/main" id="{8AF64188-4E65-489B-A367-E0E8ACE627CC}"/>
              </a:ext>
            </a:extLst>
          </p:cNvPr>
          <p:cNvSpPr txBox="1"/>
          <p:nvPr/>
        </p:nvSpPr>
        <p:spPr>
          <a:xfrm>
            <a:off x="2429512" y="5727206"/>
            <a:ext cx="5838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Hate crimes</a:t>
            </a:r>
          </a:p>
        </p:txBody>
      </p:sp>
      <p:cxnSp>
        <p:nvCxnSpPr>
          <p:cNvPr id="393" name="Straight Connector 392">
            <a:extLst>
              <a:ext uri="{FF2B5EF4-FFF2-40B4-BE49-F238E27FC236}">
                <a16:creationId xmlns:a16="http://schemas.microsoft.com/office/drawing/2014/main" id="{9827A475-C91B-4FA8-9DF7-242493A12305}"/>
              </a:ext>
            </a:extLst>
          </p:cNvPr>
          <p:cNvCxnSpPr>
            <a:cxnSpLocks/>
          </p:cNvCxnSpPr>
          <p:nvPr/>
        </p:nvCxnSpPr>
        <p:spPr>
          <a:xfrm>
            <a:off x="7801016" y="4335605"/>
            <a:ext cx="217984" cy="28464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>
            <a:extLst>
              <a:ext uri="{FF2B5EF4-FFF2-40B4-BE49-F238E27FC236}">
                <a16:creationId xmlns:a16="http://schemas.microsoft.com/office/drawing/2014/main" id="{80F7D7D6-0A80-48F1-B6BA-CC76BC95EDE4}"/>
              </a:ext>
            </a:extLst>
          </p:cNvPr>
          <p:cNvSpPr txBox="1"/>
          <p:nvPr/>
        </p:nvSpPr>
        <p:spPr>
          <a:xfrm>
            <a:off x="7235844" y="4037901"/>
            <a:ext cx="73252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Pornography </a:t>
            </a:r>
          </a:p>
        </p:txBody>
      </p:sp>
      <p:cxnSp>
        <p:nvCxnSpPr>
          <p:cNvPr id="395" name="Straight Connector 394">
            <a:extLst>
              <a:ext uri="{FF2B5EF4-FFF2-40B4-BE49-F238E27FC236}">
                <a16:creationId xmlns:a16="http://schemas.microsoft.com/office/drawing/2014/main" id="{C3F7A6AC-6B6D-4572-B7DA-E1FAC5038742}"/>
              </a:ext>
            </a:extLst>
          </p:cNvPr>
          <p:cNvCxnSpPr>
            <a:cxnSpLocks/>
          </p:cNvCxnSpPr>
          <p:nvPr/>
        </p:nvCxnSpPr>
        <p:spPr>
          <a:xfrm flipV="1">
            <a:off x="1603626" y="2791789"/>
            <a:ext cx="388717" cy="28687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8" name="Straight Connector 397">
            <a:extLst>
              <a:ext uri="{FF2B5EF4-FFF2-40B4-BE49-F238E27FC236}">
                <a16:creationId xmlns:a16="http://schemas.microsoft.com/office/drawing/2014/main" id="{5CDBC18F-11CE-49A2-B24A-3561B112214A}"/>
              </a:ext>
            </a:extLst>
          </p:cNvPr>
          <p:cNvCxnSpPr>
            <a:cxnSpLocks/>
          </p:cNvCxnSpPr>
          <p:nvPr/>
        </p:nvCxnSpPr>
        <p:spPr>
          <a:xfrm flipH="1">
            <a:off x="1691009" y="2177710"/>
            <a:ext cx="383325" cy="33454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3" name="Straight Connector 402">
            <a:extLst>
              <a:ext uri="{FF2B5EF4-FFF2-40B4-BE49-F238E27FC236}">
                <a16:creationId xmlns:a16="http://schemas.microsoft.com/office/drawing/2014/main" id="{F30C0A60-4566-4963-A283-CA1F70B51EF9}"/>
              </a:ext>
            </a:extLst>
          </p:cNvPr>
          <p:cNvCxnSpPr>
            <a:cxnSpLocks/>
          </p:cNvCxnSpPr>
          <p:nvPr/>
        </p:nvCxnSpPr>
        <p:spPr>
          <a:xfrm flipV="1">
            <a:off x="1018140" y="2273756"/>
            <a:ext cx="180813" cy="17237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5" name="Straight Connector 404">
            <a:extLst>
              <a:ext uri="{FF2B5EF4-FFF2-40B4-BE49-F238E27FC236}">
                <a16:creationId xmlns:a16="http://schemas.microsoft.com/office/drawing/2014/main" id="{37D03C75-D1CC-4218-8B3C-373BD7C66803}"/>
              </a:ext>
            </a:extLst>
          </p:cNvPr>
          <p:cNvCxnSpPr>
            <a:cxnSpLocks/>
          </p:cNvCxnSpPr>
          <p:nvPr/>
        </p:nvCxnSpPr>
        <p:spPr>
          <a:xfrm>
            <a:off x="582985" y="2040187"/>
            <a:ext cx="435155" cy="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1" name="Straight Connector 430">
            <a:extLst>
              <a:ext uri="{FF2B5EF4-FFF2-40B4-BE49-F238E27FC236}">
                <a16:creationId xmlns:a16="http://schemas.microsoft.com/office/drawing/2014/main" id="{9B983C48-6A27-4714-807F-58FDB4B7BA6C}"/>
              </a:ext>
            </a:extLst>
          </p:cNvPr>
          <p:cNvCxnSpPr>
            <a:cxnSpLocks/>
            <a:stCxn id="103" idx="2"/>
          </p:cNvCxnSpPr>
          <p:nvPr/>
        </p:nvCxnSpPr>
        <p:spPr>
          <a:xfrm flipV="1">
            <a:off x="576028" y="1598337"/>
            <a:ext cx="480248" cy="2454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3" name="Straight Connector 432">
            <a:extLst>
              <a:ext uri="{FF2B5EF4-FFF2-40B4-BE49-F238E27FC236}">
                <a16:creationId xmlns:a16="http://schemas.microsoft.com/office/drawing/2014/main" id="{18E12CAB-54D9-40E7-AC57-55E1A83995C7}"/>
              </a:ext>
            </a:extLst>
          </p:cNvPr>
          <p:cNvCxnSpPr>
            <a:cxnSpLocks/>
            <a:stCxn id="107" idx="2"/>
          </p:cNvCxnSpPr>
          <p:nvPr/>
        </p:nvCxnSpPr>
        <p:spPr>
          <a:xfrm>
            <a:off x="773576" y="975642"/>
            <a:ext cx="502099" cy="6625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>
            <a:extLst>
              <a:ext uri="{FF2B5EF4-FFF2-40B4-BE49-F238E27FC236}">
                <a16:creationId xmlns:a16="http://schemas.microsoft.com/office/drawing/2014/main" id="{BF9554B4-50D3-4C9A-955B-0243D52250B8}"/>
              </a:ext>
            </a:extLst>
          </p:cNvPr>
          <p:cNvSpPr txBox="1"/>
          <p:nvPr/>
        </p:nvSpPr>
        <p:spPr>
          <a:xfrm>
            <a:off x="1198953" y="3093750"/>
            <a:ext cx="8079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Testicular cancer 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D07864AB-7242-4D65-A959-43B0CB354FC2}"/>
              </a:ext>
            </a:extLst>
          </p:cNvPr>
          <p:cNvSpPr txBox="1"/>
          <p:nvPr/>
        </p:nvSpPr>
        <p:spPr>
          <a:xfrm>
            <a:off x="1895561" y="1970899"/>
            <a:ext cx="8071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Pace vs conflict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34C5E027-5E7E-44D8-8457-26A2EA2477DA}"/>
              </a:ext>
            </a:extLst>
          </p:cNvPr>
          <p:cNvSpPr txBox="1"/>
          <p:nvPr/>
        </p:nvSpPr>
        <p:spPr>
          <a:xfrm>
            <a:off x="78369" y="2314891"/>
            <a:ext cx="8762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Me too movement 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683586FB-20A7-4FE5-A1F9-104E54A8BCB0}"/>
              </a:ext>
            </a:extLst>
          </p:cNvPr>
          <p:cNvSpPr txBox="1"/>
          <p:nvPr/>
        </p:nvSpPr>
        <p:spPr>
          <a:xfrm flipH="1">
            <a:off x="211074" y="1711639"/>
            <a:ext cx="6279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Abortion 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212E62D4-9C17-4303-B1B1-69C3FC134600}"/>
              </a:ext>
            </a:extLst>
          </p:cNvPr>
          <p:cNvSpPr txBox="1"/>
          <p:nvPr/>
        </p:nvSpPr>
        <p:spPr>
          <a:xfrm>
            <a:off x="177490" y="1284329"/>
            <a:ext cx="7970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Breast cancer and screening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10D27C5C-6B1E-4EFD-9BF6-7F340CE0C33C}"/>
              </a:ext>
            </a:extLst>
          </p:cNvPr>
          <p:cNvSpPr txBox="1"/>
          <p:nvPr/>
        </p:nvSpPr>
        <p:spPr>
          <a:xfrm>
            <a:off x="271477" y="637088"/>
            <a:ext cx="10041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Love and relationships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EB0F71D-FB0C-4AC8-8CFF-CF70D5FDD63F}"/>
              </a:ext>
            </a:extLst>
          </p:cNvPr>
          <p:cNvSpPr txBox="1"/>
          <p:nvPr/>
        </p:nvSpPr>
        <p:spPr>
          <a:xfrm>
            <a:off x="5508230" y="12711720"/>
            <a:ext cx="7958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What are my aspirations?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A03AF4D-A7B8-4FF9-A04A-144EA1DB8B23}"/>
              </a:ext>
            </a:extLst>
          </p:cNvPr>
          <p:cNvCxnSpPr/>
          <p:nvPr/>
        </p:nvCxnSpPr>
        <p:spPr>
          <a:xfrm flipV="1">
            <a:off x="5803731" y="13074645"/>
            <a:ext cx="8759" cy="3669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7F4FF94F-13F4-47B6-9620-3AB978E99D96}"/>
              </a:ext>
            </a:extLst>
          </p:cNvPr>
          <p:cNvSpPr txBox="1"/>
          <p:nvPr/>
        </p:nvSpPr>
        <p:spPr>
          <a:xfrm>
            <a:off x="7220174" y="12519350"/>
            <a:ext cx="755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Community and social media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2C6351E-7F62-4A50-8BE5-DCD64A9A8993}"/>
              </a:ext>
            </a:extLst>
          </p:cNvPr>
          <p:cNvCxnSpPr/>
          <p:nvPr/>
        </p:nvCxnSpPr>
        <p:spPr>
          <a:xfrm>
            <a:off x="7715959" y="12922855"/>
            <a:ext cx="7934" cy="5129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AF3E8204-A6B9-45B5-8A9D-B00DC872F202}"/>
              </a:ext>
            </a:extLst>
          </p:cNvPr>
          <p:cNvSpPr txBox="1"/>
          <p:nvPr/>
        </p:nvSpPr>
        <p:spPr>
          <a:xfrm>
            <a:off x="8574159" y="13569158"/>
            <a:ext cx="92737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Multiculturism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8F09305-1600-4E82-A7BD-F93F9445DA53}"/>
              </a:ext>
            </a:extLst>
          </p:cNvPr>
          <p:cNvCxnSpPr/>
          <p:nvPr/>
        </p:nvCxnSpPr>
        <p:spPr>
          <a:xfrm>
            <a:off x="8542559" y="13443409"/>
            <a:ext cx="222978" cy="1094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C5CD13F9-F239-4405-9B18-B0C4875D1A0B}"/>
              </a:ext>
            </a:extLst>
          </p:cNvPr>
          <p:cNvSpPr txBox="1"/>
          <p:nvPr/>
        </p:nvSpPr>
        <p:spPr>
          <a:xfrm>
            <a:off x="7591851" y="9956751"/>
            <a:ext cx="8691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Nature vs nurture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F6DE611-57D9-4198-8541-E100AF51683E}"/>
              </a:ext>
            </a:extLst>
          </p:cNvPr>
          <p:cNvSpPr txBox="1"/>
          <p:nvPr/>
        </p:nvSpPr>
        <p:spPr>
          <a:xfrm>
            <a:off x="8567548" y="9807266"/>
            <a:ext cx="7600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stereotypes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51B37A8-CCA9-44D5-9641-977983106FEA}"/>
              </a:ext>
            </a:extLst>
          </p:cNvPr>
          <p:cNvSpPr txBox="1"/>
          <p:nvPr/>
        </p:nvSpPr>
        <p:spPr>
          <a:xfrm>
            <a:off x="6818521" y="8570499"/>
            <a:ext cx="6183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What is money?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7B56A2DC-CBED-4523-ACEA-0C569C6D6F32}"/>
              </a:ext>
            </a:extLst>
          </p:cNvPr>
          <p:cNvCxnSpPr/>
          <p:nvPr/>
        </p:nvCxnSpPr>
        <p:spPr>
          <a:xfrm flipH="1" flipV="1">
            <a:off x="8678417" y="9476589"/>
            <a:ext cx="154771" cy="2210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60175096-8358-4608-A584-E4BA43634C31}"/>
              </a:ext>
            </a:extLst>
          </p:cNvPr>
          <p:cNvSpPr txBox="1"/>
          <p:nvPr/>
        </p:nvSpPr>
        <p:spPr>
          <a:xfrm>
            <a:off x="2771889" y="6020702"/>
            <a:ext cx="7427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What is conception?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469E3411-4162-4E77-8C5E-2E25DC53EDE2}"/>
              </a:ext>
            </a:extLst>
          </p:cNvPr>
          <p:cNvCxnSpPr/>
          <p:nvPr/>
        </p:nvCxnSpPr>
        <p:spPr>
          <a:xfrm flipH="1">
            <a:off x="3247833" y="6317493"/>
            <a:ext cx="43790" cy="560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C62F1820-0EAA-4D97-B6B0-4030BE872761}"/>
              </a:ext>
            </a:extLst>
          </p:cNvPr>
          <p:cNvSpPr txBox="1"/>
          <p:nvPr/>
        </p:nvSpPr>
        <p:spPr>
          <a:xfrm>
            <a:off x="813147" y="7315590"/>
            <a:ext cx="7872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How to recognise abuse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DD76F36-4228-4CDB-B051-6AE61D663AF6}"/>
              </a:ext>
            </a:extLst>
          </p:cNvPr>
          <p:cNvSpPr txBox="1"/>
          <p:nvPr/>
        </p:nvSpPr>
        <p:spPr>
          <a:xfrm>
            <a:off x="513922" y="6018375"/>
            <a:ext cx="5786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Pornography and sexting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A4E943F9-58E4-4918-B3A6-340DF489FB15}"/>
              </a:ext>
            </a:extLst>
          </p:cNvPr>
          <p:cNvCxnSpPr/>
          <p:nvPr/>
        </p:nvCxnSpPr>
        <p:spPr>
          <a:xfrm flipH="1">
            <a:off x="924378" y="5987181"/>
            <a:ext cx="208959" cy="806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1E18347A-AD62-44AF-B654-304D444092DE}"/>
              </a:ext>
            </a:extLst>
          </p:cNvPr>
          <p:cNvSpPr txBox="1"/>
          <p:nvPr/>
        </p:nvSpPr>
        <p:spPr>
          <a:xfrm>
            <a:off x="2879387" y="5746846"/>
            <a:ext cx="7031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What are STIs?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3C00311D-5F7E-433D-A702-5F8C1C3425CB}"/>
              </a:ext>
            </a:extLst>
          </p:cNvPr>
          <p:cNvCxnSpPr>
            <a:cxnSpLocks/>
          </p:cNvCxnSpPr>
          <p:nvPr/>
        </p:nvCxnSpPr>
        <p:spPr>
          <a:xfrm flipH="1" flipV="1">
            <a:off x="686437" y="6003027"/>
            <a:ext cx="2376694" cy="146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305A41A6-D12F-4B3D-AEB1-2C3A3A6D8752}"/>
              </a:ext>
            </a:extLst>
          </p:cNvPr>
          <p:cNvSpPr txBox="1"/>
          <p:nvPr/>
        </p:nvSpPr>
        <p:spPr>
          <a:xfrm>
            <a:off x="1749731" y="5721524"/>
            <a:ext cx="8218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Youth produced imagery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D5A1CAE2-D7CD-4C90-B55C-CFFF966212DD}"/>
              </a:ext>
            </a:extLst>
          </p:cNvPr>
          <p:cNvCxnSpPr/>
          <p:nvPr/>
        </p:nvCxnSpPr>
        <p:spPr>
          <a:xfrm flipH="1" flipV="1">
            <a:off x="720050" y="4330848"/>
            <a:ext cx="738494" cy="815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056959F0-9792-4E60-92F3-831EA6BB8B11}"/>
              </a:ext>
            </a:extLst>
          </p:cNvPr>
          <p:cNvSpPr txBox="1"/>
          <p:nvPr/>
        </p:nvSpPr>
        <p:spPr>
          <a:xfrm>
            <a:off x="921146" y="4455946"/>
            <a:ext cx="128239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Challenging discrimination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58036E3A-9ED9-471C-9C92-2276EDC37537}"/>
              </a:ext>
            </a:extLst>
          </p:cNvPr>
          <p:cNvSpPr txBox="1"/>
          <p:nvPr/>
        </p:nvSpPr>
        <p:spPr>
          <a:xfrm>
            <a:off x="1394740" y="4056519"/>
            <a:ext cx="116753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Modern day slavery</a:t>
            </a: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04D79777-87DC-40D1-B31F-3512485BFA5B}"/>
              </a:ext>
            </a:extLst>
          </p:cNvPr>
          <p:cNvCxnSpPr>
            <a:endCxn id="222" idx="1"/>
          </p:cNvCxnSpPr>
          <p:nvPr/>
        </p:nvCxnSpPr>
        <p:spPr>
          <a:xfrm>
            <a:off x="2181677" y="4288087"/>
            <a:ext cx="213843" cy="2164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7" name="Graphic 76" descr="Brain in head">
            <a:extLst>
              <a:ext uri="{FF2B5EF4-FFF2-40B4-BE49-F238E27FC236}">
                <a16:creationId xmlns:a16="http://schemas.microsoft.com/office/drawing/2014/main" id="{422A4371-DDE9-4364-9E1A-760A18BE65F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452238" y="16735653"/>
            <a:ext cx="561856" cy="561856"/>
          </a:xfrm>
          <a:prstGeom prst="rect">
            <a:avLst/>
          </a:prstGeom>
        </p:spPr>
      </p:pic>
      <p:pic>
        <p:nvPicPr>
          <p:cNvPr id="81" name="Graphic 80" descr="Add">
            <a:extLst>
              <a:ext uri="{FF2B5EF4-FFF2-40B4-BE49-F238E27FC236}">
                <a16:creationId xmlns:a16="http://schemas.microsoft.com/office/drawing/2014/main" id="{2DA74502-D2D1-444E-A331-E62D0EF7FC1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154011" y="16728069"/>
            <a:ext cx="501050" cy="501050"/>
          </a:xfrm>
          <a:prstGeom prst="rect">
            <a:avLst/>
          </a:prstGeom>
        </p:spPr>
      </p:pic>
      <p:pic>
        <p:nvPicPr>
          <p:cNvPr id="85" name="Graphic 84" descr="Drama">
            <a:extLst>
              <a:ext uri="{FF2B5EF4-FFF2-40B4-BE49-F238E27FC236}">
                <a16:creationId xmlns:a16="http://schemas.microsoft.com/office/drawing/2014/main" id="{48D4D7C4-1C1F-42E9-A550-B0367A96796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737889" y="16248776"/>
            <a:ext cx="561856" cy="561856"/>
          </a:xfrm>
          <a:prstGeom prst="rect">
            <a:avLst/>
          </a:prstGeom>
        </p:spPr>
      </p:pic>
      <p:pic>
        <p:nvPicPr>
          <p:cNvPr id="89" name="Graphic 88" descr="Sleep">
            <a:extLst>
              <a:ext uri="{FF2B5EF4-FFF2-40B4-BE49-F238E27FC236}">
                <a16:creationId xmlns:a16="http://schemas.microsoft.com/office/drawing/2014/main" id="{A81CCA60-D27E-4BE7-BADF-878FCE284D2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538046" y="16708125"/>
            <a:ext cx="610731" cy="610731"/>
          </a:xfrm>
          <a:prstGeom prst="rect">
            <a:avLst/>
          </a:prstGeom>
        </p:spPr>
      </p:pic>
      <p:pic>
        <p:nvPicPr>
          <p:cNvPr id="91" name="Graphic 90" descr="Skeleton">
            <a:extLst>
              <a:ext uri="{FF2B5EF4-FFF2-40B4-BE49-F238E27FC236}">
                <a16:creationId xmlns:a16="http://schemas.microsoft.com/office/drawing/2014/main" id="{CC1EBA9E-52CB-4B63-8612-D16C0C76E7F2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2126116" y="16897518"/>
            <a:ext cx="562392" cy="562392"/>
          </a:xfrm>
          <a:prstGeom prst="rect">
            <a:avLst/>
          </a:prstGeom>
        </p:spPr>
      </p:pic>
      <p:pic>
        <p:nvPicPr>
          <p:cNvPr id="93" name="Graphic 92" descr="Heart with pulse">
            <a:extLst>
              <a:ext uri="{FF2B5EF4-FFF2-40B4-BE49-F238E27FC236}">
                <a16:creationId xmlns:a16="http://schemas.microsoft.com/office/drawing/2014/main" id="{3CB1197A-9C44-4D66-A198-FD11DC6925B8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864839" y="16467782"/>
            <a:ext cx="703407" cy="703407"/>
          </a:xfrm>
          <a:prstGeom prst="rect">
            <a:avLst/>
          </a:prstGeom>
        </p:spPr>
      </p:pic>
      <p:pic>
        <p:nvPicPr>
          <p:cNvPr id="96" name="Graphic 95" descr="No smoking">
            <a:extLst>
              <a:ext uri="{FF2B5EF4-FFF2-40B4-BE49-F238E27FC236}">
                <a16:creationId xmlns:a16="http://schemas.microsoft.com/office/drawing/2014/main" id="{80C19BF8-D964-4A7A-9EC8-28EC9C17539C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422893" y="15673236"/>
            <a:ext cx="523359" cy="523359"/>
          </a:xfrm>
          <a:prstGeom prst="rect">
            <a:avLst/>
          </a:prstGeom>
        </p:spPr>
      </p:pic>
      <p:pic>
        <p:nvPicPr>
          <p:cNvPr id="106" name="Graphic 105" descr="Smoking">
            <a:extLst>
              <a:ext uri="{FF2B5EF4-FFF2-40B4-BE49-F238E27FC236}">
                <a16:creationId xmlns:a16="http://schemas.microsoft.com/office/drawing/2014/main" id="{7E71929B-DB4F-401B-A74A-DA630B01A582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229012" y="14357730"/>
            <a:ext cx="617736" cy="617736"/>
          </a:xfrm>
          <a:prstGeom prst="rect">
            <a:avLst/>
          </a:prstGeom>
        </p:spPr>
      </p:pic>
      <p:pic>
        <p:nvPicPr>
          <p:cNvPr id="110" name="Graphic 109" descr="Thought bubble">
            <a:extLst>
              <a:ext uri="{FF2B5EF4-FFF2-40B4-BE49-F238E27FC236}">
                <a16:creationId xmlns:a16="http://schemas.microsoft.com/office/drawing/2014/main" id="{B177931E-B668-4A4B-9CBB-5DE7E83F20E8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5344298" y="14616465"/>
            <a:ext cx="604857" cy="604857"/>
          </a:xfrm>
          <a:prstGeom prst="rect">
            <a:avLst/>
          </a:prstGeom>
        </p:spPr>
      </p:pic>
      <p:pic>
        <p:nvPicPr>
          <p:cNvPr id="121" name="Graphic 120" descr="Employee badge">
            <a:extLst>
              <a:ext uri="{FF2B5EF4-FFF2-40B4-BE49-F238E27FC236}">
                <a16:creationId xmlns:a16="http://schemas.microsoft.com/office/drawing/2014/main" id="{74A2DD2D-BB7B-4B14-8235-35C4CF753E87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3499727" y="14416573"/>
            <a:ext cx="648952" cy="648952"/>
          </a:xfrm>
          <a:prstGeom prst="rect">
            <a:avLst/>
          </a:prstGeom>
        </p:spPr>
      </p:pic>
      <p:pic>
        <p:nvPicPr>
          <p:cNvPr id="125" name="Graphic 124" descr="Tooth">
            <a:extLst>
              <a:ext uri="{FF2B5EF4-FFF2-40B4-BE49-F238E27FC236}">
                <a16:creationId xmlns:a16="http://schemas.microsoft.com/office/drawing/2014/main" id="{8455FA45-81E3-44AA-9CF2-1366BEE27ADC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1806767" y="14406309"/>
            <a:ext cx="573749" cy="573749"/>
          </a:xfrm>
          <a:prstGeom prst="rect">
            <a:avLst/>
          </a:prstGeom>
        </p:spPr>
      </p:pic>
      <p:pic>
        <p:nvPicPr>
          <p:cNvPr id="129" name="Graphic 128" descr="Toothbrush">
            <a:extLst>
              <a:ext uri="{FF2B5EF4-FFF2-40B4-BE49-F238E27FC236}">
                <a16:creationId xmlns:a16="http://schemas.microsoft.com/office/drawing/2014/main" id="{C8DCD879-8769-45AE-9C33-DF60D16D7AE4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2462341" y="14389210"/>
            <a:ext cx="573749" cy="573749"/>
          </a:xfrm>
          <a:prstGeom prst="rect">
            <a:avLst/>
          </a:prstGeom>
        </p:spPr>
      </p:pic>
      <p:pic>
        <p:nvPicPr>
          <p:cNvPr id="137" name="Graphic 136" descr="Game controller">
            <a:extLst>
              <a:ext uri="{FF2B5EF4-FFF2-40B4-BE49-F238E27FC236}">
                <a16:creationId xmlns:a16="http://schemas.microsoft.com/office/drawing/2014/main" id="{67646EC2-041D-499D-BD39-1702571F9A5F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4560323" y="13996065"/>
            <a:ext cx="697173" cy="697173"/>
          </a:xfrm>
          <a:prstGeom prst="rect">
            <a:avLst/>
          </a:prstGeom>
        </p:spPr>
      </p:pic>
      <p:pic>
        <p:nvPicPr>
          <p:cNvPr id="145" name="Graphic 144" descr="Internet">
            <a:extLst>
              <a:ext uri="{FF2B5EF4-FFF2-40B4-BE49-F238E27FC236}">
                <a16:creationId xmlns:a16="http://schemas.microsoft.com/office/drawing/2014/main" id="{BB2E82E9-9D2F-4160-8910-FDC672A46DF7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6771969" y="14084124"/>
            <a:ext cx="619480" cy="619480"/>
          </a:xfrm>
          <a:prstGeom prst="rect">
            <a:avLst/>
          </a:prstGeom>
        </p:spPr>
      </p:pic>
      <p:pic>
        <p:nvPicPr>
          <p:cNvPr id="149" name="Graphic 148" descr="Group success">
            <a:extLst>
              <a:ext uri="{FF2B5EF4-FFF2-40B4-BE49-F238E27FC236}">
                <a16:creationId xmlns:a16="http://schemas.microsoft.com/office/drawing/2014/main" id="{BD1DB7A6-5B4B-41C2-A36F-3446CAA91F75}"/>
              </a:ext>
            </a:extLst>
          </p:cNvPr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>
            <a:off x="8746817" y="14237217"/>
            <a:ext cx="488069" cy="488069"/>
          </a:xfrm>
          <a:prstGeom prst="rect">
            <a:avLst/>
          </a:prstGeom>
        </p:spPr>
      </p:pic>
      <p:pic>
        <p:nvPicPr>
          <p:cNvPr id="153" name="Graphic 152" descr="Sign Language">
            <a:extLst>
              <a:ext uri="{FF2B5EF4-FFF2-40B4-BE49-F238E27FC236}">
                <a16:creationId xmlns:a16="http://schemas.microsoft.com/office/drawing/2014/main" id="{FF738E81-48FB-4E83-865D-EDB8FBDFD1F8}"/>
              </a:ext>
            </a:extLst>
          </p:cNvPr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7"/>
              </a:ext>
            </a:extLst>
          </a:blip>
          <a:stretch>
            <a:fillRect/>
          </a:stretch>
        </p:blipFill>
        <p:spPr>
          <a:xfrm>
            <a:off x="8984128" y="12813044"/>
            <a:ext cx="639008" cy="639008"/>
          </a:xfrm>
          <a:prstGeom prst="rect">
            <a:avLst/>
          </a:prstGeom>
        </p:spPr>
      </p:pic>
      <p:pic>
        <p:nvPicPr>
          <p:cNvPr id="157" name="Graphic 156" descr="Users">
            <a:extLst>
              <a:ext uri="{FF2B5EF4-FFF2-40B4-BE49-F238E27FC236}">
                <a16:creationId xmlns:a16="http://schemas.microsoft.com/office/drawing/2014/main" id="{BE870E0E-DC77-4AAA-86CC-7EECE5FDFB19}"/>
              </a:ext>
            </a:extLst>
          </p:cNvPr>
          <p:cNvPicPr>
            <a:picLocks noChangeAspect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9"/>
              </a:ext>
            </a:extLst>
          </a:blip>
          <a:stretch>
            <a:fillRect/>
          </a:stretch>
        </p:blipFill>
        <p:spPr>
          <a:xfrm>
            <a:off x="6735390" y="12226119"/>
            <a:ext cx="562923" cy="562923"/>
          </a:xfrm>
          <a:prstGeom prst="rect">
            <a:avLst/>
          </a:prstGeom>
        </p:spPr>
      </p:pic>
      <p:pic>
        <p:nvPicPr>
          <p:cNvPr id="161" name="Graphic 160" descr="Close">
            <a:extLst>
              <a:ext uri="{FF2B5EF4-FFF2-40B4-BE49-F238E27FC236}">
                <a16:creationId xmlns:a16="http://schemas.microsoft.com/office/drawing/2014/main" id="{92695EF0-5EB5-47AA-A5B8-F83E23534D46}"/>
              </a:ext>
            </a:extLst>
          </p:cNvPr>
          <p:cNvPicPr>
            <a:picLocks noChangeAspect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1"/>
              </a:ext>
            </a:extLst>
          </a:blip>
          <a:stretch>
            <a:fillRect/>
          </a:stretch>
        </p:blipFill>
        <p:spPr>
          <a:xfrm>
            <a:off x="4716478" y="12369549"/>
            <a:ext cx="567055" cy="567055"/>
          </a:xfrm>
          <a:prstGeom prst="rect">
            <a:avLst/>
          </a:prstGeom>
        </p:spPr>
      </p:pic>
      <p:pic>
        <p:nvPicPr>
          <p:cNvPr id="165" name="Graphic 164" descr="Water">
            <a:extLst>
              <a:ext uri="{FF2B5EF4-FFF2-40B4-BE49-F238E27FC236}">
                <a16:creationId xmlns:a16="http://schemas.microsoft.com/office/drawing/2014/main" id="{550CA2CF-CCD8-41D0-A537-3A5ABB425F5A}"/>
              </a:ext>
            </a:extLst>
          </p:cNvPr>
          <p:cNvPicPr>
            <a:picLocks noChangeAspect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3"/>
              </a:ext>
            </a:extLst>
          </a:blip>
          <a:stretch>
            <a:fillRect/>
          </a:stretch>
        </p:blipFill>
        <p:spPr>
          <a:xfrm>
            <a:off x="3885023" y="12271838"/>
            <a:ext cx="505628" cy="505628"/>
          </a:xfrm>
          <a:prstGeom prst="rect">
            <a:avLst/>
          </a:prstGeom>
        </p:spPr>
      </p:pic>
      <p:pic>
        <p:nvPicPr>
          <p:cNvPr id="169" name="Graphic 168" descr="First aid kit">
            <a:extLst>
              <a:ext uri="{FF2B5EF4-FFF2-40B4-BE49-F238E27FC236}">
                <a16:creationId xmlns:a16="http://schemas.microsoft.com/office/drawing/2014/main" id="{60566490-A2ED-479A-987E-2CBC4090F874}"/>
              </a:ext>
            </a:extLst>
          </p:cNvPr>
          <p:cNvPicPr>
            <a:picLocks noChangeAspect="1"/>
          </p:cNvPicPr>
          <p:nvPr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5"/>
              </a:ext>
            </a:extLst>
          </a:blip>
          <a:stretch>
            <a:fillRect/>
          </a:stretch>
        </p:blipFill>
        <p:spPr>
          <a:xfrm>
            <a:off x="2140230" y="12515311"/>
            <a:ext cx="612782" cy="612782"/>
          </a:xfrm>
          <a:prstGeom prst="rect">
            <a:avLst/>
          </a:prstGeom>
        </p:spPr>
      </p:pic>
      <p:pic>
        <p:nvPicPr>
          <p:cNvPr id="173" name="Graphic 172" descr="Angry face with solid fill">
            <a:extLst>
              <a:ext uri="{FF2B5EF4-FFF2-40B4-BE49-F238E27FC236}">
                <a16:creationId xmlns:a16="http://schemas.microsoft.com/office/drawing/2014/main" id="{FA792DC2-6632-4920-B6E6-19C7887776CC}"/>
              </a:ext>
            </a:extLst>
          </p:cNvPr>
          <p:cNvPicPr>
            <a:picLocks noChangeAspect="1"/>
          </p:cNvPicPr>
          <p:nvPr/>
        </p:nvPicPr>
        <p:blipFill>
          <a:blip r:embed="rId4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7"/>
              </a:ext>
            </a:extLst>
          </a:blip>
          <a:stretch>
            <a:fillRect/>
          </a:stretch>
        </p:blipFill>
        <p:spPr>
          <a:xfrm>
            <a:off x="864839" y="12412505"/>
            <a:ext cx="664848" cy="664848"/>
          </a:xfrm>
          <a:prstGeom prst="rect">
            <a:avLst/>
          </a:prstGeom>
        </p:spPr>
      </p:pic>
      <p:pic>
        <p:nvPicPr>
          <p:cNvPr id="175" name="Graphic 174" descr="Prayer candle">
            <a:extLst>
              <a:ext uri="{FF2B5EF4-FFF2-40B4-BE49-F238E27FC236}">
                <a16:creationId xmlns:a16="http://schemas.microsoft.com/office/drawing/2014/main" id="{EDB343C0-A457-4573-85E1-07D3FF75970C}"/>
              </a:ext>
            </a:extLst>
          </p:cNvPr>
          <p:cNvPicPr>
            <a:picLocks noChangeAspect="1"/>
          </p:cNvPicPr>
          <p:nvPr/>
        </p:nvPicPr>
        <p:blipFill>
          <a:blip r:embed="rId4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9"/>
              </a:ext>
            </a:extLst>
          </a:blip>
          <a:stretch>
            <a:fillRect/>
          </a:stretch>
        </p:blipFill>
        <p:spPr>
          <a:xfrm>
            <a:off x="265067" y="11890140"/>
            <a:ext cx="503486" cy="503486"/>
          </a:xfrm>
          <a:prstGeom prst="rect">
            <a:avLst/>
          </a:prstGeom>
        </p:spPr>
      </p:pic>
      <p:pic>
        <p:nvPicPr>
          <p:cNvPr id="179" name="Graphic 178" descr="Group of women">
            <a:extLst>
              <a:ext uri="{FF2B5EF4-FFF2-40B4-BE49-F238E27FC236}">
                <a16:creationId xmlns:a16="http://schemas.microsoft.com/office/drawing/2014/main" id="{D81A76FC-B505-43C3-8A59-1B377CCA2010}"/>
              </a:ext>
            </a:extLst>
          </p:cNvPr>
          <p:cNvPicPr>
            <a:picLocks noChangeAspect="1"/>
          </p:cNvPicPr>
          <p:nvPr/>
        </p:nvPicPr>
        <p:blipFill>
          <a:blip r:embed="rId5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1"/>
              </a:ext>
            </a:extLst>
          </a:blip>
          <a:stretch>
            <a:fillRect/>
          </a:stretch>
        </p:blipFill>
        <p:spPr>
          <a:xfrm>
            <a:off x="227113" y="10396331"/>
            <a:ext cx="564629" cy="564629"/>
          </a:xfrm>
          <a:prstGeom prst="rect">
            <a:avLst/>
          </a:prstGeom>
        </p:spPr>
      </p:pic>
      <p:pic>
        <p:nvPicPr>
          <p:cNvPr id="183" name="Graphic 182" descr="Forbidden">
            <a:extLst>
              <a:ext uri="{FF2B5EF4-FFF2-40B4-BE49-F238E27FC236}">
                <a16:creationId xmlns:a16="http://schemas.microsoft.com/office/drawing/2014/main" id="{37C7DE67-B368-47FB-8318-16014E56D34E}"/>
              </a:ext>
            </a:extLst>
          </p:cNvPr>
          <p:cNvPicPr>
            <a:picLocks noChangeAspect="1"/>
          </p:cNvPicPr>
          <p:nvPr/>
        </p:nvPicPr>
        <p:blipFill>
          <a:blip r:embed="rId5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3"/>
              </a:ext>
            </a:extLst>
          </a:blip>
          <a:stretch>
            <a:fillRect/>
          </a:stretch>
        </p:blipFill>
        <p:spPr>
          <a:xfrm>
            <a:off x="225983" y="9400874"/>
            <a:ext cx="562839" cy="562839"/>
          </a:xfrm>
          <a:prstGeom prst="rect">
            <a:avLst/>
          </a:prstGeom>
        </p:spPr>
      </p:pic>
      <p:pic>
        <p:nvPicPr>
          <p:cNvPr id="187" name="Graphic 186" descr="Needle">
            <a:extLst>
              <a:ext uri="{FF2B5EF4-FFF2-40B4-BE49-F238E27FC236}">
                <a16:creationId xmlns:a16="http://schemas.microsoft.com/office/drawing/2014/main" id="{D6A1FA4D-718A-4AF7-9CA1-3C18307728A5}"/>
              </a:ext>
            </a:extLst>
          </p:cNvPr>
          <p:cNvPicPr>
            <a:picLocks noChangeAspect="1"/>
          </p:cNvPicPr>
          <p:nvPr/>
        </p:nvPicPr>
        <p:blipFill>
          <a:blip r:embed="rId5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5"/>
              </a:ext>
            </a:extLst>
          </a:blip>
          <a:stretch>
            <a:fillRect/>
          </a:stretch>
        </p:blipFill>
        <p:spPr>
          <a:xfrm>
            <a:off x="6052754" y="10083269"/>
            <a:ext cx="564027" cy="564027"/>
          </a:xfrm>
          <a:prstGeom prst="rect">
            <a:avLst/>
          </a:prstGeom>
        </p:spPr>
      </p:pic>
      <p:pic>
        <p:nvPicPr>
          <p:cNvPr id="191" name="Graphic 190" descr="Head with gears">
            <a:extLst>
              <a:ext uri="{FF2B5EF4-FFF2-40B4-BE49-F238E27FC236}">
                <a16:creationId xmlns:a16="http://schemas.microsoft.com/office/drawing/2014/main" id="{21F9AC59-7E95-4814-B0E2-4F7047B3F1F2}"/>
              </a:ext>
            </a:extLst>
          </p:cNvPr>
          <p:cNvPicPr>
            <a:picLocks noChangeAspect="1"/>
          </p:cNvPicPr>
          <p:nvPr/>
        </p:nvPicPr>
        <p:blipFill>
          <a:blip r:embed="rId5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7"/>
              </a:ext>
            </a:extLst>
          </a:blip>
          <a:stretch>
            <a:fillRect/>
          </a:stretch>
        </p:blipFill>
        <p:spPr>
          <a:xfrm>
            <a:off x="8770019" y="10780135"/>
            <a:ext cx="651866" cy="651866"/>
          </a:xfrm>
          <a:prstGeom prst="rect">
            <a:avLst/>
          </a:prstGeom>
        </p:spPr>
      </p:pic>
      <p:pic>
        <p:nvPicPr>
          <p:cNvPr id="195" name="Graphic 194" descr="In love face with solid fill">
            <a:extLst>
              <a:ext uri="{FF2B5EF4-FFF2-40B4-BE49-F238E27FC236}">
                <a16:creationId xmlns:a16="http://schemas.microsoft.com/office/drawing/2014/main" id="{9C6E58DE-D0F7-4ABF-849B-F44AC261375F}"/>
              </a:ext>
            </a:extLst>
          </p:cNvPr>
          <p:cNvPicPr>
            <a:picLocks noChangeAspect="1"/>
          </p:cNvPicPr>
          <p:nvPr/>
        </p:nvPicPr>
        <p:blipFill>
          <a:blip r:embed="rId5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9"/>
              </a:ext>
            </a:extLst>
          </a:blip>
          <a:stretch>
            <a:fillRect/>
          </a:stretch>
        </p:blipFill>
        <p:spPr>
          <a:xfrm>
            <a:off x="6845920" y="10203562"/>
            <a:ext cx="613667" cy="613667"/>
          </a:xfrm>
          <a:prstGeom prst="rect">
            <a:avLst/>
          </a:prstGeom>
        </p:spPr>
      </p:pic>
      <p:pic>
        <p:nvPicPr>
          <p:cNvPr id="200" name="Graphic 199" descr="Forest scene">
            <a:extLst>
              <a:ext uri="{FF2B5EF4-FFF2-40B4-BE49-F238E27FC236}">
                <a16:creationId xmlns:a16="http://schemas.microsoft.com/office/drawing/2014/main" id="{D69D430A-E4A3-45ED-A057-ACD3D502461B}"/>
              </a:ext>
            </a:extLst>
          </p:cNvPr>
          <p:cNvPicPr>
            <a:picLocks noChangeAspect="1"/>
          </p:cNvPicPr>
          <p:nvPr/>
        </p:nvPicPr>
        <p:blipFill>
          <a:blip r:embed="rId6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1"/>
              </a:ext>
            </a:extLst>
          </a:blip>
          <a:stretch>
            <a:fillRect/>
          </a:stretch>
        </p:blipFill>
        <p:spPr>
          <a:xfrm>
            <a:off x="8323669" y="9933896"/>
            <a:ext cx="640713" cy="640713"/>
          </a:xfrm>
          <a:prstGeom prst="rect">
            <a:avLst/>
          </a:prstGeom>
        </p:spPr>
      </p:pic>
      <p:pic>
        <p:nvPicPr>
          <p:cNvPr id="204" name="Graphic 203" descr="Coins">
            <a:extLst>
              <a:ext uri="{FF2B5EF4-FFF2-40B4-BE49-F238E27FC236}">
                <a16:creationId xmlns:a16="http://schemas.microsoft.com/office/drawing/2014/main" id="{5BDF2753-A426-4683-AE28-FE3EBDC69EE8}"/>
              </a:ext>
            </a:extLst>
          </p:cNvPr>
          <p:cNvPicPr>
            <a:picLocks noChangeAspect="1"/>
          </p:cNvPicPr>
          <p:nvPr/>
        </p:nvPicPr>
        <p:blipFill>
          <a:blip r:embed="rId6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3"/>
              </a:ext>
            </a:extLst>
          </a:blip>
          <a:stretch>
            <a:fillRect/>
          </a:stretch>
        </p:blipFill>
        <p:spPr>
          <a:xfrm>
            <a:off x="5234351" y="10067394"/>
            <a:ext cx="521963" cy="521963"/>
          </a:xfrm>
          <a:prstGeom prst="rect">
            <a:avLst/>
          </a:prstGeom>
        </p:spPr>
      </p:pic>
      <p:pic>
        <p:nvPicPr>
          <p:cNvPr id="209" name="Graphic 208" descr="Pasta">
            <a:extLst>
              <a:ext uri="{FF2B5EF4-FFF2-40B4-BE49-F238E27FC236}">
                <a16:creationId xmlns:a16="http://schemas.microsoft.com/office/drawing/2014/main" id="{02E35444-BE43-4EC7-AF79-CA2A5D7EC5B9}"/>
              </a:ext>
            </a:extLst>
          </p:cNvPr>
          <p:cNvPicPr>
            <a:picLocks noChangeAspect="1"/>
          </p:cNvPicPr>
          <p:nvPr/>
        </p:nvPicPr>
        <p:blipFill>
          <a:blip r:embed="rId6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5"/>
              </a:ext>
            </a:extLst>
          </a:blip>
          <a:stretch>
            <a:fillRect/>
          </a:stretch>
        </p:blipFill>
        <p:spPr>
          <a:xfrm>
            <a:off x="3632752" y="10066647"/>
            <a:ext cx="545482" cy="545482"/>
          </a:xfrm>
          <a:prstGeom prst="rect">
            <a:avLst/>
          </a:prstGeom>
        </p:spPr>
      </p:pic>
      <p:pic>
        <p:nvPicPr>
          <p:cNvPr id="213" name="Graphic 212" descr="Woman with baby">
            <a:extLst>
              <a:ext uri="{FF2B5EF4-FFF2-40B4-BE49-F238E27FC236}">
                <a16:creationId xmlns:a16="http://schemas.microsoft.com/office/drawing/2014/main" id="{1F2C4A62-019C-4D6D-935D-DA2DF138CF20}"/>
              </a:ext>
            </a:extLst>
          </p:cNvPr>
          <p:cNvPicPr>
            <a:picLocks noChangeAspect="1"/>
          </p:cNvPicPr>
          <p:nvPr/>
        </p:nvPicPr>
        <p:blipFill>
          <a:blip r:embed="rId6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7"/>
              </a:ext>
            </a:extLst>
          </a:blip>
          <a:stretch>
            <a:fillRect/>
          </a:stretch>
        </p:blipFill>
        <p:spPr>
          <a:xfrm>
            <a:off x="2682662" y="10176548"/>
            <a:ext cx="652839" cy="652839"/>
          </a:xfrm>
          <a:prstGeom prst="rect">
            <a:avLst/>
          </a:prstGeom>
        </p:spPr>
      </p:pic>
      <p:pic>
        <p:nvPicPr>
          <p:cNvPr id="219" name="Graphic 218" descr="Internet">
            <a:extLst>
              <a:ext uri="{FF2B5EF4-FFF2-40B4-BE49-F238E27FC236}">
                <a16:creationId xmlns:a16="http://schemas.microsoft.com/office/drawing/2014/main" id="{C7B15F2C-3E79-4505-AC95-34DC43252FC1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1804400" y="9989648"/>
            <a:ext cx="528310" cy="528310"/>
          </a:xfrm>
          <a:prstGeom prst="rect">
            <a:avLst/>
          </a:prstGeom>
        </p:spPr>
      </p:pic>
      <p:pic>
        <p:nvPicPr>
          <p:cNvPr id="233" name="Graphic 232" descr="Police">
            <a:extLst>
              <a:ext uri="{FF2B5EF4-FFF2-40B4-BE49-F238E27FC236}">
                <a16:creationId xmlns:a16="http://schemas.microsoft.com/office/drawing/2014/main" id="{0A71C987-1D32-41A5-A166-D18011C57B0E}"/>
              </a:ext>
            </a:extLst>
          </p:cNvPr>
          <p:cNvPicPr>
            <a:picLocks noChangeAspect="1"/>
          </p:cNvPicPr>
          <p:nvPr/>
        </p:nvPicPr>
        <p:blipFill>
          <a:blip r:embed="rId6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9"/>
              </a:ext>
            </a:extLst>
          </a:blip>
          <a:stretch>
            <a:fillRect/>
          </a:stretch>
        </p:blipFill>
        <p:spPr>
          <a:xfrm>
            <a:off x="648826" y="8538257"/>
            <a:ext cx="461775" cy="461775"/>
          </a:xfrm>
          <a:prstGeom prst="rect">
            <a:avLst/>
          </a:prstGeom>
        </p:spPr>
      </p:pic>
      <p:pic>
        <p:nvPicPr>
          <p:cNvPr id="239" name="Graphic 238" descr="Handcuffs">
            <a:extLst>
              <a:ext uri="{FF2B5EF4-FFF2-40B4-BE49-F238E27FC236}">
                <a16:creationId xmlns:a16="http://schemas.microsoft.com/office/drawing/2014/main" id="{B6D4A5BA-CD52-4658-B934-37C123136644}"/>
              </a:ext>
            </a:extLst>
          </p:cNvPr>
          <p:cNvPicPr>
            <a:picLocks noChangeAspect="1"/>
          </p:cNvPicPr>
          <p:nvPr/>
        </p:nvPicPr>
        <p:blipFill>
          <a:blip r:embed="rId7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1"/>
              </a:ext>
            </a:extLst>
          </a:blip>
          <a:stretch>
            <a:fillRect/>
          </a:stretch>
        </p:blipFill>
        <p:spPr>
          <a:xfrm>
            <a:off x="798826" y="8688257"/>
            <a:ext cx="461775" cy="461775"/>
          </a:xfrm>
          <a:prstGeom prst="rect">
            <a:avLst/>
          </a:prstGeom>
        </p:spPr>
      </p:pic>
      <p:pic>
        <p:nvPicPr>
          <p:cNvPr id="244" name="Graphic 243" descr="Sad face with no fill">
            <a:extLst>
              <a:ext uri="{FF2B5EF4-FFF2-40B4-BE49-F238E27FC236}">
                <a16:creationId xmlns:a16="http://schemas.microsoft.com/office/drawing/2014/main" id="{F03DB823-A625-42C0-9B8E-D9CA5EDA7B73}"/>
              </a:ext>
            </a:extLst>
          </p:cNvPr>
          <p:cNvPicPr>
            <a:picLocks noChangeAspect="1"/>
          </p:cNvPicPr>
          <p:nvPr/>
        </p:nvPicPr>
        <p:blipFill>
          <a:blip r:embed="rId7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3"/>
              </a:ext>
            </a:extLst>
          </a:blip>
          <a:stretch>
            <a:fillRect/>
          </a:stretch>
        </p:blipFill>
        <p:spPr>
          <a:xfrm>
            <a:off x="1768135" y="8127009"/>
            <a:ext cx="669888" cy="669888"/>
          </a:xfrm>
          <a:prstGeom prst="rect">
            <a:avLst/>
          </a:prstGeom>
        </p:spPr>
      </p:pic>
      <p:pic>
        <p:nvPicPr>
          <p:cNvPr id="248" name="Graphic 247" descr="Heart">
            <a:extLst>
              <a:ext uri="{FF2B5EF4-FFF2-40B4-BE49-F238E27FC236}">
                <a16:creationId xmlns:a16="http://schemas.microsoft.com/office/drawing/2014/main" id="{6E9CE657-26FA-4FDB-A9D2-DB5657825C1F}"/>
              </a:ext>
            </a:extLst>
          </p:cNvPr>
          <p:cNvPicPr>
            <a:picLocks noChangeAspect="1"/>
          </p:cNvPicPr>
          <p:nvPr/>
        </p:nvPicPr>
        <p:blipFill>
          <a:blip r:embed="rId7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5"/>
              </a:ext>
            </a:extLst>
          </a:blip>
          <a:stretch>
            <a:fillRect/>
          </a:stretch>
        </p:blipFill>
        <p:spPr>
          <a:xfrm>
            <a:off x="3319608" y="8021977"/>
            <a:ext cx="593658" cy="593658"/>
          </a:xfrm>
          <a:prstGeom prst="rect">
            <a:avLst/>
          </a:prstGeom>
        </p:spPr>
      </p:pic>
      <p:pic>
        <p:nvPicPr>
          <p:cNvPr id="252" name="Graphic 251" descr="Brain">
            <a:extLst>
              <a:ext uri="{FF2B5EF4-FFF2-40B4-BE49-F238E27FC236}">
                <a16:creationId xmlns:a16="http://schemas.microsoft.com/office/drawing/2014/main" id="{D735C52C-029D-49D9-A0F2-AE03BFF84F50}"/>
              </a:ext>
            </a:extLst>
          </p:cNvPr>
          <p:cNvPicPr>
            <a:picLocks noChangeAspect="1"/>
          </p:cNvPicPr>
          <p:nvPr/>
        </p:nvPicPr>
        <p:blipFill>
          <a:blip r:embed="rId7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7"/>
              </a:ext>
            </a:extLst>
          </a:blip>
          <a:stretch>
            <a:fillRect/>
          </a:stretch>
        </p:blipFill>
        <p:spPr>
          <a:xfrm>
            <a:off x="5256628" y="8169826"/>
            <a:ext cx="553790" cy="553790"/>
          </a:xfrm>
          <a:prstGeom prst="rect">
            <a:avLst/>
          </a:prstGeom>
        </p:spPr>
      </p:pic>
      <p:pic>
        <p:nvPicPr>
          <p:cNvPr id="256" name="Graphic 255" descr="Money">
            <a:extLst>
              <a:ext uri="{FF2B5EF4-FFF2-40B4-BE49-F238E27FC236}">
                <a16:creationId xmlns:a16="http://schemas.microsoft.com/office/drawing/2014/main" id="{F87562A4-A0E4-4CE8-B344-B73944C27B8E}"/>
              </a:ext>
            </a:extLst>
          </p:cNvPr>
          <p:cNvPicPr>
            <a:picLocks noChangeAspect="1"/>
          </p:cNvPicPr>
          <p:nvPr/>
        </p:nvPicPr>
        <p:blipFill>
          <a:blip r:embed="rId7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9"/>
              </a:ext>
            </a:extLst>
          </a:blip>
          <a:stretch>
            <a:fillRect/>
          </a:stretch>
        </p:blipFill>
        <p:spPr>
          <a:xfrm>
            <a:off x="7424310" y="8011888"/>
            <a:ext cx="507712" cy="507712"/>
          </a:xfrm>
          <a:prstGeom prst="rect">
            <a:avLst/>
          </a:prstGeom>
        </p:spPr>
      </p:pic>
      <p:pic>
        <p:nvPicPr>
          <p:cNvPr id="260" name="Graphic 259" descr="Piggy Bank">
            <a:extLst>
              <a:ext uri="{FF2B5EF4-FFF2-40B4-BE49-F238E27FC236}">
                <a16:creationId xmlns:a16="http://schemas.microsoft.com/office/drawing/2014/main" id="{FB85ACD4-C97E-4757-ABF1-80284482E2A2}"/>
              </a:ext>
            </a:extLst>
          </p:cNvPr>
          <p:cNvPicPr>
            <a:picLocks noChangeAspect="1"/>
          </p:cNvPicPr>
          <p:nvPr/>
        </p:nvPicPr>
        <p:blipFill>
          <a:blip r:embed="rId8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1"/>
              </a:ext>
            </a:extLst>
          </a:blip>
          <a:stretch>
            <a:fillRect/>
          </a:stretch>
        </p:blipFill>
        <p:spPr>
          <a:xfrm>
            <a:off x="7574310" y="8161888"/>
            <a:ext cx="507712" cy="507712"/>
          </a:xfrm>
          <a:prstGeom prst="rect">
            <a:avLst/>
          </a:prstGeom>
        </p:spPr>
      </p:pic>
      <p:pic>
        <p:nvPicPr>
          <p:cNvPr id="263" name="Graphic 262" descr="Medicine">
            <a:extLst>
              <a:ext uri="{FF2B5EF4-FFF2-40B4-BE49-F238E27FC236}">
                <a16:creationId xmlns:a16="http://schemas.microsoft.com/office/drawing/2014/main" id="{BCF90BF6-4D6B-454A-B8CC-B9725742D015}"/>
              </a:ext>
            </a:extLst>
          </p:cNvPr>
          <p:cNvPicPr>
            <a:picLocks noChangeAspect="1"/>
          </p:cNvPicPr>
          <p:nvPr/>
        </p:nvPicPr>
        <p:blipFill>
          <a:blip r:embed="rId8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3"/>
              </a:ext>
            </a:extLst>
          </a:blip>
          <a:stretch>
            <a:fillRect/>
          </a:stretch>
        </p:blipFill>
        <p:spPr>
          <a:xfrm>
            <a:off x="8780839" y="8695469"/>
            <a:ext cx="799294" cy="799294"/>
          </a:xfrm>
          <a:prstGeom prst="rect">
            <a:avLst/>
          </a:prstGeom>
        </p:spPr>
      </p:pic>
      <p:pic>
        <p:nvPicPr>
          <p:cNvPr id="265" name="Graphic 264" descr="Smart Phone">
            <a:extLst>
              <a:ext uri="{FF2B5EF4-FFF2-40B4-BE49-F238E27FC236}">
                <a16:creationId xmlns:a16="http://schemas.microsoft.com/office/drawing/2014/main" id="{01711978-6F0F-4266-A54C-1AD4E6D5789C}"/>
              </a:ext>
            </a:extLst>
          </p:cNvPr>
          <p:cNvPicPr>
            <a:picLocks noChangeAspect="1"/>
          </p:cNvPicPr>
          <p:nvPr/>
        </p:nvPicPr>
        <p:blipFill>
          <a:blip r:embed="rId8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5"/>
              </a:ext>
            </a:extLst>
          </a:blip>
          <a:stretch>
            <a:fillRect/>
          </a:stretch>
        </p:blipFill>
        <p:spPr>
          <a:xfrm>
            <a:off x="6460366" y="7543036"/>
            <a:ext cx="687614" cy="687614"/>
          </a:xfrm>
          <a:prstGeom prst="rect">
            <a:avLst/>
          </a:prstGeom>
        </p:spPr>
      </p:pic>
      <p:pic>
        <p:nvPicPr>
          <p:cNvPr id="267" name="Graphic 266" descr="Wine">
            <a:extLst>
              <a:ext uri="{FF2B5EF4-FFF2-40B4-BE49-F238E27FC236}">
                <a16:creationId xmlns:a16="http://schemas.microsoft.com/office/drawing/2014/main" id="{98230A93-57AD-4B9D-8A73-8D0C87FD3570}"/>
              </a:ext>
            </a:extLst>
          </p:cNvPr>
          <p:cNvPicPr>
            <a:picLocks noChangeAspect="1"/>
          </p:cNvPicPr>
          <p:nvPr/>
        </p:nvPicPr>
        <p:blipFill>
          <a:blip r:embed="rId8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7"/>
              </a:ext>
            </a:extLst>
          </a:blip>
          <a:stretch>
            <a:fillRect/>
          </a:stretch>
        </p:blipFill>
        <p:spPr>
          <a:xfrm>
            <a:off x="4704136" y="7468073"/>
            <a:ext cx="653069" cy="653069"/>
          </a:xfrm>
          <a:prstGeom prst="rect">
            <a:avLst/>
          </a:prstGeom>
        </p:spPr>
      </p:pic>
      <p:pic>
        <p:nvPicPr>
          <p:cNvPr id="269" name="Graphic 268" descr="Game controller">
            <a:extLst>
              <a:ext uri="{FF2B5EF4-FFF2-40B4-BE49-F238E27FC236}">
                <a16:creationId xmlns:a16="http://schemas.microsoft.com/office/drawing/2014/main" id="{176F7946-00B6-4884-A924-10547C934F86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289454" y="7311648"/>
            <a:ext cx="557294" cy="557294"/>
          </a:xfrm>
          <a:prstGeom prst="rect">
            <a:avLst/>
          </a:prstGeom>
        </p:spPr>
      </p:pic>
      <p:pic>
        <p:nvPicPr>
          <p:cNvPr id="271" name="Graphic 270" descr="Cloud Computing">
            <a:extLst>
              <a:ext uri="{FF2B5EF4-FFF2-40B4-BE49-F238E27FC236}">
                <a16:creationId xmlns:a16="http://schemas.microsoft.com/office/drawing/2014/main" id="{04EFF5EF-12A1-4B1D-A894-4E108000D20C}"/>
              </a:ext>
            </a:extLst>
          </p:cNvPr>
          <p:cNvPicPr>
            <a:picLocks noChangeAspect="1"/>
          </p:cNvPicPr>
          <p:nvPr/>
        </p:nvPicPr>
        <p:blipFill>
          <a:blip r:embed="rId8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9"/>
              </a:ext>
            </a:extLst>
          </a:blip>
          <a:stretch>
            <a:fillRect/>
          </a:stretch>
        </p:blipFill>
        <p:spPr>
          <a:xfrm>
            <a:off x="216755" y="5583110"/>
            <a:ext cx="614660" cy="614660"/>
          </a:xfrm>
          <a:prstGeom prst="rect">
            <a:avLst/>
          </a:prstGeom>
        </p:spPr>
      </p:pic>
      <p:pic>
        <p:nvPicPr>
          <p:cNvPr id="273" name="Graphic 272" descr="Earth globe Americas">
            <a:extLst>
              <a:ext uri="{FF2B5EF4-FFF2-40B4-BE49-F238E27FC236}">
                <a16:creationId xmlns:a16="http://schemas.microsoft.com/office/drawing/2014/main" id="{DA89BA03-12C8-43EC-8704-BE22231427F1}"/>
              </a:ext>
            </a:extLst>
          </p:cNvPr>
          <p:cNvPicPr>
            <a:picLocks noChangeAspect="1"/>
          </p:cNvPicPr>
          <p:nvPr/>
        </p:nvPicPr>
        <p:blipFill>
          <a:blip r:embed="rId9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1"/>
              </a:ext>
            </a:extLst>
          </a:blip>
          <a:stretch>
            <a:fillRect/>
          </a:stretch>
        </p:blipFill>
        <p:spPr>
          <a:xfrm>
            <a:off x="251619" y="4298155"/>
            <a:ext cx="721092" cy="721092"/>
          </a:xfrm>
          <a:prstGeom prst="rect">
            <a:avLst/>
          </a:prstGeom>
        </p:spPr>
      </p:pic>
      <p:pic>
        <p:nvPicPr>
          <p:cNvPr id="275" name="Graphic 274" descr="Smoking">
            <a:extLst>
              <a:ext uri="{FF2B5EF4-FFF2-40B4-BE49-F238E27FC236}">
                <a16:creationId xmlns:a16="http://schemas.microsoft.com/office/drawing/2014/main" id="{A9A8196C-9B2D-4AE3-8709-EA1A608A5E67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8613290" y="5763618"/>
            <a:ext cx="758452" cy="758452"/>
          </a:xfrm>
          <a:prstGeom prst="rect">
            <a:avLst/>
          </a:prstGeom>
        </p:spPr>
      </p:pic>
      <p:pic>
        <p:nvPicPr>
          <p:cNvPr id="277" name="Graphic 276" descr="Shower">
            <a:extLst>
              <a:ext uri="{FF2B5EF4-FFF2-40B4-BE49-F238E27FC236}">
                <a16:creationId xmlns:a16="http://schemas.microsoft.com/office/drawing/2014/main" id="{FBB0113D-1540-435D-8778-6752679BA755}"/>
              </a:ext>
            </a:extLst>
          </p:cNvPr>
          <p:cNvPicPr>
            <a:picLocks noChangeAspect="1"/>
          </p:cNvPicPr>
          <p:nvPr/>
        </p:nvPicPr>
        <p:blipFill>
          <a:blip r:embed="rId9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3"/>
              </a:ext>
            </a:extLst>
          </a:blip>
          <a:stretch>
            <a:fillRect/>
          </a:stretch>
        </p:blipFill>
        <p:spPr>
          <a:xfrm>
            <a:off x="7713337" y="5499433"/>
            <a:ext cx="661493" cy="661493"/>
          </a:xfrm>
          <a:prstGeom prst="rect">
            <a:avLst/>
          </a:prstGeom>
        </p:spPr>
      </p:pic>
      <p:pic>
        <p:nvPicPr>
          <p:cNvPr id="279" name="Graphic 278" descr="Brain in head">
            <a:extLst>
              <a:ext uri="{FF2B5EF4-FFF2-40B4-BE49-F238E27FC236}">
                <a16:creationId xmlns:a16="http://schemas.microsoft.com/office/drawing/2014/main" id="{1CA7D1AE-A54F-48DA-833E-9C0DF1779F6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604120" y="5731574"/>
            <a:ext cx="694773" cy="694773"/>
          </a:xfrm>
          <a:prstGeom prst="rect">
            <a:avLst/>
          </a:prstGeom>
        </p:spPr>
      </p:pic>
      <p:pic>
        <p:nvPicPr>
          <p:cNvPr id="281" name="Graphic 280" descr="Open hand">
            <a:extLst>
              <a:ext uri="{FF2B5EF4-FFF2-40B4-BE49-F238E27FC236}">
                <a16:creationId xmlns:a16="http://schemas.microsoft.com/office/drawing/2014/main" id="{F46610C4-03F2-4D44-AF76-06BB0E09A01A}"/>
              </a:ext>
            </a:extLst>
          </p:cNvPr>
          <p:cNvPicPr>
            <a:picLocks noChangeAspect="1"/>
          </p:cNvPicPr>
          <p:nvPr/>
        </p:nvPicPr>
        <p:blipFill>
          <a:blip r:embed="rId9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5"/>
              </a:ext>
            </a:extLst>
          </a:blip>
          <a:stretch>
            <a:fillRect/>
          </a:stretch>
        </p:blipFill>
        <p:spPr>
          <a:xfrm>
            <a:off x="3957119" y="5869510"/>
            <a:ext cx="616936" cy="616936"/>
          </a:xfrm>
          <a:prstGeom prst="rect">
            <a:avLst/>
          </a:prstGeom>
        </p:spPr>
      </p:pic>
      <p:pic>
        <p:nvPicPr>
          <p:cNvPr id="283" name="Graphic 282" descr="Child with balloon">
            <a:extLst>
              <a:ext uri="{FF2B5EF4-FFF2-40B4-BE49-F238E27FC236}">
                <a16:creationId xmlns:a16="http://schemas.microsoft.com/office/drawing/2014/main" id="{D8735EDE-64E1-417D-A278-01A9DD5C64AD}"/>
              </a:ext>
            </a:extLst>
          </p:cNvPr>
          <p:cNvPicPr>
            <a:picLocks noChangeAspect="1"/>
          </p:cNvPicPr>
          <p:nvPr/>
        </p:nvPicPr>
        <p:blipFill>
          <a:blip r:embed="rId9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7"/>
              </a:ext>
            </a:extLst>
          </a:blip>
          <a:stretch>
            <a:fillRect/>
          </a:stretch>
        </p:blipFill>
        <p:spPr>
          <a:xfrm>
            <a:off x="1803828" y="5198003"/>
            <a:ext cx="565444" cy="565444"/>
          </a:xfrm>
          <a:prstGeom prst="rect">
            <a:avLst/>
          </a:prstGeom>
        </p:spPr>
      </p:pic>
      <p:pic>
        <p:nvPicPr>
          <p:cNvPr id="285" name="Graphic 284" descr="Magnifying glass">
            <a:extLst>
              <a:ext uri="{FF2B5EF4-FFF2-40B4-BE49-F238E27FC236}">
                <a16:creationId xmlns:a16="http://schemas.microsoft.com/office/drawing/2014/main" id="{66D08C77-E68E-484B-8B5D-ED5C74752ED5}"/>
              </a:ext>
            </a:extLst>
          </p:cNvPr>
          <p:cNvPicPr>
            <a:picLocks noChangeAspect="1"/>
          </p:cNvPicPr>
          <p:nvPr/>
        </p:nvPicPr>
        <p:blipFill>
          <a:blip r:embed="rId9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9"/>
              </a:ext>
            </a:extLst>
          </a:blip>
          <a:stretch>
            <a:fillRect/>
          </a:stretch>
        </p:blipFill>
        <p:spPr>
          <a:xfrm>
            <a:off x="4780653" y="5559324"/>
            <a:ext cx="672099" cy="672099"/>
          </a:xfrm>
          <a:prstGeom prst="rect">
            <a:avLst/>
          </a:prstGeom>
        </p:spPr>
      </p:pic>
      <p:pic>
        <p:nvPicPr>
          <p:cNvPr id="287" name="Graphic 286" descr="Needle">
            <a:extLst>
              <a:ext uri="{FF2B5EF4-FFF2-40B4-BE49-F238E27FC236}">
                <a16:creationId xmlns:a16="http://schemas.microsoft.com/office/drawing/2014/main" id="{9D61AF3B-A6A0-4BFA-9447-B570279328AD}"/>
              </a:ext>
            </a:extLst>
          </p:cNvPr>
          <p:cNvPicPr>
            <a:picLocks noChangeAspect="1"/>
          </p:cNvPicPr>
          <p:nvPr/>
        </p:nvPicPr>
        <p:blipFill>
          <a:blip r:embed="rId5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5"/>
              </a:ext>
            </a:extLst>
          </a:blip>
          <a:stretch>
            <a:fillRect/>
          </a:stretch>
        </p:blipFill>
        <p:spPr>
          <a:xfrm>
            <a:off x="7036185" y="5378765"/>
            <a:ext cx="614189" cy="614189"/>
          </a:xfrm>
          <a:prstGeom prst="rect">
            <a:avLst/>
          </a:prstGeom>
        </p:spPr>
      </p:pic>
      <p:pic>
        <p:nvPicPr>
          <p:cNvPr id="289" name="Graphic 288" descr="Drama">
            <a:extLst>
              <a:ext uri="{FF2B5EF4-FFF2-40B4-BE49-F238E27FC236}">
                <a16:creationId xmlns:a16="http://schemas.microsoft.com/office/drawing/2014/main" id="{B7C809BC-923E-4388-B56C-64569ADA5407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721336" y="4488200"/>
            <a:ext cx="698212" cy="698212"/>
          </a:xfrm>
          <a:prstGeom prst="rect">
            <a:avLst/>
          </a:prstGeom>
        </p:spPr>
      </p:pic>
      <p:pic>
        <p:nvPicPr>
          <p:cNvPr id="291" name="Graphic 290" descr="Africa">
            <a:extLst>
              <a:ext uri="{FF2B5EF4-FFF2-40B4-BE49-F238E27FC236}">
                <a16:creationId xmlns:a16="http://schemas.microsoft.com/office/drawing/2014/main" id="{E83A232A-A8D4-4BD2-90A3-949B6F4B81C1}"/>
              </a:ext>
            </a:extLst>
          </p:cNvPr>
          <p:cNvPicPr>
            <a:picLocks noChangeAspect="1"/>
          </p:cNvPicPr>
          <p:nvPr/>
        </p:nvPicPr>
        <p:blipFill>
          <a:blip r:embed="rId10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1"/>
              </a:ext>
            </a:extLst>
          </a:blip>
          <a:stretch>
            <a:fillRect/>
          </a:stretch>
        </p:blipFill>
        <p:spPr>
          <a:xfrm>
            <a:off x="904206" y="3481800"/>
            <a:ext cx="706310" cy="706310"/>
          </a:xfrm>
          <a:prstGeom prst="rect">
            <a:avLst/>
          </a:prstGeom>
        </p:spPr>
      </p:pic>
      <p:pic>
        <p:nvPicPr>
          <p:cNvPr id="293" name="Graphic 292" descr="Run">
            <a:extLst>
              <a:ext uri="{FF2B5EF4-FFF2-40B4-BE49-F238E27FC236}">
                <a16:creationId xmlns:a16="http://schemas.microsoft.com/office/drawing/2014/main" id="{2846C514-BB1F-4546-B26B-E03A34AEC024}"/>
              </a:ext>
            </a:extLst>
          </p:cNvPr>
          <p:cNvPicPr>
            <a:picLocks noChangeAspect="1"/>
          </p:cNvPicPr>
          <p:nvPr/>
        </p:nvPicPr>
        <p:blipFill>
          <a:blip r:embed="rId10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3"/>
              </a:ext>
            </a:extLst>
          </a:blip>
          <a:stretch>
            <a:fillRect/>
          </a:stretch>
        </p:blipFill>
        <p:spPr>
          <a:xfrm>
            <a:off x="2812347" y="3663587"/>
            <a:ext cx="715965" cy="715965"/>
          </a:xfrm>
          <a:prstGeom prst="rect">
            <a:avLst/>
          </a:prstGeom>
        </p:spPr>
      </p:pic>
      <p:pic>
        <p:nvPicPr>
          <p:cNvPr id="295" name="Graphic 294" descr="No sign">
            <a:extLst>
              <a:ext uri="{FF2B5EF4-FFF2-40B4-BE49-F238E27FC236}">
                <a16:creationId xmlns:a16="http://schemas.microsoft.com/office/drawing/2014/main" id="{F38209AA-29B4-440A-98F8-8597EBBC52C6}"/>
              </a:ext>
            </a:extLst>
          </p:cNvPr>
          <p:cNvPicPr>
            <a:picLocks noChangeAspect="1"/>
          </p:cNvPicPr>
          <p:nvPr/>
        </p:nvPicPr>
        <p:blipFill>
          <a:blip r:embed="rId10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5"/>
              </a:ext>
            </a:extLst>
          </a:blip>
          <a:stretch>
            <a:fillRect/>
          </a:stretch>
        </p:blipFill>
        <p:spPr>
          <a:xfrm>
            <a:off x="4521449" y="3730523"/>
            <a:ext cx="565458" cy="565458"/>
          </a:xfrm>
          <a:prstGeom prst="rect">
            <a:avLst/>
          </a:prstGeom>
        </p:spPr>
      </p:pic>
      <p:pic>
        <p:nvPicPr>
          <p:cNvPr id="303" name="Graphic 302" descr="Checklist RTL">
            <a:extLst>
              <a:ext uri="{FF2B5EF4-FFF2-40B4-BE49-F238E27FC236}">
                <a16:creationId xmlns:a16="http://schemas.microsoft.com/office/drawing/2014/main" id="{743264CA-20F8-45B6-A3A4-A21AC786B121}"/>
              </a:ext>
            </a:extLst>
          </p:cNvPr>
          <p:cNvPicPr>
            <a:picLocks noChangeAspect="1"/>
          </p:cNvPicPr>
          <p:nvPr/>
        </p:nvPicPr>
        <p:blipFill>
          <a:blip r:embed="rId10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7"/>
              </a:ext>
            </a:extLst>
          </a:blip>
          <a:stretch>
            <a:fillRect/>
          </a:stretch>
        </p:blipFill>
        <p:spPr>
          <a:xfrm>
            <a:off x="250562" y="3140701"/>
            <a:ext cx="733964" cy="73396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F030AC7-DB27-47D4-BF64-69E9262620BC}"/>
              </a:ext>
            </a:extLst>
          </p:cNvPr>
          <p:cNvSpPr txBox="1"/>
          <p:nvPr/>
        </p:nvSpPr>
        <p:spPr>
          <a:xfrm>
            <a:off x="6120520" y="2021527"/>
            <a:ext cx="145264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Self image</a:t>
            </a:r>
          </a:p>
        </p:txBody>
      </p:sp>
      <p:pic>
        <p:nvPicPr>
          <p:cNvPr id="10" name="Graphic 9" descr="Internet">
            <a:extLst>
              <a:ext uri="{FF2B5EF4-FFF2-40B4-BE49-F238E27FC236}">
                <a16:creationId xmlns:a16="http://schemas.microsoft.com/office/drawing/2014/main" id="{7F900B88-2FC4-434A-90FC-F3A8FE428FCA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6282474" y="3386283"/>
            <a:ext cx="601617" cy="601617"/>
          </a:xfrm>
          <a:prstGeom prst="rect">
            <a:avLst/>
          </a:prstGeom>
        </p:spPr>
      </p:pic>
      <p:pic>
        <p:nvPicPr>
          <p:cNvPr id="16" name="Graphic 15" descr="Protecting hand">
            <a:extLst>
              <a:ext uri="{FF2B5EF4-FFF2-40B4-BE49-F238E27FC236}">
                <a16:creationId xmlns:a16="http://schemas.microsoft.com/office/drawing/2014/main" id="{BA7826A3-C0BD-4CD6-9417-3D41BB1F284A}"/>
              </a:ext>
            </a:extLst>
          </p:cNvPr>
          <p:cNvPicPr>
            <a:picLocks noChangeAspect="1"/>
          </p:cNvPicPr>
          <p:nvPr/>
        </p:nvPicPr>
        <p:blipFill>
          <a:blip r:embed="rId10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9"/>
              </a:ext>
            </a:extLst>
          </a:blip>
          <a:stretch>
            <a:fillRect/>
          </a:stretch>
        </p:blipFill>
        <p:spPr>
          <a:xfrm>
            <a:off x="8832015" y="2134013"/>
            <a:ext cx="557570" cy="557570"/>
          </a:xfrm>
          <a:prstGeom prst="rect">
            <a:avLst/>
          </a:prstGeom>
        </p:spPr>
      </p:pic>
      <p:pic>
        <p:nvPicPr>
          <p:cNvPr id="21" name="Graphic 20" descr="Soldier">
            <a:extLst>
              <a:ext uri="{FF2B5EF4-FFF2-40B4-BE49-F238E27FC236}">
                <a16:creationId xmlns:a16="http://schemas.microsoft.com/office/drawing/2014/main" id="{D5BD29CF-18EE-4488-84EA-BFB779C47986}"/>
              </a:ext>
            </a:extLst>
          </p:cNvPr>
          <p:cNvPicPr>
            <a:picLocks noChangeAspect="1"/>
          </p:cNvPicPr>
          <p:nvPr/>
        </p:nvPicPr>
        <p:blipFill>
          <a:blip r:embed="rId1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1"/>
              </a:ext>
            </a:extLst>
          </a:blip>
          <a:stretch>
            <a:fillRect/>
          </a:stretch>
        </p:blipFill>
        <p:spPr>
          <a:xfrm>
            <a:off x="5468106" y="1801768"/>
            <a:ext cx="604614" cy="604614"/>
          </a:xfrm>
          <a:prstGeom prst="rect">
            <a:avLst/>
          </a:prstGeom>
        </p:spPr>
      </p:pic>
      <p:pic>
        <p:nvPicPr>
          <p:cNvPr id="30" name="Graphic 29" descr="Smart Phone">
            <a:extLst>
              <a:ext uri="{FF2B5EF4-FFF2-40B4-BE49-F238E27FC236}">
                <a16:creationId xmlns:a16="http://schemas.microsoft.com/office/drawing/2014/main" id="{E5E55EBF-18B3-4440-BD50-A02CA85C9275}"/>
              </a:ext>
            </a:extLst>
          </p:cNvPr>
          <p:cNvPicPr>
            <a:picLocks noChangeAspect="1"/>
          </p:cNvPicPr>
          <p:nvPr/>
        </p:nvPicPr>
        <p:blipFill>
          <a:blip r:embed="rId8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5"/>
              </a:ext>
            </a:extLst>
          </a:blip>
          <a:stretch>
            <a:fillRect/>
          </a:stretch>
        </p:blipFill>
        <p:spPr>
          <a:xfrm>
            <a:off x="6902154" y="1731534"/>
            <a:ext cx="574293" cy="574293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7369B393-AE18-4EEA-91C8-B35246A73959}"/>
              </a:ext>
            </a:extLst>
          </p:cNvPr>
          <p:cNvSpPr txBox="1"/>
          <p:nvPr/>
        </p:nvSpPr>
        <p:spPr>
          <a:xfrm>
            <a:off x="211074" y="2013337"/>
            <a:ext cx="7407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Teenage pregnancy</a:t>
            </a:r>
          </a:p>
        </p:txBody>
      </p:sp>
      <p:pic>
        <p:nvPicPr>
          <p:cNvPr id="41" name="Graphic 40" descr="Heart organ">
            <a:extLst>
              <a:ext uri="{FF2B5EF4-FFF2-40B4-BE49-F238E27FC236}">
                <a16:creationId xmlns:a16="http://schemas.microsoft.com/office/drawing/2014/main" id="{E6647EC2-9598-4497-A366-E4F8C332730C}"/>
              </a:ext>
            </a:extLst>
          </p:cNvPr>
          <p:cNvPicPr>
            <a:picLocks noChangeAspect="1"/>
          </p:cNvPicPr>
          <p:nvPr/>
        </p:nvPicPr>
        <p:blipFill>
          <a:blip r:embed="rId1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3"/>
              </a:ext>
            </a:extLst>
          </a:blip>
          <a:stretch>
            <a:fillRect/>
          </a:stretch>
        </p:blipFill>
        <p:spPr>
          <a:xfrm>
            <a:off x="2771889" y="1402693"/>
            <a:ext cx="590693" cy="590693"/>
          </a:xfrm>
          <a:prstGeom prst="rect">
            <a:avLst/>
          </a:prstGeom>
        </p:spPr>
      </p:pic>
      <p:pic>
        <p:nvPicPr>
          <p:cNvPr id="64" name="Graphic 63" descr="In love face with solid fill">
            <a:extLst>
              <a:ext uri="{FF2B5EF4-FFF2-40B4-BE49-F238E27FC236}">
                <a16:creationId xmlns:a16="http://schemas.microsoft.com/office/drawing/2014/main" id="{FF87C3AA-A01B-4455-8F7D-3C09E4EDF8C1}"/>
              </a:ext>
            </a:extLst>
          </p:cNvPr>
          <p:cNvPicPr>
            <a:picLocks noChangeAspect="1"/>
          </p:cNvPicPr>
          <p:nvPr/>
        </p:nvPicPr>
        <p:blipFill>
          <a:blip r:embed="rId5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9"/>
              </a:ext>
            </a:extLst>
          </a:blip>
          <a:stretch>
            <a:fillRect/>
          </a:stretch>
        </p:blipFill>
        <p:spPr>
          <a:xfrm>
            <a:off x="71669" y="787142"/>
            <a:ext cx="466534" cy="466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321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19048</TotalTime>
  <Words>501</Words>
  <Application>Microsoft Office PowerPoint</Application>
  <PresentationFormat>Custom</PresentationFormat>
  <Paragraphs>142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Peachey</dc:creator>
  <cp:lastModifiedBy>Lesley Gregory</cp:lastModifiedBy>
  <cp:revision>284</cp:revision>
  <cp:lastPrinted>2018-09-02T17:44:52Z</cp:lastPrinted>
  <dcterms:created xsi:type="dcterms:W3CDTF">2018-02-08T08:28:53Z</dcterms:created>
  <dcterms:modified xsi:type="dcterms:W3CDTF">2024-07-18T07:16:56Z</dcterms:modified>
</cp:coreProperties>
</file>