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 autoAdjust="0"/>
    <p:restoredTop sz="93923" autoAdjust="0"/>
  </p:normalViewPr>
  <p:slideViewPr>
    <p:cSldViewPr snapToGrid="0">
      <p:cViewPr>
        <p:scale>
          <a:sx n="20" d="100"/>
          <a:sy n="20" d="100"/>
        </p:scale>
        <p:origin x="3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4.png"/><Relationship Id="rId21" Type="http://schemas.openxmlformats.org/officeDocument/2006/relationships/image" Target="../media/image19.svg"/><Relationship Id="rId42" Type="http://schemas.openxmlformats.org/officeDocument/2006/relationships/image" Target="../media/image40.png"/><Relationship Id="rId47" Type="http://schemas.openxmlformats.org/officeDocument/2006/relationships/image" Target="../media/image45.svg"/><Relationship Id="rId63" Type="http://schemas.openxmlformats.org/officeDocument/2006/relationships/image" Target="../media/image61.svg"/><Relationship Id="rId68" Type="http://schemas.openxmlformats.org/officeDocument/2006/relationships/image" Target="../media/image6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9" Type="http://schemas.openxmlformats.org/officeDocument/2006/relationships/image" Target="../media/image27.sv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svg"/><Relationship Id="rId40" Type="http://schemas.openxmlformats.org/officeDocument/2006/relationships/image" Target="../media/image38.png"/><Relationship Id="rId45" Type="http://schemas.openxmlformats.org/officeDocument/2006/relationships/image" Target="../media/image43.svg"/><Relationship Id="rId53" Type="http://schemas.openxmlformats.org/officeDocument/2006/relationships/image" Target="../media/image51.svg"/><Relationship Id="rId58" Type="http://schemas.openxmlformats.org/officeDocument/2006/relationships/image" Target="../media/image56.png"/><Relationship Id="rId66" Type="http://schemas.openxmlformats.org/officeDocument/2006/relationships/image" Target="../media/image64.png"/><Relationship Id="rId5" Type="http://schemas.openxmlformats.org/officeDocument/2006/relationships/image" Target="../media/image3.jpeg"/><Relationship Id="rId61" Type="http://schemas.openxmlformats.org/officeDocument/2006/relationships/image" Target="../media/image59.svg"/><Relationship Id="rId19" Type="http://schemas.openxmlformats.org/officeDocument/2006/relationships/image" Target="../media/image17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Relationship Id="rId43" Type="http://schemas.openxmlformats.org/officeDocument/2006/relationships/image" Target="../media/image41.svg"/><Relationship Id="rId48" Type="http://schemas.openxmlformats.org/officeDocument/2006/relationships/image" Target="../media/image46.png"/><Relationship Id="rId56" Type="http://schemas.openxmlformats.org/officeDocument/2006/relationships/image" Target="../media/image54.png"/><Relationship Id="rId64" Type="http://schemas.openxmlformats.org/officeDocument/2006/relationships/image" Target="../media/image62.png"/><Relationship Id="rId69" Type="http://schemas.openxmlformats.org/officeDocument/2006/relationships/image" Target="../media/image67.svg"/><Relationship Id="rId8" Type="http://schemas.openxmlformats.org/officeDocument/2006/relationships/image" Target="../media/image6.png"/><Relationship Id="rId51" Type="http://schemas.openxmlformats.org/officeDocument/2006/relationships/image" Target="../media/image49.svg"/><Relationship Id="rId72" Type="http://schemas.openxmlformats.org/officeDocument/2006/relationships/image" Target="../media/image70.pn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59" Type="http://schemas.openxmlformats.org/officeDocument/2006/relationships/image" Target="../media/image57.svg"/><Relationship Id="rId67" Type="http://schemas.openxmlformats.org/officeDocument/2006/relationships/image" Target="../media/image65.svg"/><Relationship Id="rId20" Type="http://schemas.openxmlformats.org/officeDocument/2006/relationships/image" Target="../media/image18.png"/><Relationship Id="rId41" Type="http://schemas.openxmlformats.org/officeDocument/2006/relationships/image" Target="../media/image39.svg"/><Relationship Id="rId54" Type="http://schemas.openxmlformats.org/officeDocument/2006/relationships/image" Target="../media/image52.png"/><Relationship Id="rId62" Type="http://schemas.openxmlformats.org/officeDocument/2006/relationships/image" Target="../media/image60.png"/><Relationship Id="rId70" Type="http://schemas.openxmlformats.org/officeDocument/2006/relationships/image" Target="../media/image6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svg"/><Relationship Id="rId57" Type="http://schemas.openxmlformats.org/officeDocument/2006/relationships/image" Target="../media/image55.svg"/><Relationship Id="rId10" Type="http://schemas.openxmlformats.org/officeDocument/2006/relationships/image" Target="../media/image8.png"/><Relationship Id="rId31" Type="http://schemas.openxmlformats.org/officeDocument/2006/relationships/image" Target="../media/image29.svg"/><Relationship Id="rId44" Type="http://schemas.openxmlformats.org/officeDocument/2006/relationships/image" Target="../media/image42.png"/><Relationship Id="rId52" Type="http://schemas.openxmlformats.org/officeDocument/2006/relationships/image" Target="../media/image50.png"/><Relationship Id="rId60" Type="http://schemas.openxmlformats.org/officeDocument/2006/relationships/image" Target="../media/image58.png"/><Relationship Id="rId65" Type="http://schemas.openxmlformats.org/officeDocument/2006/relationships/image" Target="../media/image63.svg"/><Relationship Id="rId73" Type="http://schemas.openxmlformats.org/officeDocument/2006/relationships/image" Target="../media/image71.svg"/><Relationship Id="rId4" Type="http://schemas.openxmlformats.org/officeDocument/2006/relationships/image" Target="../media/image2.jpeg"/><Relationship Id="rId9" Type="http://schemas.openxmlformats.org/officeDocument/2006/relationships/image" Target="../media/image7.sv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39" Type="http://schemas.openxmlformats.org/officeDocument/2006/relationships/image" Target="../media/image37.svg"/><Relationship Id="rId34" Type="http://schemas.openxmlformats.org/officeDocument/2006/relationships/image" Target="../media/image32.png"/><Relationship Id="rId50" Type="http://schemas.openxmlformats.org/officeDocument/2006/relationships/image" Target="../media/image48.png"/><Relationship Id="rId55" Type="http://schemas.openxmlformats.org/officeDocument/2006/relationships/image" Target="../media/image53.svg"/><Relationship Id="rId7" Type="http://schemas.openxmlformats.org/officeDocument/2006/relationships/image" Target="../media/image5.svg"/><Relationship Id="rId71" Type="http://schemas.openxmlformats.org/officeDocument/2006/relationships/image" Target="../media/image6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244753" y="277099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Where are areas of surplus and deficit located globally?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0873" y="11406553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055"/>
            <a:ext cx="5841604" cy="65497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60824" y="9259727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70001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36442" y="8522806"/>
            <a:ext cx="1214980" cy="1304869"/>
          </a:xfrm>
          <a:prstGeom prst="ellipse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8003494" y="12006378"/>
            <a:ext cx="1214980" cy="1304869"/>
          </a:xfrm>
          <a:prstGeom prst="ellipse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8191763" y="1219214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271450" y="456452"/>
            <a:ext cx="938427" cy="735967"/>
          </a:xfrm>
          <a:prstGeom prst="triangle">
            <a:avLst>
              <a:gd name="adj" fmla="val 45360"/>
            </a:avLst>
          </a:prstGeom>
          <a:gradFill>
            <a:gsLst>
              <a:gs pos="100000">
                <a:schemeClr val="tx1"/>
              </a:gs>
              <a:gs pos="55000">
                <a:schemeClr val="accent1">
                  <a:lumMod val="45000"/>
                  <a:lumOff val="55000"/>
                </a:schemeClr>
              </a:gs>
              <a:gs pos="27000">
                <a:srgbClr val="990099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188605" y="1225405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200158" y="1234370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2217590" y="4313455"/>
            <a:ext cx="1214980" cy="1304869"/>
          </a:xfrm>
          <a:prstGeom prst="ellipse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2407312" y="450585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2389906" y="460432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2405133" y="464148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633459" y="626475"/>
            <a:ext cx="414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Blackpool Aspire Academy</a:t>
            </a:r>
          </a:p>
          <a:p>
            <a:pPr algn="ctr"/>
            <a:r>
              <a:rPr lang="en-GB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PSHE Learning Journey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189D5999-43F7-F641-9393-172A969C8B1F}"/>
              </a:ext>
            </a:extLst>
          </p:cNvPr>
          <p:cNvSpPr txBox="1"/>
          <p:nvPr/>
        </p:nvSpPr>
        <p:spPr>
          <a:xfrm>
            <a:off x="909425" y="17286226"/>
            <a:ext cx="7981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‘</a:t>
            </a:r>
            <a:r>
              <a:rPr lang="en-US" sz="1800" b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en-US" sz="1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’  MICHAEL PALIN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9F6593FB-5247-4B4E-A446-6EB069AC1072}"/>
              </a:ext>
            </a:extLst>
          </p:cNvPr>
          <p:cNvSpPr txBox="1"/>
          <p:nvPr/>
        </p:nvSpPr>
        <p:spPr>
          <a:xfrm>
            <a:off x="6120788" y="16258953"/>
            <a:ext cx="1358461" cy="238363"/>
          </a:xfrm>
          <a:prstGeom prst="wedgeRoundRectCallout">
            <a:avLst>
              <a:gd name="adj1" fmla="val -19095"/>
              <a:gd name="adj2" fmla="val -74354"/>
              <a:gd name="adj3" fmla="val 16667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Transition</a:t>
            </a:r>
          </a:p>
        </p:txBody>
      </p:sp>
      <p:sp>
        <p:nvSpPr>
          <p:cNvPr id="408" name="TextBox 407">
            <a:extLst>
              <a:ext uri="{FF2B5EF4-FFF2-40B4-BE49-F238E27FC236}">
                <a16:creationId xmlns:a16="http://schemas.microsoft.com/office/drawing/2014/main" id="{A0E2CD6C-87C3-4532-A420-E76F9B7A9630}"/>
              </a:ext>
            </a:extLst>
          </p:cNvPr>
          <p:cNvSpPr txBox="1"/>
          <p:nvPr/>
        </p:nvSpPr>
        <p:spPr>
          <a:xfrm>
            <a:off x="2579523" y="14447248"/>
            <a:ext cx="8812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Puberty/ puberty Hygiene  </a:t>
            </a: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B9C0F880-0D6B-4E8B-B6C3-8004E8B49809}"/>
              </a:ext>
            </a:extLst>
          </p:cNvPr>
          <p:cNvSpPr txBox="1"/>
          <p:nvPr/>
        </p:nvSpPr>
        <p:spPr>
          <a:xfrm>
            <a:off x="2148339" y="16863447"/>
            <a:ext cx="8812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Menstrual wellbeing </a:t>
            </a: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96D8329B-B859-4036-B78A-3CCEDD18C5ED}"/>
              </a:ext>
            </a:extLst>
          </p:cNvPr>
          <p:cNvSpPr txBox="1"/>
          <p:nvPr/>
        </p:nvSpPr>
        <p:spPr>
          <a:xfrm>
            <a:off x="262466" y="12803589"/>
            <a:ext cx="8885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Gender Identity  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7C4CA3BD-478D-4E6D-9522-DA02CAB5E9CF}"/>
              </a:ext>
            </a:extLst>
          </p:cNvPr>
          <p:cNvSpPr txBox="1"/>
          <p:nvPr/>
        </p:nvSpPr>
        <p:spPr>
          <a:xfrm>
            <a:off x="6467968" y="12463112"/>
            <a:ext cx="867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What is mental health?</a:t>
            </a:r>
          </a:p>
        </p:txBody>
      </p:sp>
      <p:sp>
        <p:nvSpPr>
          <p:cNvPr id="509" name="TextBox 508">
            <a:extLst>
              <a:ext uri="{FF2B5EF4-FFF2-40B4-BE49-F238E27FC236}">
                <a16:creationId xmlns:a16="http://schemas.microsoft.com/office/drawing/2014/main" id="{95CC6F4C-79DE-41EC-B47F-1F2104C3FDFA}"/>
              </a:ext>
            </a:extLst>
          </p:cNvPr>
          <p:cNvSpPr txBox="1"/>
          <p:nvPr/>
        </p:nvSpPr>
        <p:spPr>
          <a:xfrm>
            <a:off x="5847506" y="9985468"/>
            <a:ext cx="854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Healthy Lifestyle  </a:t>
            </a:r>
          </a:p>
        </p:txBody>
      </p:sp>
      <p:sp>
        <p:nvSpPr>
          <p:cNvPr id="510" name="TextBox 509">
            <a:extLst>
              <a:ext uri="{FF2B5EF4-FFF2-40B4-BE49-F238E27FC236}">
                <a16:creationId xmlns:a16="http://schemas.microsoft.com/office/drawing/2014/main" id="{077580CC-6314-4277-975A-65625BF34AC7}"/>
              </a:ext>
            </a:extLst>
          </p:cNvPr>
          <p:cNvSpPr txBox="1"/>
          <p:nvPr/>
        </p:nvSpPr>
        <p:spPr>
          <a:xfrm>
            <a:off x="2801199" y="12428380"/>
            <a:ext cx="10626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Stereotypes </a:t>
            </a:r>
          </a:p>
        </p:txBody>
      </p:sp>
      <p:sp>
        <p:nvSpPr>
          <p:cNvPr id="536" name="TextBox 535">
            <a:extLst>
              <a:ext uri="{FF2B5EF4-FFF2-40B4-BE49-F238E27FC236}">
                <a16:creationId xmlns:a16="http://schemas.microsoft.com/office/drawing/2014/main" id="{55574A78-0976-47F2-B69E-D413B8C3F6BF}"/>
              </a:ext>
            </a:extLst>
          </p:cNvPr>
          <p:cNvSpPr txBox="1"/>
          <p:nvPr/>
        </p:nvSpPr>
        <p:spPr>
          <a:xfrm>
            <a:off x="1831392" y="9733314"/>
            <a:ext cx="8618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Firework Safety </a:t>
            </a:r>
          </a:p>
        </p:txBody>
      </p:sp>
      <p:sp>
        <p:nvSpPr>
          <p:cNvPr id="551" name="TextBox 550">
            <a:extLst>
              <a:ext uri="{FF2B5EF4-FFF2-40B4-BE49-F238E27FC236}">
                <a16:creationId xmlns:a16="http://schemas.microsoft.com/office/drawing/2014/main" id="{718207F3-8ABB-40BA-A359-8EF9604600D8}"/>
              </a:ext>
            </a:extLst>
          </p:cNvPr>
          <p:cNvSpPr txBox="1"/>
          <p:nvPr/>
        </p:nvSpPr>
        <p:spPr>
          <a:xfrm>
            <a:off x="1426995" y="8067798"/>
            <a:ext cx="8681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Sleep 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:a16="http://schemas.microsoft.com/office/drawing/2014/main" id="{B23C864F-FDF8-46B8-805D-A5BC59AF52BD}"/>
              </a:ext>
            </a:extLst>
          </p:cNvPr>
          <p:cNvSpPr txBox="1"/>
          <p:nvPr/>
        </p:nvSpPr>
        <p:spPr>
          <a:xfrm>
            <a:off x="4001382" y="10299560"/>
            <a:ext cx="11231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Consent </a:t>
            </a: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10" name="TextBox 609">
            <a:extLst>
              <a:ext uri="{FF2B5EF4-FFF2-40B4-BE49-F238E27FC236}">
                <a16:creationId xmlns:a16="http://schemas.microsoft.com/office/drawing/2014/main" id="{CAC39B3C-71A2-467B-9C3D-471CE4F74A49}"/>
              </a:ext>
            </a:extLst>
          </p:cNvPr>
          <p:cNvSpPr txBox="1"/>
          <p:nvPr/>
        </p:nvSpPr>
        <p:spPr>
          <a:xfrm>
            <a:off x="3988301" y="8360260"/>
            <a:ext cx="955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Youth Produced Sexual Imagery </a:t>
            </a:r>
          </a:p>
        </p:txBody>
      </p:sp>
      <p:sp>
        <p:nvSpPr>
          <p:cNvPr id="613" name="TextBox 612">
            <a:extLst>
              <a:ext uri="{FF2B5EF4-FFF2-40B4-BE49-F238E27FC236}">
                <a16:creationId xmlns:a16="http://schemas.microsoft.com/office/drawing/2014/main" id="{04D05C2B-993E-4059-9A20-AB3E876F8CEB}"/>
              </a:ext>
            </a:extLst>
          </p:cNvPr>
          <p:cNvSpPr txBox="1"/>
          <p:nvPr/>
        </p:nvSpPr>
        <p:spPr>
          <a:xfrm>
            <a:off x="7897409" y="5957246"/>
            <a:ext cx="11730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Vaping  </a:t>
            </a:r>
          </a:p>
        </p:txBody>
      </p:sp>
      <p:sp>
        <p:nvSpPr>
          <p:cNvPr id="615" name="TextBox 614">
            <a:extLst>
              <a:ext uri="{FF2B5EF4-FFF2-40B4-BE49-F238E27FC236}">
                <a16:creationId xmlns:a16="http://schemas.microsoft.com/office/drawing/2014/main" id="{929DA603-AA8C-464B-BC12-85393F0926E3}"/>
              </a:ext>
            </a:extLst>
          </p:cNvPr>
          <p:cNvSpPr txBox="1"/>
          <p:nvPr/>
        </p:nvSpPr>
        <p:spPr>
          <a:xfrm>
            <a:off x="5388842" y="7917358"/>
            <a:ext cx="955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Forced Marriage </a:t>
            </a:r>
          </a:p>
        </p:txBody>
      </p:sp>
      <p:sp>
        <p:nvSpPr>
          <p:cNvPr id="616" name="TextBox 615">
            <a:extLst>
              <a:ext uri="{FF2B5EF4-FFF2-40B4-BE49-F238E27FC236}">
                <a16:creationId xmlns:a16="http://schemas.microsoft.com/office/drawing/2014/main" id="{0F95DDFF-A526-425E-BD46-08E0F4629141}"/>
              </a:ext>
            </a:extLst>
          </p:cNvPr>
          <p:cNvSpPr txBox="1"/>
          <p:nvPr/>
        </p:nvSpPr>
        <p:spPr>
          <a:xfrm>
            <a:off x="5648163" y="6108726"/>
            <a:ext cx="955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Misogyny </a:t>
            </a:r>
          </a:p>
        </p:txBody>
      </p:sp>
      <p:sp>
        <p:nvSpPr>
          <p:cNvPr id="617" name="TextBox 616">
            <a:extLst>
              <a:ext uri="{FF2B5EF4-FFF2-40B4-BE49-F238E27FC236}">
                <a16:creationId xmlns:a16="http://schemas.microsoft.com/office/drawing/2014/main" id="{1190918D-CD76-475E-B774-31990E605718}"/>
              </a:ext>
            </a:extLst>
          </p:cNvPr>
          <p:cNvSpPr txBox="1"/>
          <p:nvPr/>
        </p:nvSpPr>
        <p:spPr>
          <a:xfrm>
            <a:off x="6794076" y="7908345"/>
            <a:ext cx="8001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Online Safety </a:t>
            </a:r>
          </a:p>
        </p:txBody>
      </p:sp>
      <p:sp>
        <p:nvSpPr>
          <p:cNvPr id="628" name="TextBox 627">
            <a:extLst>
              <a:ext uri="{FF2B5EF4-FFF2-40B4-BE49-F238E27FC236}">
                <a16:creationId xmlns:a16="http://schemas.microsoft.com/office/drawing/2014/main" id="{1FF86E25-928A-4694-9707-A71EF117C3A9}"/>
              </a:ext>
            </a:extLst>
          </p:cNvPr>
          <p:cNvSpPr txBox="1"/>
          <p:nvPr/>
        </p:nvSpPr>
        <p:spPr>
          <a:xfrm>
            <a:off x="8019000" y="10396975"/>
            <a:ext cx="13262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Honor Based Violence</a:t>
            </a:r>
          </a:p>
        </p:txBody>
      </p:sp>
      <p:sp>
        <p:nvSpPr>
          <p:cNvPr id="655" name="TextBox 654">
            <a:extLst>
              <a:ext uri="{FF2B5EF4-FFF2-40B4-BE49-F238E27FC236}">
                <a16:creationId xmlns:a16="http://schemas.microsoft.com/office/drawing/2014/main" id="{6FC1E7A0-0494-4938-B1B0-760EC9273BEA}"/>
              </a:ext>
            </a:extLst>
          </p:cNvPr>
          <p:cNvSpPr txBox="1"/>
          <p:nvPr/>
        </p:nvSpPr>
        <p:spPr>
          <a:xfrm>
            <a:off x="3814130" y="6396584"/>
            <a:ext cx="1190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Contraception </a:t>
            </a:r>
          </a:p>
        </p:txBody>
      </p:sp>
      <p:sp>
        <p:nvSpPr>
          <p:cNvPr id="658" name="TextBox 657">
            <a:extLst>
              <a:ext uri="{FF2B5EF4-FFF2-40B4-BE49-F238E27FC236}">
                <a16:creationId xmlns:a16="http://schemas.microsoft.com/office/drawing/2014/main" id="{CFA510C2-7B12-450D-A605-372E594590DB}"/>
              </a:ext>
            </a:extLst>
          </p:cNvPr>
          <p:cNvSpPr txBox="1"/>
          <p:nvPr/>
        </p:nvSpPr>
        <p:spPr>
          <a:xfrm>
            <a:off x="1646593" y="5534699"/>
            <a:ext cx="10358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STIs </a:t>
            </a:r>
          </a:p>
        </p:txBody>
      </p:sp>
      <p:sp>
        <p:nvSpPr>
          <p:cNvPr id="664" name="TextBox 663">
            <a:extLst>
              <a:ext uri="{FF2B5EF4-FFF2-40B4-BE49-F238E27FC236}">
                <a16:creationId xmlns:a16="http://schemas.microsoft.com/office/drawing/2014/main" id="{F6B0098E-A6F0-40FF-B837-67CDC8586C1A}"/>
              </a:ext>
            </a:extLst>
          </p:cNvPr>
          <p:cNvSpPr txBox="1"/>
          <p:nvPr/>
        </p:nvSpPr>
        <p:spPr>
          <a:xfrm>
            <a:off x="634848" y="4382188"/>
            <a:ext cx="1056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Unhealthy Relationships </a:t>
            </a:r>
          </a:p>
        </p:txBody>
      </p:sp>
      <p:sp>
        <p:nvSpPr>
          <p:cNvPr id="671" name="TextBox 670">
            <a:extLst>
              <a:ext uri="{FF2B5EF4-FFF2-40B4-BE49-F238E27FC236}">
                <a16:creationId xmlns:a16="http://schemas.microsoft.com/office/drawing/2014/main" id="{B98302E2-30E1-47B7-870B-2B20A7541D98}"/>
              </a:ext>
            </a:extLst>
          </p:cNvPr>
          <p:cNvSpPr txBox="1"/>
          <p:nvPr/>
        </p:nvSpPr>
        <p:spPr>
          <a:xfrm>
            <a:off x="7156421" y="4036816"/>
            <a:ext cx="7600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Bereavement </a:t>
            </a:r>
          </a:p>
        </p:txBody>
      </p:sp>
      <p:sp>
        <p:nvSpPr>
          <p:cNvPr id="683" name="TextBox 682">
            <a:extLst>
              <a:ext uri="{FF2B5EF4-FFF2-40B4-BE49-F238E27FC236}">
                <a16:creationId xmlns:a16="http://schemas.microsoft.com/office/drawing/2014/main" id="{05BC2023-5F3C-420F-A30F-4370F02668FE}"/>
              </a:ext>
            </a:extLst>
          </p:cNvPr>
          <p:cNvSpPr txBox="1"/>
          <p:nvPr/>
        </p:nvSpPr>
        <p:spPr>
          <a:xfrm>
            <a:off x="4931953" y="4197118"/>
            <a:ext cx="10477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Body Image </a:t>
            </a:r>
          </a:p>
        </p:txBody>
      </p:sp>
      <p:sp>
        <p:nvSpPr>
          <p:cNvPr id="686" name="TextBox 685">
            <a:extLst>
              <a:ext uri="{FF2B5EF4-FFF2-40B4-BE49-F238E27FC236}">
                <a16:creationId xmlns:a16="http://schemas.microsoft.com/office/drawing/2014/main" id="{791BA37E-B81D-46F0-8EBE-B7F11330C1B2}"/>
              </a:ext>
            </a:extLst>
          </p:cNvPr>
          <p:cNvSpPr txBox="1"/>
          <p:nvPr/>
        </p:nvSpPr>
        <p:spPr>
          <a:xfrm>
            <a:off x="3406022" y="1399770"/>
            <a:ext cx="10477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Gambling </a:t>
            </a:r>
          </a:p>
        </p:txBody>
      </p:sp>
      <p:sp>
        <p:nvSpPr>
          <p:cNvPr id="687" name="TextBox 686">
            <a:extLst>
              <a:ext uri="{FF2B5EF4-FFF2-40B4-BE49-F238E27FC236}">
                <a16:creationId xmlns:a16="http://schemas.microsoft.com/office/drawing/2014/main" id="{2C967AA3-B2A9-4D7F-9894-07E685F180F7}"/>
              </a:ext>
            </a:extLst>
          </p:cNvPr>
          <p:cNvSpPr txBox="1"/>
          <p:nvPr/>
        </p:nvSpPr>
        <p:spPr>
          <a:xfrm>
            <a:off x="1953674" y="3673202"/>
            <a:ext cx="11968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Health Screening </a:t>
            </a:r>
          </a:p>
        </p:txBody>
      </p:sp>
      <p:sp>
        <p:nvSpPr>
          <p:cNvPr id="690" name="TextBox 689">
            <a:extLst>
              <a:ext uri="{FF2B5EF4-FFF2-40B4-BE49-F238E27FC236}">
                <a16:creationId xmlns:a16="http://schemas.microsoft.com/office/drawing/2014/main" id="{A3FCECBB-0344-4758-8889-8FB546FAC018}"/>
              </a:ext>
            </a:extLst>
          </p:cNvPr>
          <p:cNvSpPr txBox="1"/>
          <p:nvPr/>
        </p:nvSpPr>
        <p:spPr>
          <a:xfrm>
            <a:off x="386602" y="3034889"/>
            <a:ext cx="7063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Menopause </a:t>
            </a:r>
          </a:p>
        </p:txBody>
      </p:sp>
      <p:sp>
        <p:nvSpPr>
          <p:cNvPr id="691" name="TextBox 690">
            <a:extLst>
              <a:ext uri="{FF2B5EF4-FFF2-40B4-BE49-F238E27FC236}">
                <a16:creationId xmlns:a16="http://schemas.microsoft.com/office/drawing/2014/main" id="{9C1AEE50-F390-45DC-B7DA-94B13C2978F4}"/>
              </a:ext>
            </a:extLst>
          </p:cNvPr>
          <p:cNvSpPr txBox="1"/>
          <p:nvPr/>
        </p:nvSpPr>
        <p:spPr>
          <a:xfrm>
            <a:off x="1825915" y="1413995"/>
            <a:ext cx="10935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Indecent images </a:t>
            </a:r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77582" y="475768"/>
            <a:ext cx="462817" cy="62936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2785602" y="253557"/>
            <a:ext cx="1284972" cy="1047535"/>
          </a:xfrm>
          <a:prstGeom prst="rect">
            <a:avLst/>
          </a:prstGeom>
        </p:spPr>
      </p:pic>
      <p:pic>
        <p:nvPicPr>
          <p:cNvPr id="1028" name="Picture 4" descr="Image result for blackpool aspire academy logo">
            <a:extLst>
              <a:ext uri="{FF2B5EF4-FFF2-40B4-BE49-F238E27FC236}">
                <a16:creationId xmlns:a16="http://schemas.microsoft.com/office/drawing/2014/main" id="{5C4B7A11-A39D-457C-A756-C242AEBE9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6301" y="14778774"/>
            <a:ext cx="817956" cy="150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blackpool aspire academy logo">
            <a:extLst>
              <a:ext uri="{FF2B5EF4-FFF2-40B4-BE49-F238E27FC236}">
                <a16:creationId xmlns:a16="http://schemas.microsoft.com/office/drawing/2014/main" id="{A493F113-C0BD-49C1-B886-A61AF1F77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527" y="15825286"/>
            <a:ext cx="1329467" cy="6145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1A9F72DB-801B-1540-9027-8E9B8D266CA4}"/>
              </a:ext>
            </a:extLst>
          </p:cNvPr>
          <p:cNvSpPr txBox="1"/>
          <p:nvPr/>
        </p:nvSpPr>
        <p:spPr>
          <a:xfrm>
            <a:off x="4788539" y="14321572"/>
            <a:ext cx="942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Positive Mental Health  </a:t>
            </a:r>
          </a:p>
        </p:txBody>
      </p:sp>
      <p:sp>
        <p:nvSpPr>
          <p:cNvPr id="590" name="TextBox 589">
            <a:extLst>
              <a:ext uri="{FF2B5EF4-FFF2-40B4-BE49-F238E27FC236}">
                <a16:creationId xmlns:a16="http://schemas.microsoft.com/office/drawing/2014/main" id="{4AAF7390-BA48-4AA6-AAC1-67C46C54C0E8}"/>
              </a:ext>
            </a:extLst>
          </p:cNvPr>
          <p:cNvSpPr txBox="1"/>
          <p:nvPr/>
        </p:nvSpPr>
        <p:spPr>
          <a:xfrm>
            <a:off x="8630013" y="6769712"/>
            <a:ext cx="9669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Drugs, Alcohol and Tobacco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9A26352-9DB4-4886-95E1-83AD0011A576}"/>
              </a:ext>
            </a:extLst>
          </p:cNvPr>
          <p:cNvSpPr/>
          <p:nvPr/>
        </p:nvSpPr>
        <p:spPr>
          <a:xfrm>
            <a:off x="2055055" y="3724571"/>
            <a:ext cx="149645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7429BD-42AD-47F5-8E14-0413EF717230}"/>
              </a:ext>
            </a:extLst>
          </p:cNvPr>
          <p:cNvSpPr txBox="1"/>
          <p:nvPr/>
        </p:nvSpPr>
        <p:spPr>
          <a:xfrm>
            <a:off x="3910963" y="16896678"/>
            <a:ext cx="8257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Dental hygiene</a:t>
            </a:r>
            <a:endParaRPr lang="en-GB" sz="8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5B08CF-42EC-4742-8947-FEC0359AF404}"/>
              </a:ext>
            </a:extLst>
          </p:cNvPr>
          <p:cNvSpPr txBox="1"/>
          <p:nvPr/>
        </p:nvSpPr>
        <p:spPr>
          <a:xfrm>
            <a:off x="213841" y="15818262"/>
            <a:ext cx="10618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What is a healthy relationship?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AC48C70-A0DA-4D78-AE1B-A0492A2022A3}"/>
              </a:ext>
            </a:extLst>
          </p:cNvPr>
          <p:cNvSpPr txBox="1"/>
          <p:nvPr/>
        </p:nvSpPr>
        <p:spPr>
          <a:xfrm>
            <a:off x="201192" y="11767504"/>
            <a:ext cx="9126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First Aid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A2CB888-D5DD-47E6-8223-0ECC62E4EE7F}"/>
              </a:ext>
            </a:extLst>
          </p:cNvPr>
          <p:cNvSpPr txBox="1"/>
          <p:nvPr/>
        </p:nvSpPr>
        <p:spPr>
          <a:xfrm>
            <a:off x="4453723" y="12536077"/>
            <a:ext cx="753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Water Safety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AD73987-30C3-44FF-BE4E-13ABBDE9E522}"/>
              </a:ext>
            </a:extLst>
          </p:cNvPr>
          <p:cNvSpPr txBox="1"/>
          <p:nvPr/>
        </p:nvSpPr>
        <p:spPr>
          <a:xfrm>
            <a:off x="286301" y="9171592"/>
            <a:ext cx="817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Tattoos and Piercings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B451D07-1563-4707-9C36-2DD9F4A2492C}"/>
              </a:ext>
            </a:extLst>
          </p:cNvPr>
          <p:cNvSpPr txBox="1"/>
          <p:nvPr/>
        </p:nvSpPr>
        <p:spPr>
          <a:xfrm>
            <a:off x="299887" y="6123150"/>
            <a:ext cx="699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Murder games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F9554B4-50D3-4C9A-955B-0243D52250B8}"/>
              </a:ext>
            </a:extLst>
          </p:cNvPr>
          <p:cNvSpPr txBox="1"/>
          <p:nvPr/>
        </p:nvSpPr>
        <p:spPr>
          <a:xfrm>
            <a:off x="3428088" y="3350638"/>
            <a:ext cx="8079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Drugs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0D27C5C-6B1E-4EFD-9BF6-7F340CE0C33C}"/>
              </a:ext>
            </a:extLst>
          </p:cNvPr>
          <p:cNvSpPr txBox="1"/>
          <p:nvPr/>
        </p:nvSpPr>
        <p:spPr>
          <a:xfrm>
            <a:off x="43691" y="1450682"/>
            <a:ext cx="1004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Dangers of Pornography </a:t>
            </a:r>
          </a:p>
        </p:txBody>
      </p:sp>
      <p:pic>
        <p:nvPicPr>
          <p:cNvPr id="91" name="Graphic 90" descr="Skeleton">
            <a:extLst>
              <a:ext uri="{FF2B5EF4-FFF2-40B4-BE49-F238E27FC236}">
                <a16:creationId xmlns:a16="http://schemas.microsoft.com/office/drawing/2014/main" id="{CC1EBA9E-52CB-4B63-8612-D16C0C76E7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32170" y="14800068"/>
            <a:ext cx="562392" cy="562392"/>
          </a:xfrm>
          <a:prstGeom prst="rect">
            <a:avLst/>
          </a:prstGeom>
        </p:spPr>
      </p:pic>
      <p:pic>
        <p:nvPicPr>
          <p:cNvPr id="129" name="Graphic 128" descr="Toothbrush">
            <a:extLst>
              <a:ext uri="{FF2B5EF4-FFF2-40B4-BE49-F238E27FC236}">
                <a16:creationId xmlns:a16="http://schemas.microsoft.com/office/drawing/2014/main" id="{C8DCD879-8769-45AE-9C33-DF60D16D7AE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93722" y="16227929"/>
            <a:ext cx="573749" cy="573749"/>
          </a:xfrm>
          <a:prstGeom prst="rect">
            <a:avLst/>
          </a:prstGeom>
        </p:spPr>
      </p:pic>
      <p:pic>
        <p:nvPicPr>
          <p:cNvPr id="149" name="Graphic 148" descr="Group success">
            <a:extLst>
              <a:ext uri="{FF2B5EF4-FFF2-40B4-BE49-F238E27FC236}">
                <a16:creationId xmlns:a16="http://schemas.microsoft.com/office/drawing/2014/main" id="{BD1DB7A6-5B4B-41C2-A36F-3446CAA91F7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89116" y="15264244"/>
            <a:ext cx="488069" cy="488069"/>
          </a:xfrm>
          <a:prstGeom prst="rect">
            <a:avLst/>
          </a:prstGeom>
        </p:spPr>
      </p:pic>
      <p:pic>
        <p:nvPicPr>
          <p:cNvPr id="191" name="Graphic 190" descr="Head with gears">
            <a:extLst>
              <a:ext uri="{FF2B5EF4-FFF2-40B4-BE49-F238E27FC236}">
                <a16:creationId xmlns:a16="http://schemas.microsoft.com/office/drawing/2014/main" id="{21F9AC59-7E95-4814-B0E2-4F7047B3F1F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31953" y="14785802"/>
            <a:ext cx="651866" cy="651866"/>
          </a:xfrm>
          <a:prstGeom prst="rect">
            <a:avLst/>
          </a:prstGeom>
        </p:spPr>
      </p:pic>
      <p:pic>
        <p:nvPicPr>
          <p:cNvPr id="195" name="Graphic 194" descr="In love face with solid fill">
            <a:extLst>
              <a:ext uri="{FF2B5EF4-FFF2-40B4-BE49-F238E27FC236}">
                <a16:creationId xmlns:a16="http://schemas.microsoft.com/office/drawing/2014/main" id="{9C6E58DE-D0F7-4ABF-849B-F44AC261375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589070" y="11806537"/>
            <a:ext cx="613667" cy="613667"/>
          </a:xfrm>
          <a:prstGeom prst="rect">
            <a:avLst/>
          </a:prstGeom>
        </p:spPr>
      </p:pic>
      <p:pic>
        <p:nvPicPr>
          <p:cNvPr id="265" name="Graphic 264" descr="Smart Phone">
            <a:extLst>
              <a:ext uri="{FF2B5EF4-FFF2-40B4-BE49-F238E27FC236}">
                <a16:creationId xmlns:a16="http://schemas.microsoft.com/office/drawing/2014/main" id="{01711978-6F0F-4266-A54C-1AD4E6D5789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470269" y="8119073"/>
            <a:ext cx="687614" cy="687614"/>
          </a:xfrm>
          <a:prstGeom prst="rect">
            <a:avLst/>
          </a:prstGeom>
        </p:spPr>
      </p:pic>
      <p:pic>
        <p:nvPicPr>
          <p:cNvPr id="267" name="Graphic 266" descr="Wine">
            <a:extLst>
              <a:ext uri="{FF2B5EF4-FFF2-40B4-BE49-F238E27FC236}">
                <a16:creationId xmlns:a16="http://schemas.microsoft.com/office/drawing/2014/main" id="{98230A93-57AD-4B9D-8A73-8D0C87FD357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704136" y="7468073"/>
            <a:ext cx="653069" cy="653069"/>
          </a:xfrm>
          <a:prstGeom prst="rect">
            <a:avLst/>
          </a:prstGeom>
        </p:spPr>
      </p:pic>
      <p:pic>
        <p:nvPicPr>
          <p:cNvPr id="269" name="Graphic 268" descr="Game controller">
            <a:extLst>
              <a:ext uri="{FF2B5EF4-FFF2-40B4-BE49-F238E27FC236}">
                <a16:creationId xmlns:a16="http://schemas.microsoft.com/office/drawing/2014/main" id="{176F7946-00B6-4884-A924-10547C934F8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16918" y="6467753"/>
            <a:ext cx="557294" cy="557294"/>
          </a:xfrm>
          <a:prstGeom prst="rect">
            <a:avLst/>
          </a:prstGeom>
        </p:spPr>
      </p:pic>
      <p:pic>
        <p:nvPicPr>
          <p:cNvPr id="275" name="Graphic 274" descr="Smoking">
            <a:extLst>
              <a:ext uri="{FF2B5EF4-FFF2-40B4-BE49-F238E27FC236}">
                <a16:creationId xmlns:a16="http://schemas.microsoft.com/office/drawing/2014/main" id="{A9A8196C-9B2D-4AE3-8709-EA1A608A5E67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255391" y="6051056"/>
            <a:ext cx="758452" cy="758452"/>
          </a:xfrm>
          <a:prstGeom prst="rect">
            <a:avLst/>
          </a:prstGeom>
        </p:spPr>
      </p:pic>
      <p:pic>
        <p:nvPicPr>
          <p:cNvPr id="289" name="Graphic 288" descr="Drama">
            <a:extLst>
              <a:ext uri="{FF2B5EF4-FFF2-40B4-BE49-F238E27FC236}">
                <a16:creationId xmlns:a16="http://schemas.microsoft.com/office/drawing/2014/main" id="{B7C809BC-923E-4388-B56C-64569ADA5407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651834" y="3507524"/>
            <a:ext cx="932385" cy="93238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030AC7-DB27-47D4-BF64-69E9262620BC}"/>
              </a:ext>
            </a:extLst>
          </p:cNvPr>
          <p:cNvSpPr txBox="1"/>
          <p:nvPr/>
        </p:nvSpPr>
        <p:spPr>
          <a:xfrm>
            <a:off x="6491895" y="1416583"/>
            <a:ext cx="14526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Pregnancy and Parenthood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A02A8D-9F22-4F36-9537-0D1E77D611CF}"/>
              </a:ext>
            </a:extLst>
          </p:cNvPr>
          <p:cNvSpPr txBox="1"/>
          <p:nvPr/>
        </p:nvSpPr>
        <p:spPr>
          <a:xfrm>
            <a:off x="7173580" y="13166032"/>
            <a:ext cx="184731" cy="423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658486F-FE82-4E24-8FDD-7A20F28FCEC0}"/>
              </a:ext>
            </a:extLst>
          </p:cNvPr>
          <p:cNvSpPr txBox="1"/>
          <p:nvPr/>
        </p:nvSpPr>
        <p:spPr>
          <a:xfrm>
            <a:off x="8773148" y="2059608"/>
            <a:ext cx="14195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FGM</a:t>
            </a:r>
            <a:endParaRPr lang="en-GB" sz="1050" dirty="0"/>
          </a:p>
        </p:txBody>
      </p:sp>
      <p:pic>
        <p:nvPicPr>
          <p:cNvPr id="67" name="Graphic 66" descr="Transfer with solid fill">
            <a:extLst>
              <a:ext uri="{FF2B5EF4-FFF2-40B4-BE49-F238E27FC236}">
                <a16:creationId xmlns:a16="http://schemas.microsoft.com/office/drawing/2014/main" id="{93BBF618-BB73-42A6-B355-515A6ACD82FA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6137669" y="16517760"/>
            <a:ext cx="662244" cy="662244"/>
          </a:xfrm>
          <a:prstGeom prst="rect">
            <a:avLst/>
          </a:prstGeom>
        </p:spPr>
      </p:pic>
      <p:pic>
        <p:nvPicPr>
          <p:cNvPr id="70" name="Graphic 69" descr="Water with solid fill">
            <a:extLst>
              <a:ext uri="{FF2B5EF4-FFF2-40B4-BE49-F238E27FC236}">
                <a16:creationId xmlns:a16="http://schemas.microsoft.com/office/drawing/2014/main" id="{DE3AD0D7-3129-4115-923C-BB5FA18FB71A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231162" y="16144417"/>
            <a:ext cx="726702" cy="726702"/>
          </a:xfrm>
          <a:prstGeom prst="rect">
            <a:avLst/>
          </a:prstGeom>
        </p:spPr>
      </p:pic>
      <p:pic>
        <p:nvPicPr>
          <p:cNvPr id="72" name="Graphic 71" descr="Man and woman with solid fill">
            <a:extLst>
              <a:ext uri="{FF2B5EF4-FFF2-40B4-BE49-F238E27FC236}">
                <a16:creationId xmlns:a16="http://schemas.microsoft.com/office/drawing/2014/main" id="{3BBE7332-B5EB-4213-AE71-B84BD9B05890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286301" y="13072526"/>
            <a:ext cx="772763" cy="772763"/>
          </a:xfrm>
          <a:prstGeom prst="rect">
            <a:avLst/>
          </a:prstGeom>
        </p:spPr>
      </p:pic>
      <p:pic>
        <p:nvPicPr>
          <p:cNvPr id="78" name="Graphic 77" descr="Eyes with solid fill">
            <a:extLst>
              <a:ext uri="{FF2B5EF4-FFF2-40B4-BE49-F238E27FC236}">
                <a16:creationId xmlns:a16="http://schemas.microsoft.com/office/drawing/2014/main" id="{9723DE8E-BC0B-491B-9FE0-776ADA938B91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2710185" y="12408610"/>
            <a:ext cx="914400" cy="914400"/>
          </a:xfrm>
          <a:prstGeom prst="rect">
            <a:avLst/>
          </a:prstGeom>
        </p:spPr>
      </p:pic>
      <p:pic>
        <p:nvPicPr>
          <p:cNvPr id="87" name="Graphic 86" descr="Apple with solid fill">
            <a:extLst>
              <a:ext uri="{FF2B5EF4-FFF2-40B4-BE49-F238E27FC236}">
                <a16:creationId xmlns:a16="http://schemas.microsoft.com/office/drawing/2014/main" id="{9C02A763-4989-409D-8BDE-11718DFFE1C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5901267" y="10329570"/>
            <a:ext cx="746663" cy="746663"/>
          </a:xfrm>
          <a:prstGeom prst="rect">
            <a:avLst/>
          </a:prstGeom>
        </p:spPr>
      </p:pic>
      <p:pic>
        <p:nvPicPr>
          <p:cNvPr id="92" name="Graphic 91" descr="Wave with solid fill">
            <a:extLst>
              <a:ext uri="{FF2B5EF4-FFF2-40B4-BE49-F238E27FC236}">
                <a16:creationId xmlns:a16="http://schemas.microsoft.com/office/drawing/2014/main" id="{71C58130-7258-4F92-BE09-31393E5B2231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4439472" y="11706671"/>
            <a:ext cx="914400" cy="914400"/>
          </a:xfrm>
          <a:prstGeom prst="rect">
            <a:avLst/>
          </a:prstGeom>
        </p:spPr>
      </p:pic>
      <p:pic>
        <p:nvPicPr>
          <p:cNvPr id="97" name="Graphic 96" descr="Medical with solid fill">
            <a:extLst>
              <a:ext uri="{FF2B5EF4-FFF2-40B4-BE49-F238E27FC236}">
                <a16:creationId xmlns:a16="http://schemas.microsoft.com/office/drawing/2014/main" id="{41D261BC-98B9-4A59-8FED-68625A143FCC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68360" y="10887218"/>
            <a:ext cx="914400" cy="914400"/>
          </a:xfrm>
          <a:prstGeom prst="rect">
            <a:avLst/>
          </a:prstGeom>
        </p:spPr>
      </p:pic>
      <p:pic>
        <p:nvPicPr>
          <p:cNvPr id="109" name="Graphic 108" descr="Fireworks with solid fill">
            <a:extLst>
              <a:ext uri="{FF2B5EF4-FFF2-40B4-BE49-F238E27FC236}">
                <a16:creationId xmlns:a16="http://schemas.microsoft.com/office/drawing/2014/main" id="{EC27810E-7DB5-4A20-A848-F1B91E28749F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1787227" y="9985468"/>
            <a:ext cx="914400" cy="914400"/>
          </a:xfrm>
          <a:prstGeom prst="rect">
            <a:avLst/>
          </a:prstGeom>
        </p:spPr>
      </p:pic>
      <p:pic>
        <p:nvPicPr>
          <p:cNvPr id="112" name="Graphic 111" descr="Microscope with solid fill">
            <a:extLst>
              <a:ext uri="{FF2B5EF4-FFF2-40B4-BE49-F238E27FC236}">
                <a16:creationId xmlns:a16="http://schemas.microsoft.com/office/drawing/2014/main" id="{63F78566-3608-4F55-A49A-1D443290A61F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279962" y="8195991"/>
            <a:ext cx="812950" cy="812950"/>
          </a:xfrm>
          <a:prstGeom prst="rect">
            <a:avLst/>
          </a:prstGeom>
        </p:spPr>
      </p:pic>
      <p:pic>
        <p:nvPicPr>
          <p:cNvPr id="122" name="Graphic 121" descr="Sleep with solid fill">
            <a:extLst>
              <a:ext uri="{FF2B5EF4-FFF2-40B4-BE49-F238E27FC236}">
                <a16:creationId xmlns:a16="http://schemas.microsoft.com/office/drawing/2014/main" id="{4C735734-5563-43A1-83B0-35CA8692494D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1369242" y="8153530"/>
            <a:ext cx="914400" cy="914400"/>
          </a:xfrm>
          <a:prstGeom prst="rect">
            <a:avLst/>
          </a:prstGeom>
        </p:spPr>
      </p:pic>
      <p:pic>
        <p:nvPicPr>
          <p:cNvPr id="124" name="Graphic 123" descr="Tick with solid fill">
            <a:extLst>
              <a:ext uri="{FF2B5EF4-FFF2-40B4-BE49-F238E27FC236}">
                <a16:creationId xmlns:a16="http://schemas.microsoft.com/office/drawing/2014/main" id="{671B206F-6E6B-4E5D-96A2-4EA640B6E5DD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3946325" y="9584990"/>
            <a:ext cx="800956" cy="800956"/>
          </a:xfrm>
          <a:prstGeom prst="rect">
            <a:avLst/>
          </a:prstGeom>
        </p:spPr>
      </p:pic>
      <p:pic>
        <p:nvPicPr>
          <p:cNvPr id="127" name="Graphic 126" descr="Gavel with solid fill">
            <a:extLst>
              <a:ext uri="{FF2B5EF4-FFF2-40B4-BE49-F238E27FC236}">
                <a16:creationId xmlns:a16="http://schemas.microsoft.com/office/drawing/2014/main" id="{0C5D6150-A604-44FD-8368-2E31D1140701}"/>
              </a:ext>
            </a:extLst>
          </p:cNvPr>
          <p:cNvPicPr>
            <a:picLocks noChangeAspect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5357870" y="8164441"/>
            <a:ext cx="795792" cy="795792"/>
          </a:xfrm>
          <a:prstGeom prst="rect">
            <a:avLst/>
          </a:prstGeom>
        </p:spPr>
      </p:pic>
      <p:pic>
        <p:nvPicPr>
          <p:cNvPr id="130" name="Graphic 129" descr="Newspaper with solid fill">
            <a:extLst>
              <a:ext uri="{FF2B5EF4-FFF2-40B4-BE49-F238E27FC236}">
                <a16:creationId xmlns:a16="http://schemas.microsoft.com/office/drawing/2014/main" id="{E8777500-655C-4E24-A7C2-A3F9B8FC4ED3}"/>
              </a:ext>
            </a:extLst>
          </p:cNvPr>
          <p:cNvPicPr>
            <a:picLocks noChangeAspect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1"/>
              </a:ext>
            </a:extLst>
          </a:blip>
          <a:stretch>
            <a:fillRect/>
          </a:stretch>
        </p:blipFill>
        <p:spPr>
          <a:xfrm>
            <a:off x="8606030" y="9571922"/>
            <a:ext cx="738001" cy="738001"/>
          </a:xfrm>
          <a:prstGeom prst="rect">
            <a:avLst/>
          </a:prstGeom>
        </p:spPr>
      </p:pic>
      <p:pic>
        <p:nvPicPr>
          <p:cNvPr id="134" name="Graphic 133" descr="Call centre with solid fill">
            <a:extLst>
              <a:ext uri="{FF2B5EF4-FFF2-40B4-BE49-F238E27FC236}">
                <a16:creationId xmlns:a16="http://schemas.microsoft.com/office/drawing/2014/main" id="{6B5AF263-2586-4D99-B1E2-87362B22B050}"/>
              </a:ext>
            </a:extLst>
          </p:cNvPr>
          <p:cNvPicPr>
            <a:picLocks noChangeAspect="1"/>
          </p:cNvPicPr>
          <p:nvPr/>
        </p:nvPicPr>
        <p:blipFill>
          <a:blip r:embed="rId5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6759578" y="8092585"/>
            <a:ext cx="914400" cy="914400"/>
          </a:xfrm>
          <a:prstGeom prst="rect">
            <a:avLst/>
          </a:prstGeom>
        </p:spPr>
      </p:pic>
      <p:pic>
        <p:nvPicPr>
          <p:cNvPr id="139" name="Graphic 138" descr="Confused person with solid fill">
            <a:extLst>
              <a:ext uri="{FF2B5EF4-FFF2-40B4-BE49-F238E27FC236}">
                <a16:creationId xmlns:a16="http://schemas.microsoft.com/office/drawing/2014/main" id="{0E783FC8-2E42-407C-90E3-D0722628BAC6}"/>
              </a:ext>
            </a:extLst>
          </p:cNvPr>
          <p:cNvPicPr>
            <a:picLocks noChangeAspect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6302378" y="5660789"/>
            <a:ext cx="914400" cy="914400"/>
          </a:xfrm>
          <a:prstGeom prst="rect">
            <a:avLst/>
          </a:prstGeom>
        </p:spPr>
      </p:pic>
      <p:pic>
        <p:nvPicPr>
          <p:cNvPr id="146" name="Graphic 145" descr="Medicine with solid fill">
            <a:extLst>
              <a:ext uri="{FF2B5EF4-FFF2-40B4-BE49-F238E27FC236}">
                <a16:creationId xmlns:a16="http://schemas.microsoft.com/office/drawing/2014/main" id="{A6B6DB7C-5651-4DE0-9872-5B56642ACC96}"/>
              </a:ext>
            </a:extLst>
          </p:cNvPr>
          <p:cNvPicPr>
            <a:picLocks noChangeAspect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>
            <a:off x="4004847" y="5489806"/>
            <a:ext cx="914400" cy="914400"/>
          </a:xfrm>
          <a:prstGeom prst="rect">
            <a:avLst/>
          </a:prstGeom>
        </p:spPr>
      </p:pic>
      <p:pic>
        <p:nvPicPr>
          <p:cNvPr id="148" name="Graphic 147" descr="Network with solid fill">
            <a:extLst>
              <a:ext uri="{FF2B5EF4-FFF2-40B4-BE49-F238E27FC236}">
                <a16:creationId xmlns:a16="http://schemas.microsoft.com/office/drawing/2014/main" id="{6E88313A-7575-446B-96BA-06B7354B5128}"/>
              </a:ext>
            </a:extLst>
          </p:cNvPr>
          <p:cNvPicPr>
            <a:picLocks noChangeAspect="1"/>
          </p:cNvPicPr>
          <p:nvPr/>
        </p:nvPicPr>
        <p:blipFill>
          <a:blip r:embed="rId5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9"/>
              </a:ext>
            </a:extLst>
          </a:blip>
          <a:stretch>
            <a:fillRect/>
          </a:stretch>
        </p:blipFill>
        <p:spPr>
          <a:xfrm>
            <a:off x="1760390" y="5700894"/>
            <a:ext cx="914400" cy="914400"/>
          </a:xfrm>
          <a:prstGeom prst="rect">
            <a:avLst/>
          </a:prstGeom>
        </p:spPr>
      </p:pic>
      <p:pic>
        <p:nvPicPr>
          <p:cNvPr id="151" name="Graphic 150" descr="Flask with solid fill">
            <a:extLst>
              <a:ext uri="{FF2B5EF4-FFF2-40B4-BE49-F238E27FC236}">
                <a16:creationId xmlns:a16="http://schemas.microsoft.com/office/drawing/2014/main" id="{380957C6-85CE-4A1A-855F-66F5F75C87E0}"/>
              </a:ext>
            </a:extLst>
          </p:cNvPr>
          <p:cNvPicPr>
            <a:picLocks noChangeAspect="1"/>
          </p:cNvPicPr>
          <p:nvPr/>
        </p:nvPicPr>
        <p:blipFill>
          <a:blip r:embed="rId6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3326897" y="3626197"/>
            <a:ext cx="914400" cy="914400"/>
          </a:xfrm>
          <a:prstGeom prst="rect">
            <a:avLst/>
          </a:prstGeom>
        </p:spPr>
      </p:pic>
      <p:pic>
        <p:nvPicPr>
          <p:cNvPr id="154" name="Graphic 153" descr="Crying face outline with solid fill">
            <a:extLst>
              <a:ext uri="{FF2B5EF4-FFF2-40B4-BE49-F238E27FC236}">
                <a16:creationId xmlns:a16="http://schemas.microsoft.com/office/drawing/2014/main" id="{64A81324-B47C-47E6-A6E4-CA03BD36064D}"/>
              </a:ext>
            </a:extLst>
          </p:cNvPr>
          <p:cNvPicPr>
            <a:picLocks noChangeAspect="1"/>
          </p:cNvPicPr>
          <p:nvPr/>
        </p:nvPicPr>
        <p:blipFill>
          <a:blip r:embed="rId6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3"/>
              </a:ext>
            </a:extLst>
          </a:blip>
          <a:stretch>
            <a:fillRect/>
          </a:stretch>
        </p:blipFill>
        <p:spPr>
          <a:xfrm>
            <a:off x="5038185" y="3394134"/>
            <a:ext cx="914400" cy="914400"/>
          </a:xfrm>
          <a:prstGeom prst="rect">
            <a:avLst/>
          </a:prstGeom>
        </p:spPr>
      </p:pic>
      <p:pic>
        <p:nvPicPr>
          <p:cNvPr id="156" name="Graphic 155" descr="Heart with pulse with solid fill">
            <a:extLst>
              <a:ext uri="{FF2B5EF4-FFF2-40B4-BE49-F238E27FC236}">
                <a16:creationId xmlns:a16="http://schemas.microsoft.com/office/drawing/2014/main" id="{159DE0FD-3D44-4779-9CF1-4C4D284F4BDF}"/>
              </a:ext>
            </a:extLst>
          </p:cNvPr>
          <p:cNvPicPr>
            <a:picLocks noChangeAspect="1"/>
          </p:cNvPicPr>
          <p:nvPr/>
        </p:nvPicPr>
        <p:blipFill>
          <a:blip r:embed="rId6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5"/>
              </a:ext>
            </a:extLst>
          </a:blip>
          <a:stretch>
            <a:fillRect/>
          </a:stretch>
        </p:blipFill>
        <p:spPr>
          <a:xfrm>
            <a:off x="7104600" y="3201775"/>
            <a:ext cx="914400" cy="914400"/>
          </a:xfrm>
          <a:prstGeom prst="rect">
            <a:avLst/>
          </a:prstGeom>
        </p:spPr>
      </p:pic>
      <p:pic>
        <p:nvPicPr>
          <p:cNvPr id="159" name="Graphic 158" descr="Classroom with solid fill">
            <a:extLst>
              <a:ext uri="{FF2B5EF4-FFF2-40B4-BE49-F238E27FC236}">
                <a16:creationId xmlns:a16="http://schemas.microsoft.com/office/drawing/2014/main" id="{A9B84F5E-7182-4B19-B68D-F6C746E55BAD}"/>
              </a:ext>
            </a:extLst>
          </p:cNvPr>
          <p:cNvPicPr>
            <a:picLocks noChangeAspect="1"/>
          </p:cNvPicPr>
          <p:nvPr/>
        </p:nvPicPr>
        <p:blipFill>
          <a:blip r:embed="rId6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7"/>
              </a:ext>
            </a:extLst>
          </a:blip>
          <a:stretch>
            <a:fillRect/>
          </a:stretch>
        </p:blipFill>
        <p:spPr>
          <a:xfrm>
            <a:off x="8554452" y="2326568"/>
            <a:ext cx="914400" cy="914400"/>
          </a:xfrm>
          <a:prstGeom prst="rect">
            <a:avLst/>
          </a:prstGeom>
        </p:spPr>
      </p:pic>
      <p:pic>
        <p:nvPicPr>
          <p:cNvPr id="162" name="Graphic 161" descr="Baby with solid fill">
            <a:extLst>
              <a:ext uri="{FF2B5EF4-FFF2-40B4-BE49-F238E27FC236}">
                <a16:creationId xmlns:a16="http://schemas.microsoft.com/office/drawing/2014/main" id="{56750A4A-3EEE-4E40-931F-3747C3F9B46C}"/>
              </a:ext>
            </a:extLst>
          </p:cNvPr>
          <p:cNvPicPr>
            <a:picLocks noChangeAspect="1"/>
          </p:cNvPicPr>
          <p:nvPr/>
        </p:nvPicPr>
        <p:blipFill>
          <a:blip r:embed="rId6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9"/>
              </a:ext>
            </a:extLst>
          </a:blip>
          <a:stretch>
            <a:fillRect/>
          </a:stretch>
        </p:blipFill>
        <p:spPr>
          <a:xfrm>
            <a:off x="6834136" y="1639707"/>
            <a:ext cx="760042" cy="760042"/>
          </a:xfrm>
          <a:prstGeom prst="rect">
            <a:avLst/>
          </a:prstGeom>
        </p:spPr>
      </p:pic>
      <p:pic>
        <p:nvPicPr>
          <p:cNvPr id="164" name="Graphic 163" descr="Money with solid fill">
            <a:extLst>
              <a:ext uri="{FF2B5EF4-FFF2-40B4-BE49-F238E27FC236}">
                <a16:creationId xmlns:a16="http://schemas.microsoft.com/office/drawing/2014/main" id="{91933F7B-5734-47C5-A9F7-B95B9029B225}"/>
              </a:ext>
            </a:extLst>
          </p:cNvPr>
          <p:cNvPicPr>
            <a:picLocks noChangeAspect="1"/>
          </p:cNvPicPr>
          <p:nvPr/>
        </p:nvPicPr>
        <p:blipFill>
          <a:blip r:embed="rId7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1"/>
              </a:ext>
            </a:extLst>
          </a:blip>
          <a:stretch>
            <a:fillRect/>
          </a:stretch>
        </p:blipFill>
        <p:spPr>
          <a:xfrm>
            <a:off x="3412152" y="1552944"/>
            <a:ext cx="914400" cy="914400"/>
          </a:xfrm>
          <a:prstGeom prst="rect">
            <a:avLst/>
          </a:prstGeom>
        </p:spPr>
      </p:pic>
      <p:pic>
        <p:nvPicPr>
          <p:cNvPr id="167" name="Graphic 166" descr="Medical with solid fill">
            <a:extLst>
              <a:ext uri="{FF2B5EF4-FFF2-40B4-BE49-F238E27FC236}">
                <a16:creationId xmlns:a16="http://schemas.microsoft.com/office/drawing/2014/main" id="{5BA26070-2985-40A0-BF5E-9BD347F7FA62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2240320" y="3022751"/>
            <a:ext cx="728798" cy="728798"/>
          </a:xfrm>
          <a:prstGeom prst="rect">
            <a:avLst/>
          </a:prstGeom>
        </p:spPr>
      </p:pic>
      <p:pic>
        <p:nvPicPr>
          <p:cNvPr id="170" name="Graphic 169" descr="Water with solid fill">
            <a:extLst>
              <a:ext uri="{FF2B5EF4-FFF2-40B4-BE49-F238E27FC236}">
                <a16:creationId xmlns:a16="http://schemas.microsoft.com/office/drawing/2014/main" id="{1D3355E8-78C2-4FBB-97B5-C262E50F49E6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08978" y="2084779"/>
            <a:ext cx="914400" cy="914400"/>
          </a:xfrm>
          <a:prstGeom prst="rect">
            <a:avLst/>
          </a:prstGeom>
        </p:spPr>
      </p:pic>
      <p:pic>
        <p:nvPicPr>
          <p:cNvPr id="172" name="Graphic 171" descr="Smart Phone with solid fill">
            <a:extLst>
              <a:ext uri="{FF2B5EF4-FFF2-40B4-BE49-F238E27FC236}">
                <a16:creationId xmlns:a16="http://schemas.microsoft.com/office/drawing/2014/main" id="{2EE90A7C-A18E-4F8C-9D90-979D0A15B2AF}"/>
              </a:ext>
            </a:extLst>
          </p:cNvPr>
          <p:cNvPicPr>
            <a:picLocks noChangeAspect="1"/>
          </p:cNvPicPr>
          <p:nvPr/>
        </p:nvPicPr>
        <p:blipFill>
          <a:blip r:embed="rId7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3"/>
              </a:ext>
            </a:extLst>
          </a:blip>
          <a:stretch>
            <a:fillRect/>
          </a:stretch>
        </p:blipFill>
        <p:spPr>
          <a:xfrm>
            <a:off x="2009411" y="1662269"/>
            <a:ext cx="714156" cy="71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19085</TotalTime>
  <Words>111</Words>
  <Application>Microsoft Office PowerPoint</Application>
  <PresentationFormat>Custom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Lesley Gregory</cp:lastModifiedBy>
  <cp:revision>289</cp:revision>
  <cp:lastPrinted>2018-09-02T17:44:52Z</cp:lastPrinted>
  <dcterms:created xsi:type="dcterms:W3CDTF">2018-02-08T08:28:53Z</dcterms:created>
  <dcterms:modified xsi:type="dcterms:W3CDTF">2025-07-17T11:57:05Z</dcterms:modified>
</cp:coreProperties>
</file>