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5"/>
  </p:notesMasterIdLst>
  <p:handoutMasterIdLst>
    <p:handoutMasterId r:id="rId6"/>
  </p:handoutMasterIdLst>
  <p:sldIdLst>
    <p:sldId id="484" r:id="rId2"/>
    <p:sldId id="487" r:id="rId3"/>
    <p:sldId id="486" r:id="rId4"/>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6E9E9F3D-4589-4488-892B-3B92AAD6E110}">
          <p14:sldIdLst>
            <p14:sldId id="484"/>
            <p14:sldId id="487"/>
            <p14:sldId id="486"/>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44" autoAdjust="0"/>
    <p:restoredTop sz="94660"/>
  </p:normalViewPr>
  <p:slideViewPr>
    <p:cSldViewPr snapToGrid="0">
      <p:cViewPr varScale="1">
        <p:scale>
          <a:sx n="109" d="100"/>
          <a:sy n="109" d="100"/>
        </p:scale>
        <p:origin x="666" y="102"/>
      </p:cViewPr>
      <p:guideLst/>
    </p:cSldViewPr>
  </p:slideViewPr>
  <p:notesTextViewPr>
    <p:cViewPr>
      <p:scale>
        <a:sx n="3" d="2"/>
        <a:sy n="3" d="2"/>
      </p:scale>
      <p:origin x="0" y="0"/>
    </p:cViewPr>
  </p:notesTextViewPr>
  <p:sorterViewPr>
    <p:cViewPr varScale="1">
      <p:scale>
        <a:sx n="100" d="100"/>
        <a:sy n="100" d="100"/>
      </p:scale>
      <p:origin x="0" y="0"/>
    </p:cViewPr>
  </p:sorterViewPr>
  <p:notesViewPr>
    <p:cSldViewPr snapToGrid="0">
      <p:cViewPr varScale="1">
        <p:scale>
          <a:sx n="51" d="100"/>
          <a:sy n="51" d="100"/>
        </p:scale>
        <p:origin x="2976"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handoutMaster" Target="handoutMasters/handoutMaster1.xml"/><Relationship Id="rId5" Type="http://schemas.openxmlformats.org/officeDocument/2006/relationships/notesMaster" Target="notesMasters/notesMaster1.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A61504B9-2E7C-4DD4-873B-428959CCE4AB}" type="datetimeFigureOut">
              <a:rPr lang="en-GB" smtClean="0"/>
              <a:t>11/11/2022</a:t>
            </a:fld>
            <a:endParaRPr lang="en-GB"/>
          </a:p>
        </p:txBody>
      </p:sp>
      <p:sp>
        <p:nvSpPr>
          <p:cNvPr id="4" name="Footer Placeholder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3AF0CAE9-FD5A-410D-B02E-38CC68D5B517}" type="slidenum">
              <a:rPr lang="en-GB" smtClean="0"/>
              <a:t>‹#›</a:t>
            </a:fld>
            <a:endParaRPr lang="en-GB"/>
          </a:p>
        </p:txBody>
      </p:sp>
    </p:spTree>
    <p:extLst>
      <p:ext uri="{BB962C8B-B14F-4D97-AF65-F5344CB8AC3E}">
        <p14:creationId xmlns:p14="http://schemas.microsoft.com/office/powerpoint/2010/main" val="13526056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F9A036FB-847F-4DC6-9440-28D02B727A72}" type="datetimeFigureOut">
              <a:rPr lang="en-GB" smtClean="0"/>
              <a:t>11/11/2022</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FF2AE394-7F3E-454F-A7AB-5F9E800BDEA1}" type="slidenum">
              <a:rPr lang="en-GB" smtClean="0"/>
              <a:t>‹#›</a:t>
            </a:fld>
            <a:endParaRPr lang="en-GB"/>
          </a:p>
        </p:txBody>
      </p:sp>
    </p:spTree>
    <p:extLst>
      <p:ext uri="{BB962C8B-B14F-4D97-AF65-F5344CB8AC3E}">
        <p14:creationId xmlns:p14="http://schemas.microsoft.com/office/powerpoint/2010/main" val="29565773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a:xfrm>
            <a:off x="3699295" y="6352156"/>
            <a:ext cx="4114800" cy="365125"/>
          </a:xfrm>
        </p:spPr>
        <p:txBody>
          <a:bodyPr/>
          <a:lstStyle/>
          <a:p>
            <a:r>
              <a:rPr lang="en-GB" smtClean="0"/>
              <a:t>Week 1</a:t>
            </a:r>
            <a:endParaRPr lang="en-GB"/>
          </a:p>
        </p:txBody>
      </p:sp>
      <p:sp>
        <p:nvSpPr>
          <p:cNvPr id="6" name="Slide Number Placeholder 5"/>
          <p:cNvSpPr>
            <a:spLocks noGrp="1"/>
          </p:cNvSpPr>
          <p:nvPr>
            <p:ph type="sldNum" sz="quarter" idx="12"/>
          </p:nvPr>
        </p:nvSpPr>
        <p:spPr>
          <a:xfrm>
            <a:off x="7931990" y="6352155"/>
            <a:ext cx="2743200" cy="365125"/>
          </a:xfrm>
        </p:spPr>
        <p:txBody>
          <a:bodyPr/>
          <a:lstStyle/>
          <a:p>
            <a:fld id="{2A567BDE-CD55-4158-A9A3-07B3DCCE207C}" type="slidenum">
              <a:rPr lang="en-GB" smtClean="0"/>
              <a:t>‹#›</a:t>
            </a:fld>
            <a:endParaRPr lang="en-GB"/>
          </a:p>
        </p:txBody>
      </p:sp>
      <p:pic>
        <p:nvPicPr>
          <p:cNvPr id="7" name="Picture 6"/>
          <p:cNvPicPr>
            <a:picLocks noChangeAspect="1"/>
          </p:cNvPicPr>
          <p:nvPr userDrawn="1"/>
        </p:nvPicPr>
        <p:blipFill>
          <a:blip r:embed="rId2"/>
          <a:stretch>
            <a:fillRect/>
          </a:stretch>
        </p:blipFill>
        <p:spPr>
          <a:xfrm>
            <a:off x="10668000" y="136838"/>
            <a:ext cx="1460832" cy="6580442"/>
          </a:xfrm>
          <a:prstGeom prst="rect">
            <a:avLst/>
          </a:prstGeom>
        </p:spPr>
      </p:pic>
      <p:pic>
        <p:nvPicPr>
          <p:cNvPr id="12" name="Picture 11"/>
          <p:cNvPicPr>
            <a:picLocks noChangeAspect="1"/>
          </p:cNvPicPr>
          <p:nvPr userDrawn="1"/>
        </p:nvPicPr>
        <p:blipFill>
          <a:blip r:embed="rId3"/>
          <a:stretch>
            <a:fillRect/>
          </a:stretch>
        </p:blipFill>
        <p:spPr>
          <a:xfrm>
            <a:off x="324289" y="5671448"/>
            <a:ext cx="3120431" cy="1045832"/>
          </a:xfrm>
          <a:prstGeom prst="rect">
            <a:avLst/>
          </a:prstGeom>
        </p:spPr>
      </p:pic>
      <p:pic>
        <p:nvPicPr>
          <p:cNvPr id="13" name="Picture 12"/>
          <p:cNvPicPr>
            <a:picLocks noChangeAspect="1"/>
          </p:cNvPicPr>
          <p:nvPr userDrawn="1"/>
        </p:nvPicPr>
        <p:blipFill>
          <a:blip r:embed="rId4"/>
          <a:stretch>
            <a:fillRect/>
          </a:stretch>
        </p:blipFill>
        <p:spPr>
          <a:xfrm>
            <a:off x="5324462" y="6230571"/>
            <a:ext cx="3600476" cy="414341"/>
          </a:xfrm>
          <a:prstGeom prst="rect">
            <a:avLst/>
          </a:prstGeom>
        </p:spPr>
      </p:pic>
    </p:spTree>
    <p:extLst>
      <p:ext uri="{BB962C8B-B14F-4D97-AF65-F5344CB8AC3E}">
        <p14:creationId xmlns:p14="http://schemas.microsoft.com/office/powerpoint/2010/main" val="39288463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r>
              <a:rPr lang="en-GB" smtClean="0"/>
              <a:t>Week 1</a:t>
            </a:r>
            <a:endParaRPr lang="en-GB"/>
          </a:p>
        </p:txBody>
      </p:sp>
      <p:sp>
        <p:nvSpPr>
          <p:cNvPr id="6" name="Slide Number Placeholder 5"/>
          <p:cNvSpPr>
            <a:spLocks noGrp="1"/>
          </p:cNvSpPr>
          <p:nvPr>
            <p:ph type="sldNum" sz="quarter" idx="12"/>
          </p:nvPr>
        </p:nvSpPr>
        <p:spPr/>
        <p:txBody>
          <a:bodyPr/>
          <a:lstStyle/>
          <a:p>
            <a:fld id="{2A567BDE-CD55-4158-A9A3-07B3DCCE207C}" type="slidenum">
              <a:rPr lang="en-GB" smtClean="0"/>
              <a:t>‹#›</a:t>
            </a:fld>
            <a:endParaRPr lang="en-GB"/>
          </a:p>
        </p:txBody>
      </p:sp>
      <p:pic>
        <p:nvPicPr>
          <p:cNvPr id="7" name="Picture 6"/>
          <p:cNvPicPr>
            <a:picLocks noChangeAspect="1"/>
          </p:cNvPicPr>
          <p:nvPr userDrawn="1"/>
        </p:nvPicPr>
        <p:blipFill>
          <a:blip r:embed="rId2"/>
          <a:stretch>
            <a:fillRect/>
          </a:stretch>
        </p:blipFill>
        <p:spPr>
          <a:xfrm>
            <a:off x="10668000" y="136838"/>
            <a:ext cx="1460832" cy="6580442"/>
          </a:xfrm>
          <a:prstGeom prst="rect">
            <a:avLst/>
          </a:prstGeom>
        </p:spPr>
      </p:pic>
      <p:pic>
        <p:nvPicPr>
          <p:cNvPr id="8" name="Picture 7"/>
          <p:cNvPicPr>
            <a:picLocks noChangeAspect="1"/>
          </p:cNvPicPr>
          <p:nvPr userDrawn="1"/>
        </p:nvPicPr>
        <p:blipFill>
          <a:blip r:embed="rId3"/>
          <a:stretch>
            <a:fillRect/>
          </a:stretch>
        </p:blipFill>
        <p:spPr>
          <a:xfrm>
            <a:off x="324289" y="5671448"/>
            <a:ext cx="3120431" cy="1045832"/>
          </a:xfrm>
          <a:prstGeom prst="rect">
            <a:avLst/>
          </a:prstGeom>
        </p:spPr>
      </p:pic>
      <p:pic>
        <p:nvPicPr>
          <p:cNvPr id="9" name="Picture 8"/>
          <p:cNvPicPr>
            <a:picLocks noChangeAspect="1"/>
          </p:cNvPicPr>
          <p:nvPr userDrawn="1"/>
        </p:nvPicPr>
        <p:blipFill>
          <a:blip r:embed="rId4"/>
          <a:stretch>
            <a:fillRect/>
          </a:stretch>
        </p:blipFill>
        <p:spPr>
          <a:xfrm>
            <a:off x="5324462" y="6230571"/>
            <a:ext cx="3600476" cy="414341"/>
          </a:xfrm>
          <a:prstGeom prst="rect">
            <a:avLst/>
          </a:prstGeom>
        </p:spPr>
      </p:pic>
    </p:spTree>
    <p:extLst>
      <p:ext uri="{BB962C8B-B14F-4D97-AF65-F5344CB8AC3E}">
        <p14:creationId xmlns:p14="http://schemas.microsoft.com/office/powerpoint/2010/main" val="26284856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r>
              <a:rPr lang="en-GB" smtClean="0"/>
              <a:t>Week 1</a:t>
            </a:r>
            <a:endParaRPr lang="en-GB"/>
          </a:p>
        </p:txBody>
      </p:sp>
      <p:sp>
        <p:nvSpPr>
          <p:cNvPr id="6" name="Slide Number Placeholder 5"/>
          <p:cNvSpPr>
            <a:spLocks noGrp="1"/>
          </p:cNvSpPr>
          <p:nvPr>
            <p:ph type="sldNum" sz="quarter" idx="12"/>
          </p:nvPr>
        </p:nvSpPr>
        <p:spPr/>
        <p:txBody>
          <a:bodyPr/>
          <a:lstStyle/>
          <a:p>
            <a:fld id="{2A567BDE-CD55-4158-A9A3-07B3DCCE207C}" type="slidenum">
              <a:rPr lang="en-GB" smtClean="0"/>
              <a:t>‹#›</a:t>
            </a:fld>
            <a:endParaRPr lang="en-GB"/>
          </a:p>
        </p:txBody>
      </p:sp>
      <p:pic>
        <p:nvPicPr>
          <p:cNvPr id="7" name="Picture 6"/>
          <p:cNvPicPr>
            <a:picLocks noChangeAspect="1"/>
          </p:cNvPicPr>
          <p:nvPr userDrawn="1"/>
        </p:nvPicPr>
        <p:blipFill>
          <a:blip r:embed="rId2"/>
          <a:stretch>
            <a:fillRect/>
          </a:stretch>
        </p:blipFill>
        <p:spPr>
          <a:xfrm>
            <a:off x="10668000" y="136838"/>
            <a:ext cx="1460832" cy="6580442"/>
          </a:xfrm>
          <a:prstGeom prst="rect">
            <a:avLst/>
          </a:prstGeom>
        </p:spPr>
      </p:pic>
      <p:pic>
        <p:nvPicPr>
          <p:cNvPr id="8" name="Picture 7"/>
          <p:cNvPicPr>
            <a:picLocks noChangeAspect="1"/>
          </p:cNvPicPr>
          <p:nvPr userDrawn="1"/>
        </p:nvPicPr>
        <p:blipFill>
          <a:blip r:embed="rId3"/>
          <a:stretch>
            <a:fillRect/>
          </a:stretch>
        </p:blipFill>
        <p:spPr>
          <a:xfrm>
            <a:off x="324289" y="5671448"/>
            <a:ext cx="3120431" cy="1045832"/>
          </a:xfrm>
          <a:prstGeom prst="rect">
            <a:avLst/>
          </a:prstGeom>
        </p:spPr>
      </p:pic>
      <p:pic>
        <p:nvPicPr>
          <p:cNvPr id="9" name="Picture 8"/>
          <p:cNvPicPr>
            <a:picLocks noChangeAspect="1"/>
          </p:cNvPicPr>
          <p:nvPr userDrawn="1"/>
        </p:nvPicPr>
        <p:blipFill>
          <a:blip r:embed="rId4"/>
          <a:stretch>
            <a:fillRect/>
          </a:stretch>
        </p:blipFill>
        <p:spPr>
          <a:xfrm>
            <a:off x="5324462" y="6230571"/>
            <a:ext cx="3600476" cy="414341"/>
          </a:xfrm>
          <a:prstGeom prst="rect">
            <a:avLst/>
          </a:prstGeom>
        </p:spPr>
      </p:pic>
    </p:spTree>
    <p:extLst>
      <p:ext uri="{BB962C8B-B14F-4D97-AF65-F5344CB8AC3E}">
        <p14:creationId xmlns:p14="http://schemas.microsoft.com/office/powerpoint/2010/main" val="4101451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CBE9B3A1-8574-3A4E-A248-566EF81AC783}"/>
              </a:ext>
            </a:extLst>
          </p:cNvPr>
          <p:cNvPicPr>
            <a:picLocks noChangeAspect="1"/>
          </p:cNvPicPr>
          <p:nvPr userDrawn="1"/>
        </p:nvPicPr>
        <p:blipFill>
          <a:blip r:embed="rId2"/>
          <a:stretch>
            <a:fillRect/>
          </a:stretch>
        </p:blipFill>
        <p:spPr>
          <a:xfrm>
            <a:off x="10768214" y="5433043"/>
            <a:ext cx="927793" cy="934420"/>
          </a:xfrm>
          <a:prstGeom prst="rect">
            <a:avLst/>
          </a:prstGeom>
        </p:spPr>
      </p:pic>
      <p:pic>
        <p:nvPicPr>
          <p:cNvPr id="15" name="Picture 14">
            <a:extLst>
              <a:ext uri="{FF2B5EF4-FFF2-40B4-BE49-F238E27FC236}">
                <a16:creationId xmlns:a16="http://schemas.microsoft.com/office/drawing/2014/main" id="{31E38D07-84E4-8944-89C2-16BC182385D9}"/>
              </a:ext>
            </a:extLst>
          </p:cNvPr>
          <p:cNvPicPr>
            <a:picLocks noChangeAspect="1"/>
          </p:cNvPicPr>
          <p:nvPr userDrawn="1"/>
        </p:nvPicPr>
        <p:blipFill>
          <a:blip r:embed="rId2">
            <a:alphaModFix amt="5000"/>
          </a:blip>
          <a:stretch>
            <a:fillRect/>
          </a:stretch>
        </p:blipFill>
        <p:spPr>
          <a:xfrm>
            <a:off x="5956011" y="541911"/>
            <a:ext cx="5868783" cy="5910703"/>
          </a:xfrm>
          <a:prstGeom prst="rect">
            <a:avLst/>
          </a:prstGeom>
        </p:spPr>
      </p:pic>
      <p:sp>
        <p:nvSpPr>
          <p:cNvPr id="17" name="Text Placeholder 16">
            <a:extLst>
              <a:ext uri="{FF2B5EF4-FFF2-40B4-BE49-F238E27FC236}">
                <a16:creationId xmlns:a16="http://schemas.microsoft.com/office/drawing/2014/main" id="{B00591D1-A435-FF48-8061-8068528C9A48}"/>
              </a:ext>
            </a:extLst>
          </p:cNvPr>
          <p:cNvSpPr>
            <a:spLocks noGrp="1"/>
          </p:cNvSpPr>
          <p:nvPr>
            <p:ph type="body" sz="quarter" idx="10" hasCustomPrompt="1"/>
          </p:nvPr>
        </p:nvSpPr>
        <p:spPr>
          <a:xfrm>
            <a:off x="385041" y="2684463"/>
            <a:ext cx="8821738" cy="1625600"/>
          </a:xfrm>
        </p:spPr>
        <p:txBody>
          <a:bodyPr/>
          <a:lstStyle>
            <a:lvl1pPr marL="0" indent="0">
              <a:lnSpc>
                <a:spcPct val="100000"/>
              </a:lnSpc>
              <a:spcBef>
                <a:spcPts val="0"/>
              </a:spcBef>
              <a:buNone/>
              <a:defRPr sz="5400" b="1">
                <a:solidFill>
                  <a:srgbClr val="236192"/>
                </a:solidFill>
                <a:latin typeface="Georgia" panose="02040502050405020303" pitchFamily="18" charset="0"/>
              </a:defRPr>
            </a:lvl1pPr>
          </a:lstStyle>
          <a:p>
            <a:pPr lvl="0"/>
            <a:r>
              <a:rPr lang="en-US" dirty="0"/>
              <a:t>Presentation Title with</a:t>
            </a:r>
          </a:p>
          <a:p>
            <a:pPr lvl="0"/>
            <a:r>
              <a:rPr lang="en-US" dirty="0"/>
              <a:t>a Longer Name</a:t>
            </a:r>
          </a:p>
        </p:txBody>
      </p:sp>
      <p:sp>
        <p:nvSpPr>
          <p:cNvPr id="19" name="Text Placeholder 18">
            <a:extLst>
              <a:ext uri="{FF2B5EF4-FFF2-40B4-BE49-F238E27FC236}">
                <a16:creationId xmlns:a16="http://schemas.microsoft.com/office/drawing/2014/main" id="{67FCC875-A393-384A-8A06-A125F76713C9}"/>
              </a:ext>
            </a:extLst>
          </p:cNvPr>
          <p:cNvSpPr>
            <a:spLocks noGrp="1"/>
          </p:cNvSpPr>
          <p:nvPr>
            <p:ph type="body" sz="quarter" idx="11" hasCustomPrompt="1"/>
          </p:nvPr>
        </p:nvSpPr>
        <p:spPr>
          <a:xfrm>
            <a:off x="385702" y="4489552"/>
            <a:ext cx="2489200" cy="1001712"/>
          </a:xfrm>
        </p:spPr>
        <p:txBody>
          <a:bodyPr/>
          <a:lstStyle>
            <a:lvl1pPr>
              <a:buNone/>
              <a:defRPr sz="2000">
                <a:solidFill>
                  <a:srgbClr val="63666A"/>
                </a:solidFill>
                <a:latin typeface="Arial" panose="020B0604020202020204" pitchFamily="34" charset="0"/>
                <a:cs typeface="Arial" panose="020B0604020202020204" pitchFamily="34" charset="0"/>
              </a:defRPr>
            </a:lvl1pPr>
            <a:lvl2pPr>
              <a:buNone/>
              <a:defRPr>
                <a:solidFill>
                  <a:srgbClr val="63666A"/>
                </a:solidFill>
              </a:defRPr>
            </a:lvl2pPr>
          </a:lstStyle>
          <a:p>
            <a:pPr lvl="0"/>
            <a:r>
              <a:rPr lang="en-US" dirty="0"/>
              <a:t>By Name Title</a:t>
            </a:r>
          </a:p>
        </p:txBody>
      </p:sp>
      <p:pic>
        <p:nvPicPr>
          <p:cNvPr id="2" name="Picture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28939" y="317343"/>
            <a:ext cx="4691925" cy="1800000"/>
          </a:xfrm>
          <a:prstGeom prst="rect">
            <a:avLst/>
          </a:prstGeom>
        </p:spPr>
      </p:pic>
    </p:spTree>
    <p:extLst>
      <p:ext uri="{BB962C8B-B14F-4D97-AF65-F5344CB8AC3E}">
        <p14:creationId xmlns:p14="http://schemas.microsoft.com/office/powerpoint/2010/main" val="39811858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r>
              <a:rPr lang="en-GB" smtClean="0"/>
              <a:t>Week 1</a:t>
            </a:r>
            <a:endParaRPr lang="en-GB"/>
          </a:p>
        </p:txBody>
      </p:sp>
      <p:sp>
        <p:nvSpPr>
          <p:cNvPr id="6" name="Slide Number Placeholder 5"/>
          <p:cNvSpPr>
            <a:spLocks noGrp="1"/>
          </p:cNvSpPr>
          <p:nvPr>
            <p:ph type="sldNum" sz="quarter" idx="12"/>
          </p:nvPr>
        </p:nvSpPr>
        <p:spPr/>
        <p:txBody>
          <a:bodyPr/>
          <a:lstStyle/>
          <a:p>
            <a:fld id="{2A567BDE-CD55-4158-A9A3-07B3DCCE207C}" type="slidenum">
              <a:rPr lang="en-GB" smtClean="0"/>
              <a:t>‹#›</a:t>
            </a:fld>
            <a:endParaRPr lang="en-GB"/>
          </a:p>
        </p:txBody>
      </p:sp>
      <p:pic>
        <p:nvPicPr>
          <p:cNvPr id="7" name="Picture 6"/>
          <p:cNvPicPr>
            <a:picLocks noChangeAspect="1"/>
          </p:cNvPicPr>
          <p:nvPr userDrawn="1"/>
        </p:nvPicPr>
        <p:blipFill>
          <a:blip r:embed="rId2"/>
          <a:stretch>
            <a:fillRect/>
          </a:stretch>
        </p:blipFill>
        <p:spPr>
          <a:xfrm>
            <a:off x="10668000" y="136838"/>
            <a:ext cx="1460832" cy="6580442"/>
          </a:xfrm>
          <a:prstGeom prst="rect">
            <a:avLst/>
          </a:prstGeom>
        </p:spPr>
      </p:pic>
      <p:pic>
        <p:nvPicPr>
          <p:cNvPr id="8" name="Picture 7"/>
          <p:cNvPicPr>
            <a:picLocks noChangeAspect="1"/>
          </p:cNvPicPr>
          <p:nvPr userDrawn="1"/>
        </p:nvPicPr>
        <p:blipFill>
          <a:blip r:embed="rId3"/>
          <a:stretch>
            <a:fillRect/>
          </a:stretch>
        </p:blipFill>
        <p:spPr>
          <a:xfrm>
            <a:off x="324289" y="5671448"/>
            <a:ext cx="3120431" cy="1045832"/>
          </a:xfrm>
          <a:prstGeom prst="rect">
            <a:avLst/>
          </a:prstGeom>
        </p:spPr>
      </p:pic>
      <p:pic>
        <p:nvPicPr>
          <p:cNvPr id="9" name="Picture 8"/>
          <p:cNvPicPr>
            <a:picLocks noChangeAspect="1"/>
          </p:cNvPicPr>
          <p:nvPr userDrawn="1"/>
        </p:nvPicPr>
        <p:blipFill>
          <a:blip r:embed="rId4"/>
          <a:stretch>
            <a:fillRect/>
          </a:stretch>
        </p:blipFill>
        <p:spPr>
          <a:xfrm>
            <a:off x="5324462" y="6230571"/>
            <a:ext cx="3600476" cy="414341"/>
          </a:xfrm>
          <a:prstGeom prst="rect">
            <a:avLst/>
          </a:prstGeom>
        </p:spPr>
      </p:pic>
    </p:spTree>
    <p:extLst>
      <p:ext uri="{BB962C8B-B14F-4D97-AF65-F5344CB8AC3E}">
        <p14:creationId xmlns:p14="http://schemas.microsoft.com/office/powerpoint/2010/main" val="31821630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r>
              <a:rPr lang="en-GB" smtClean="0"/>
              <a:t>Week 1</a:t>
            </a:r>
            <a:endParaRPr lang="en-GB"/>
          </a:p>
        </p:txBody>
      </p:sp>
      <p:sp>
        <p:nvSpPr>
          <p:cNvPr id="6" name="Slide Number Placeholder 5"/>
          <p:cNvSpPr>
            <a:spLocks noGrp="1"/>
          </p:cNvSpPr>
          <p:nvPr>
            <p:ph type="sldNum" sz="quarter" idx="12"/>
          </p:nvPr>
        </p:nvSpPr>
        <p:spPr/>
        <p:txBody>
          <a:bodyPr/>
          <a:lstStyle/>
          <a:p>
            <a:fld id="{2A567BDE-CD55-4158-A9A3-07B3DCCE207C}" type="slidenum">
              <a:rPr lang="en-GB" smtClean="0"/>
              <a:t>‹#›</a:t>
            </a:fld>
            <a:endParaRPr lang="en-GB"/>
          </a:p>
        </p:txBody>
      </p:sp>
      <p:pic>
        <p:nvPicPr>
          <p:cNvPr id="7" name="Picture 6"/>
          <p:cNvPicPr>
            <a:picLocks noChangeAspect="1"/>
          </p:cNvPicPr>
          <p:nvPr userDrawn="1"/>
        </p:nvPicPr>
        <p:blipFill>
          <a:blip r:embed="rId2"/>
          <a:stretch>
            <a:fillRect/>
          </a:stretch>
        </p:blipFill>
        <p:spPr>
          <a:xfrm>
            <a:off x="10668000" y="136838"/>
            <a:ext cx="1460832" cy="6580442"/>
          </a:xfrm>
          <a:prstGeom prst="rect">
            <a:avLst/>
          </a:prstGeom>
        </p:spPr>
      </p:pic>
      <p:pic>
        <p:nvPicPr>
          <p:cNvPr id="8" name="Picture 7"/>
          <p:cNvPicPr>
            <a:picLocks noChangeAspect="1"/>
          </p:cNvPicPr>
          <p:nvPr userDrawn="1"/>
        </p:nvPicPr>
        <p:blipFill>
          <a:blip r:embed="rId3"/>
          <a:stretch>
            <a:fillRect/>
          </a:stretch>
        </p:blipFill>
        <p:spPr>
          <a:xfrm>
            <a:off x="324289" y="5671448"/>
            <a:ext cx="3120431" cy="1045832"/>
          </a:xfrm>
          <a:prstGeom prst="rect">
            <a:avLst/>
          </a:prstGeom>
        </p:spPr>
      </p:pic>
      <p:pic>
        <p:nvPicPr>
          <p:cNvPr id="9" name="Picture 8"/>
          <p:cNvPicPr>
            <a:picLocks noChangeAspect="1"/>
          </p:cNvPicPr>
          <p:nvPr userDrawn="1"/>
        </p:nvPicPr>
        <p:blipFill>
          <a:blip r:embed="rId4"/>
          <a:stretch>
            <a:fillRect/>
          </a:stretch>
        </p:blipFill>
        <p:spPr>
          <a:xfrm>
            <a:off x="5324462" y="6230571"/>
            <a:ext cx="3600476" cy="414341"/>
          </a:xfrm>
          <a:prstGeom prst="rect">
            <a:avLst/>
          </a:prstGeom>
        </p:spPr>
      </p:pic>
    </p:spTree>
    <p:extLst>
      <p:ext uri="{BB962C8B-B14F-4D97-AF65-F5344CB8AC3E}">
        <p14:creationId xmlns:p14="http://schemas.microsoft.com/office/powerpoint/2010/main" val="39169031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r>
              <a:rPr lang="en-GB" smtClean="0"/>
              <a:t>Week 1</a:t>
            </a:r>
            <a:endParaRPr lang="en-GB"/>
          </a:p>
        </p:txBody>
      </p:sp>
      <p:sp>
        <p:nvSpPr>
          <p:cNvPr id="7" name="Slide Number Placeholder 6"/>
          <p:cNvSpPr>
            <a:spLocks noGrp="1"/>
          </p:cNvSpPr>
          <p:nvPr>
            <p:ph type="sldNum" sz="quarter" idx="12"/>
          </p:nvPr>
        </p:nvSpPr>
        <p:spPr/>
        <p:txBody>
          <a:bodyPr/>
          <a:lstStyle/>
          <a:p>
            <a:fld id="{2A567BDE-CD55-4158-A9A3-07B3DCCE207C}" type="slidenum">
              <a:rPr lang="en-GB" smtClean="0"/>
              <a:t>‹#›</a:t>
            </a:fld>
            <a:endParaRPr lang="en-GB"/>
          </a:p>
        </p:txBody>
      </p:sp>
      <p:pic>
        <p:nvPicPr>
          <p:cNvPr id="8" name="Picture 7"/>
          <p:cNvPicPr>
            <a:picLocks noChangeAspect="1"/>
          </p:cNvPicPr>
          <p:nvPr userDrawn="1"/>
        </p:nvPicPr>
        <p:blipFill>
          <a:blip r:embed="rId2"/>
          <a:stretch>
            <a:fillRect/>
          </a:stretch>
        </p:blipFill>
        <p:spPr>
          <a:xfrm>
            <a:off x="10668000" y="136838"/>
            <a:ext cx="1460832" cy="6580442"/>
          </a:xfrm>
          <a:prstGeom prst="rect">
            <a:avLst/>
          </a:prstGeom>
        </p:spPr>
      </p:pic>
      <p:pic>
        <p:nvPicPr>
          <p:cNvPr id="9" name="Picture 8"/>
          <p:cNvPicPr>
            <a:picLocks noChangeAspect="1"/>
          </p:cNvPicPr>
          <p:nvPr userDrawn="1"/>
        </p:nvPicPr>
        <p:blipFill>
          <a:blip r:embed="rId3"/>
          <a:stretch>
            <a:fillRect/>
          </a:stretch>
        </p:blipFill>
        <p:spPr>
          <a:xfrm>
            <a:off x="324289" y="5671448"/>
            <a:ext cx="3120431" cy="1045832"/>
          </a:xfrm>
          <a:prstGeom prst="rect">
            <a:avLst/>
          </a:prstGeom>
        </p:spPr>
      </p:pic>
      <p:pic>
        <p:nvPicPr>
          <p:cNvPr id="10" name="Picture 9"/>
          <p:cNvPicPr>
            <a:picLocks noChangeAspect="1"/>
          </p:cNvPicPr>
          <p:nvPr userDrawn="1"/>
        </p:nvPicPr>
        <p:blipFill>
          <a:blip r:embed="rId4"/>
          <a:stretch>
            <a:fillRect/>
          </a:stretch>
        </p:blipFill>
        <p:spPr>
          <a:xfrm>
            <a:off x="5324462" y="6230571"/>
            <a:ext cx="3600476" cy="414341"/>
          </a:xfrm>
          <a:prstGeom prst="rect">
            <a:avLst/>
          </a:prstGeom>
        </p:spPr>
      </p:pic>
    </p:spTree>
    <p:extLst>
      <p:ext uri="{BB962C8B-B14F-4D97-AF65-F5344CB8AC3E}">
        <p14:creationId xmlns:p14="http://schemas.microsoft.com/office/powerpoint/2010/main" val="16944096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endParaRPr lang="en-GB"/>
          </a:p>
        </p:txBody>
      </p:sp>
      <p:sp>
        <p:nvSpPr>
          <p:cNvPr id="8" name="Footer Placeholder 7"/>
          <p:cNvSpPr>
            <a:spLocks noGrp="1"/>
          </p:cNvSpPr>
          <p:nvPr>
            <p:ph type="ftr" sz="quarter" idx="11"/>
          </p:nvPr>
        </p:nvSpPr>
        <p:spPr/>
        <p:txBody>
          <a:bodyPr/>
          <a:lstStyle/>
          <a:p>
            <a:r>
              <a:rPr lang="en-GB" smtClean="0"/>
              <a:t>Week 1</a:t>
            </a:r>
            <a:endParaRPr lang="en-GB"/>
          </a:p>
        </p:txBody>
      </p:sp>
      <p:sp>
        <p:nvSpPr>
          <p:cNvPr id="9" name="Slide Number Placeholder 8"/>
          <p:cNvSpPr>
            <a:spLocks noGrp="1"/>
          </p:cNvSpPr>
          <p:nvPr>
            <p:ph type="sldNum" sz="quarter" idx="12"/>
          </p:nvPr>
        </p:nvSpPr>
        <p:spPr/>
        <p:txBody>
          <a:bodyPr/>
          <a:lstStyle/>
          <a:p>
            <a:fld id="{2A567BDE-CD55-4158-A9A3-07B3DCCE207C}" type="slidenum">
              <a:rPr lang="en-GB" smtClean="0"/>
              <a:t>‹#›</a:t>
            </a:fld>
            <a:endParaRPr lang="en-GB"/>
          </a:p>
        </p:txBody>
      </p:sp>
      <p:pic>
        <p:nvPicPr>
          <p:cNvPr id="10" name="Picture 9"/>
          <p:cNvPicPr>
            <a:picLocks noChangeAspect="1"/>
          </p:cNvPicPr>
          <p:nvPr userDrawn="1"/>
        </p:nvPicPr>
        <p:blipFill>
          <a:blip r:embed="rId2"/>
          <a:stretch>
            <a:fillRect/>
          </a:stretch>
        </p:blipFill>
        <p:spPr>
          <a:xfrm>
            <a:off x="10668000" y="136838"/>
            <a:ext cx="1460832" cy="6580442"/>
          </a:xfrm>
          <a:prstGeom prst="rect">
            <a:avLst/>
          </a:prstGeom>
        </p:spPr>
      </p:pic>
      <p:pic>
        <p:nvPicPr>
          <p:cNvPr id="11" name="Picture 10"/>
          <p:cNvPicPr>
            <a:picLocks noChangeAspect="1"/>
          </p:cNvPicPr>
          <p:nvPr userDrawn="1"/>
        </p:nvPicPr>
        <p:blipFill>
          <a:blip r:embed="rId3"/>
          <a:stretch>
            <a:fillRect/>
          </a:stretch>
        </p:blipFill>
        <p:spPr>
          <a:xfrm>
            <a:off x="324289" y="5671448"/>
            <a:ext cx="3120431" cy="1045832"/>
          </a:xfrm>
          <a:prstGeom prst="rect">
            <a:avLst/>
          </a:prstGeom>
        </p:spPr>
      </p:pic>
      <p:pic>
        <p:nvPicPr>
          <p:cNvPr id="12" name="Picture 11"/>
          <p:cNvPicPr>
            <a:picLocks noChangeAspect="1"/>
          </p:cNvPicPr>
          <p:nvPr userDrawn="1"/>
        </p:nvPicPr>
        <p:blipFill>
          <a:blip r:embed="rId4"/>
          <a:stretch>
            <a:fillRect/>
          </a:stretch>
        </p:blipFill>
        <p:spPr>
          <a:xfrm>
            <a:off x="5324462" y="6230571"/>
            <a:ext cx="3600476" cy="414341"/>
          </a:xfrm>
          <a:prstGeom prst="rect">
            <a:avLst/>
          </a:prstGeom>
        </p:spPr>
      </p:pic>
    </p:spTree>
    <p:extLst>
      <p:ext uri="{BB962C8B-B14F-4D97-AF65-F5344CB8AC3E}">
        <p14:creationId xmlns:p14="http://schemas.microsoft.com/office/powerpoint/2010/main" val="36951436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endParaRPr lang="en-GB"/>
          </a:p>
        </p:txBody>
      </p:sp>
      <p:sp>
        <p:nvSpPr>
          <p:cNvPr id="4" name="Footer Placeholder 3"/>
          <p:cNvSpPr>
            <a:spLocks noGrp="1"/>
          </p:cNvSpPr>
          <p:nvPr>
            <p:ph type="ftr" sz="quarter" idx="11"/>
          </p:nvPr>
        </p:nvSpPr>
        <p:spPr/>
        <p:txBody>
          <a:bodyPr/>
          <a:lstStyle/>
          <a:p>
            <a:r>
              <a:rPr lang="en-GB" smtClean="0"/>
              <a:t>Week 1</a:t>
            </a:r>
            <a:endParaRPr lang="en-GB"/>
          </a:p>
        </p:txBody>
      </p:sp>
      <p:sp>
        <p:nvSpPr>
          <p:cNvPr id="5" name="Slide Number Placeholder 4"/>
          <p:cNvSpPr>
            <a:spLocks noGrp="1"/>
          </p:cNvSpPr>
          <p:nvPr>
            <p:ph type="sldNum" sz="quarter" idx="12"/>
          </p:nvPr>
        </p:nvSpPr>
        <p:spPr/>
        <p:txBody>
          <a:bodyPr/>
          <a:lstStyle/>
          <a:p>
            <a:fld id="{2A567BDE-CD55-4158-A9A3-07B3DCCE207C}" type="slidenum">
              <a:rPr lang="en-GB" smtClean="0"/>
              <a:t>‹#›</a:t>
            </a:fld>
            <a:endParaRPr lang="en-GB"/>
          </a:p>
        </p:txBody>
      </p:sp>
      <p:pic>
        <p:nvPicPr>
          <p:cNvPr id="6" name="Picture 5"/>
          <p:cNvPicPr>
            <a:picLocks noChangeAspect="1"/>
          </p:cNvPicPr>
          <p:nvPr userDrawn="1"/>
        </p:nvPicPr>
        <p:blipFill>
          <a:blip r:embed="rId2"/>
          <a:stretch>
            <a:fillRect/>
          </a:stretch>
        </p:blipFill>
        <p:spPr>
          <a:xfrm>
            <a:off x="10668000" y="136838"/>
            <a:ext cx="1460832" cy="6580442"/>
          </a:xfrm>
          <a:prstGeom prst="rect">
            <a:avLst/>
          </a:prstGeom>
        </p:spPr>
      </p:pic>
      <p:pic>
        <p:nvPicPr>
          <p:cNvPr id="7" name="Picture 6"/>
          <p:cNvPicPr>
            <a:picLocks noChangeAspect="1"/>
          </p:cNvPicPr>
          <p:nvPr userDrawn="1"/>
        </p:nvPicPr>
        <p:blipFill>
          <a:blip r:embed="rId3"/>
          <a:stretch>
            <a:fillRect/>
          </a:stretch>
        </p:blipFill>
        <p:spPr>
          <a:xfrm>
            <a:off x="324289" y="5671448"/>
            <a:ext cx="3120431" cy="1045832"/>
          </a:xfrm>
          <a:prstGeom prst="rect">
            <a:avLst/>
          </a:prstGeom>
        </p:spPr>
      </p:pic>
      <p:pic>
        <p:nvPicPr>
          <p:cNvPr id="8" name="Picture 7"/>
          <p:cNvPicPr>
            <a:picLocks noChangeAspect="1"/>
          </p:cNvPicPr>
          <p:nvPr userDrawn="1"/>
        </p:nvPicPr>
        <p:blipFill>
          <a:blip r:embed="rId4"/>
          <a:stretch>
            <a:fillRect/>
          </a:stretch>
        </p:blipFill>
        <p:spPr>
          <a:xfrm>
            <a:off x="5324462" y="6230571"/>
            <a:ext cx="3600476" cy="414341"/>
          </a:xfrm>
          <a:prstGeom prst="rect">
            <a:avLst/>
          </a:prstGeom>
        </p:spPr>
      </p:pic>
    </p:spTree>
    <p:extLst>
      <p:ext uri="{BB962C8B-B14F-4D97-AF65-F5344CB8AC3E}">
        <p14:creationId xmlns:p14="http://schemas.microsoft.com/office/powerpoint/2010/main" val="5388922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GB"/>
          </a:p>
        </p:txBody>
      </p:sp>
      <p:sp>
        <p:nvSpPr>
          <p:cNvPr id="3" name="Footer Placeholder 2"/>
          <p:cNvSpPr>
            <a:spLocks noGrp="1"/>
          </p:cNvSpPr>
          <p:nvPr>
            <p:ph type="ftr" sz="quarter" idx="11"/>
          </p:nvPr>
        </p:nvSpPr>
        <p:spPr/>
        <p:txBody>
          <a:bodyPr/>
          <a:lstStyle/>
          <a:p>
            <a:r>
              <a:rPr lang="en-GB" smtClean="0"/>
              <a:t>Week 1</a:t>
            </a:r>
            <a:endParaRPr lang="en-GB"/>
          </a:p>
        </p:txBody>
      </p:sp>
      <p:sp>
        <p:nvSpPr>
          <p:cNvPr id="4" name="Slide Number Placeholder 3"/>
          <p:cNvSpPr>
            <a:spLocks noGrp="1"/>
          </p:cNvSpPr>
          <p:nvPr>
            <p:ph type="sldNum" sz="quarter" idx="12"/>
          </p:nvPr>
        </p:nvSpPr>
        <p:spPr/>
        <p:txBody>
          <a:bodyPr/>
          <a:lstStyle/>
          <a:p>
            <a:fld id="{2A567BDE-CD55-4158-A9A3-07B3DCCE207C}" type="slidenum">
              <a:rPr lang="en-GB" smtClean="0"/>
              <a:t>‹#›</a:t>
            </a:fld>
            <a:endParaRPr lang="en-GB"/>
          </a:p>
        </p:txBody>
      </p:sp>
      <p:pic>
        <p:nvPicPr>
          <p:cNvPr id="5" name="Picture 4"/>
          <p:cNvPicPr>
            <a:picLocks noChangeAspect="1"/>
          </p:cNvPicPr>
          <p:nvPr userDrawn="1"/>
        </p:nvPicPr>
        <p:blipFill>
          <a:blip r:embed="rId2"/>
          <a:stretch>
            <a:fillRect/>
          </a:stretch>
        </p:blipFill>
        <p:spPr>
          <a:xfrm>
            <a:off x="10668000" y="136838"/>
            <a:ext cx="1460832" cy="6580442"/>
          </a:xfrm>
          <a:prstGeom prst="rect">
            <a:avLst/>
          </a:prstGeom>
        </p:spPr>
      </p:pic>
      <p:pic>
        <p:nvPicPr>
          <p:cNvPr id="6" name="Picture 5"/>
          <p:cNvPicPr>
            <a:picLocks noChangeAspect="1"/>
          </p:cNvPicPr>
          <p:nvPr userDrawn="1"/>
        </p:nvPicPr>
        <p:blipFill>
          <a:blip r:embed="rId3"/>
          <a:stretch>
            <a:fillRect/>
          </a:stretch>
        </p:blipFill>
        <p:spPr>
          <a:xfrm>
            <a:off x="324289" y="5671448"/>
            <a:ext cx="3120431" cy="1045832"/>
          </a:xfrm>
          <a:prstGeom prst="rect">
            <a:avLst/>
          </a:prstGeom>
        </p:spPr>
      </p:pic>
      <p:pic>
        <p:nvPicPr>
          <p:cNvPr id="7" name="Picture 6"/>
          <p:cNvPicPr>
            <a:picLocks noChangeAspect="1"/>
          </p:cNvPicPr>
          <p:nvPr userDrawn="1"/>
        </p:nvPicPr>
        <p:blipFill>
          <a:blip r:embed="rId4"/>
          <a:stretch>
            <a:fillRect/>
          </a:stretch>
        </p:blipFill>
        <p:spPr>
          <a:xfrm>
            <a:off x="5324462" y="6230571"/>
            <a:ext cx="3600476" cy="414341"/>
          </a:xfrm>
          <a:prstGeom prst="rect">
            <a:avLst/>
          </a:prstGeom>
        </p:spPr>
      </p:pic>
    </p:spTree>
    <p:extLst>
      <p:ext uri="{BB962C8B-B14F-4D97-AF65-F5344CB8AC3E}">
        <p14:creationId xmlns:p14="http://schemas.microsoft.com/office/powerpoint/2010/main" val="4373534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r>
              <a:rPr lang="en-GB" smtClean="0"/>
              <a:t>Week 1</a:t>
            </a:r>
            <a:endParaRPr lang="en-GB"/>
          </a:p>
        </p:txBody>
      </p:sp>
      <p:sp>
        <p:nvSpPr>
          <p:cNvPr id="7" name="Slide Number Placeholder 6"/>
          <p:cNvSpPr>
            <a:spLocks noGrp="1"/>
          </p:cNvSpPr>
          <p:nvPr>
            <p:ph type="sldNum" sz="quarter" idx="12"/>
          </p:nvPr>
        </p:nvSpPr>
        <p:spPr/>
        <p:txBody>
          <a:bodyPr/>
          <a:lstStyle/>
          <a:p>
            <a:fld id="{2A567BDE-CD55-4158-A9A3-07B3DCCE207C}" type="slidenum">
              <a:rPr lang="en-GB" smtClean="0"/>
              <a:t>‹#›</a:t>
            </a:fld>
            <a:endParaRPr lang="en-GB"/>
          </a:p>
        </p:txBody>
      </p:sp>
      <p:pic>
        <p:nvPicPr>
          <p:cNvPr id="8" name="Picture 7"/>
          <p:cNvPicPr>
            <a:picLocks noChangeAspect="1"/>
          </p:cNvPicPr>
          <p:nvPr userDrawn="1"/>
        </p:nvPicPr>
        <p:blipFill>
          <a:blip r:embed="rId2"/>
          <a:stretch>
            <a:fillRect/>
          </a:stretch>
        </p:blipFill>
        <p:spPr>
          <a:xfrm>
            <a:off x="10668000" y="136838"/>
            <a:ext cx="1460832" cy="6580442"/>
          </a:xfrm>
          <a:prstGeom prst="rect">
            <a:avLst/>
          </a:prstGeom>
        </p:spPr>
      </p:pic>
      <p:pic>
        <p:nvPicPr>
          <p:cNvPr id="9" name="Picture 8"/>
          <p:cNvPicPr>
            <a:picLocks noChangeAspect="1"/>
          </p:cNvPicPr>
          <p:nvPr userDrawn="1"/>
        </p:nvPicPr>
        <p:blipFill>
          <a:blip r:embed="rId3"/>
          <a:stretch>
            <a:fillRect/>
          </a:stretch>
        </p:blipFill>
        <p:spPr>
          <a:xfrm>
            <a:off x="324289" y="5671448"/>
            <a:ext cx="3120431" cy="1045832"/>
          </a:xfrm>
          <a:prstGeom prst="rect">
            <a:avLst/>
          </a:prstGeom>
        </p:spPr>
      </p:pic>
      <p:pic>
        <p:nvPicPr>
          <p:cNvPr id="10" name="Picture 9"/>
          <p:cNvPicPr>
            <a:picLocks noChangeAspect="1"/>
          </p:cNvPicPr>
          <p:nvPr userDrawn="1"/>
        </p:nvPicPr>
        <p:blipFill>
          <a:blip r:embed="rId4"/>
          <a:stretch>
            <a:fillRect/>
          </a:stretch>
        </p:blipFill>
        <p:spPr>
          <a:xfrm>
            <a:off x="5324462" y="6230571"/>
            <a:ext cx="3600476" cy="414341"/>
          </a:xfrm>
          <a:prstGeom prst="rect">
            <a:avLst/>
          </a:prstGeom>
        </p:spPr>
      </p:pic>
    </p:spTree>
    <p:extLst>
      <p:ext uri="{BB962C8B-B14F-4D97-AF65-F5344CB8AC3E}">
        <p14:creationId xmlns:p14="http://schemas.microsoft.com/office/powerpoint/2010/main" val="27092275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r>
              <a:rPr lang="en-GB" smtClean="0"/>
              <a:t>Week 1</a:t>
            </a:r>
            <a:endParaRPr lang="en-GB"/>
          </a:p>
        </p:txBody>
      </p:sp>
      <p:sp>
        <p:nvSpPr>
          <p:cNvPr id="7" name="Slide Number Placeholder 6"/>
          <p:cNvSpPr>
            <a:spLocks noGrp="1"/>
          </p:cNvSpPr>
          <p:nvPr>
            <p:ph type="sldNum" sz="quarter" idx="12"/>
          </p:nvPr>
        </p:nvSpPr>
        <p:spPr/>
        <p:txBody>
          <a:bodyPr/>
          <a:lstStyle/>
          <a:p>
            <a:fld id="{2A567BDE-CD55-4158-A9A3-07B3DCCE207C}" type="slidenum">
              <a:rPr lang="en-GB" smtClean="0"/>
              <a:t>‹#›</a:t>
            </a:fld>
            <a:endParaRPr lang="en-GB"/>
          </a:p>
        </p:txBody>
      </p:sp>
      <p:pic>
        <p:nvPicPr>
          <p:cNvPr id="8" name="Picture 7"/>
          <p:cNvPicPr>
            <a:picLocks noChangeAspect="1"/>
          </p:cNvPicPr>
          <p:nvPr userDrawn="1"/>
        </p:nvPicPr>
        <p:blipFill>
          <a:blip r:embed="rId2"/>
          <a:stretch>
            <a:fillRect/>
          </a:stretch>
        </p:blipFill>
        <p:spPr>
          <a:xfrm>
            <a:off x="10668000" y="136838"/>
            <a:ext cx="1460832" cy="6580442"/>
          </a:xfrm>
          <a:prstGeom prst="rect">
            <a:avLst/>
          </a:prstGeom>
        </p:spPr>
      </p:pic>
      <p:pic>
        <p:nvPicPr>
          <p:cNvPr id="9" name="Picture 8"/>
          <p:cNvPicPr>
            <a:picLocks noChangeAspect="1"/>
          </p:cNvPicPr>
          <p:nvPr userDrawn="1"/>
        </p:nvPicPr>
        <p:blipFill>
          <a:blip r:embed="rId3"/>
          <a:stretch>
            <a:fillRect/>
          </a:stretch>
        </p:blipFill>
        <p:spPr>
          <a:xfrm>
            <a:off x="324289" y="5671448"/>
            <a:ext cx="3120431" cy="1045832"/>
          </a:xfrm>
          <a:prstGeom prst="rect">
            <a:avLst/>
          </a:prstGeom>
        </p:spPr>
      </p:pic>
      <p:pic>
        <p:nvPicPr>
          <p:cNvPr id="10" name="Picture 9"/>
          <p:cNvPicPr>
            <a:picLocks noChangeAspect="1"/>
          </p:cNvPicPr>
          <p:nvPr userDrawn="1"/>
        </p:nvPicPr>
        <p:blipFill>
          <a:blip r:embed="rId4"/>
          <a:stretch>
            <a:fillRect/>
          </a:stretch>
        </p:blipFill>
        <p:spPr>
          <a:xfrm>
            <a:off x="5324462" y="6230571"/>
            <a:ext cx="3600476" cy="414341"/>
          </a:xfrm>
          <a:prstGeom prst="rect">
            <a:avLst/>
          </a:prstGeom>
        </p:spPr>
      </p:pic>
    </p:spTree>
    <p:extLst>
      <p:ext uri="{BB962C8B-B14F-4D97-AF65-F5344CB8AC3E}">
        <p14:creationId xmlns:p14="http://schemas.microsoft.com/office/powerpoint/2010/main" val="4073585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smtClean="0"/>
              <a:t>Week 1</a:t>
            </a:r>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A567BDE-CD55-4158-A9A3-07B3DCCE207C}" type="slidenum">
              <a:rPr lang="en-GB" smtClean="0"/>
              <a:t>‹#›</a:t>
            </a:fld>
            <a:endParaRPr lang="en-GB"/>
          </a:p>
        </p:txBody>
      </p:sp>
    </p:spTree>
    <p:extLst>
      <p:ext uri="{BB962C8B-B14F-4D97-AF65-F5344CB8AC3E}">
        <p14:creationId xmlns:p14="http://schemas.microsoft.com/office/powerpoint/2010/main" val="3684623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a:bodyPr>
          <a:lstStyle/>
          <a:p>
            <a:pPr algn="ctr"/>
            <a:r>
              <a:rPr lang="en-GB" sz="8800" dirty="0" smtClean="0">
                <a:latin typeface="Arial" panose="020B0604020202020204" pitchFamily="34" charset="0"/>
                <a:cs typeface="Arial" panose="020B0604020202020204" pitchFamily="34" charset="0"/>
              </a:rPr>
              <a:t>WELL-BEING</a:t>
            </a:r>
            <a:endParaRPr lang="en-GB" sz="8800" dirty="0">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2"/>
          <a:stretch>
            <a:fillRect/>
          </a:stretch>
        </p:blipFill>
        <p:spPr>
          <a:xfrm>
            <a:off x="9780494" y="195542"/>
            <a:ext cx="1999130" cy="2171139"/>
          </a:xfrm>
          <a:prstGeom prst="rect">
            <a:avLst/>
          </a:prstGeom>
        </p:spPr>
      </p:pic>
      <p:pic>
        <p:nvPicPr>
          <p:cNvPr id="7" name="Picture 6"/>
          <p:cNvPicPr>
            <a:picLocks noChangeAspect="1"/>
          </p:cNvPicPr>
          <p:nvPr/>
        </p:nvPicPr>
        <p:blipFill>
          <a:blip r:embed="rId3"/>
          <a:stretch>
            <a:fillRect/>
          </a:stretch>
        </p:blipFill>
        <p:spPr>
          <a:xfrm>
            <a:off x="506225" y="4383461"/>
            <a:ext cx="2143125" cy="2143125"/>
          </a:xfrm>
          <a:prstGeom prst="rect">
            <a:avLst/>
          </a:prstGeom>
        </p:spPr>
      </p:pic>
      <p:sp>
        <p:nvSpPr>
          <p:cNvPr id="4" name="TextBox 3"/>
          <p:cNvSpPr txBox="1"/>
          <p:nvPr/>
        </p:nvSpPr>
        <p:spPr>
          <a:xfrm>
            <a:off x="3464169" y="4383461"/>
            <a:ext cx="3332285" cy="1200329"/>
          </a:xfrm>
          <a:prstGeom prst="rect">
            <a:avLst/>
          </a:prstGeom>
          <a:noFill/>
        </p:spPr>
        <p:txBody>
          <a:bodyPr wrap="square" rtlCol="0">
            <a:spAutoFit/>
          </a:bodyPr>
          <a:lstStyle/>
          <a:p>
            <a:r>
              <a:rPr lang="en-GB" dirty="0" smtClean="0">
                <a:solidFill>
                  <a:schemeClr val="accent6"/>
                </a:solidFill>
              </a:rPr>
              <a:t>The following extracts have been taken from Dr </a:t>
            </a:r>
            <a:r>
              <a:rPr lang="en-GB" dirty="0" err="1" smtClean="0">
                <a:solidFill>
                  <a:schemeClr val="accent6"/>
                </a:solidFill>
              </a:rPr>
              <a:t>Rangan</a:t>
            </a:r>
            <a:r>
              <a:rPr lang="en-GB" dirty="0" smtClean="0">
                <a:solidFill>
                  <a:schemeClr val="accent6"/>
                </a:solidFill>
              </a:rPr>
              <a:t> Chatterjee book, Happy Mind, Happy Life (2022)</a:t>
            </a:r>
            <a:endParaRPr lang="en-GB" dirty="0">
              <a:solidFill>
                <a:schemeClr val="accent6"/>
              </a:solidFill>
            </a:endParaRPr>
          </a:p>
        </p:txBody>
      </p:sp>
    </p:spTree>
    <p:extLst>
      <p:ext uri="{BB962C8B-B14F-4D97-AF65-F5344CB8AC3E}">
        <p14:creationId xmlns:p14="http://schemas.microsoft.com/office/powerpoint/2010/main" val="6755753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85041" y="1793632"/>
            <a:ext cx="11255974" cy="4378568"/>
          </a:xfrm>
        </p:spPr>
        <p:txBody>
          <a:bodyPr>
            <a:normAutofit/>
          </a:bodyPr>
          <a:lstStyle/>
          <a:p>
            <a:r>
              <a:rPr lang="en-GB" sz="1400" dirty="0" smtClean="0">
                <a:solidFill>
                  <a:schemeClr val="accent1">
                    <a:lumMod val="75000"/>
                  </a:schemeClr>
                </a:solidFill>
                <a:latin typeface="Arial" panose="020B0604020202020204" pitchFamily="34" charset="0"/>
                <a:cs typeface="Arial" panose="020B0604020202020204" pitchFamily="34" charset="0"/>
              </a:rPr>
              <a:t>Happiness is more than it seems:</a:t>
            </a:r>
          </a:p>
          <a:p>
            <a:r>
              <a:rPr lang="en-GB" sz="1200" dirty="0" smtClean="0">
                <a:solidFill>
                  <a:schemeClr val="accent1">
                    <a:lumMod val="75000"/>
                  </a:schemeClr>
                </a:solidFill>
                <a:latin typeface="Arial" panose="020B0604020202020204" pitchFamily="34" charset="0"/>
                <a:cs typeface="Arial" panose="020B0604020202020204" pitchFamily="34" charset="0"/>
              </a:rPr>
              <a:t>This is how it works. When we think negative thoughts and allow the actions of others to influence the way that we feel, we bring stress into our body. And stress is implicated in about 90 per cent of what a Doctor sees in a day, according to Dr </a:t>
            </a:r>
            <a:r>
              <a:rPr lang="en-GB" sz="1200" dirty="0" err="1" smtClean="0">
                <a:solidFill>
                  <a:schemeClr val="accent1">
                    <a:lumMod val="75000"/>
                  </a:schemeClr>
                </a:solidFill>
                <a:latin typeface="Arial" panose="020B0604020202020204" pitchFamily="34" charset="0"/>
                <a:cs typeface="Arial" panose="020B0604020202020204" pitchFamily="34" charset="0"/>
              </a:rPr>
              <a:t>Rangan</a:t>
            </a:r>
            <a:r>
              <a:rPr lang="en-GB" sz="1200" dirty="0" smtClean="0">
                <a:solidFill>
                  <a:schemeClr val="accent1">
                    <a:lumMod val="75000"/>
                  </a:schemeClr>
                </a:solidFill>
                <a:latin typeface="Arial" panose="020B0604020202020204" pitchFamily="34" charset="0"/>
                <a:cs typeface="Arial" panose="020B0604020202020204" pitchFamily="34" charset="0"/>
              </a:rPr>
              <a:t> Chatterjee (</a:t>
            </a:r>
            <a:r>
              <a:rPr lang="en-GB" sz="1200" smtClean="0">
                <a:solidFill>
                  <a:schemeClr val="accent1">
                    <a:lumMod val="75000"/>
                  </a:schemeClr>
                </a:solidFill>
                <a:latin typeface="Arial" panose="020B0604020202020204" pitchFamily="34" charset="0"/>
                <a:cs typeface="Arial" panose="020B0604020202020204" pitchFamily="34" charset="0"/>
              </a:rPr>
              <a:t>Happy </a:t>
            </a:r>
            <a:r>
              <a:rPr lang="en-GB" sz="1200" smtClean="0">
                <a:solidFill>
                  <a:schemeClr val="accent1">
                    <a:lumMod val="75000"/>
                  </a:schemeClr>
                </a:solidFill>
                <a:latin typeface="Arial" panose="020B0604020202020204" pitchFamily="34" charset="0"/>
                <a:cs typeface="Arial" panose="020B0604020202020204" pitchFamily="34" charset="0"/>
              </a:rPr>
              <a:t>Mind</a:t>
            </a:r>
            <a:r>
              <a:rPr lang="en-GB" sz="1200" dirty="0" smtClean="0">
                <a:solidFill>
                  <a:schemeClr val="accent1">
                    <a:lumMod val="75000"/>
                  </a:schemeClr>
                </a:solidFill>
                <a:latin typeface="Arial" panose="020B0604020202020204" pitchFamily="34" charset="0"/>
                <a:cs typeface="Arial" panose="020B0604020202020204" pitchFamily="34" charset="0"/>
              </a:rPr>
              <a:t>, </a:t>
            </a:r>
            <a:r>
              <a:rPr lang="en-GB" sz="1200" smtClean="0">
                <a:solidFill>
                  <a:schemeClr val="accent1">
                    <a:lumMod val="75000"/>
                  </a:schemeClr>
                </a:solidFill>
                <a:latin typeface="Arial" panose="020B0604020202020204" pitchFamily="34" charset="0"/>
                <a:cs typeface="Arial" panose="020B0604020202020204" pitchFamily="34" charset="0"/>
              </a:rPr>
              <a:t>Happy </a:t>
            </a:r>
            <a:r>
              <a:rPr lang="en-GB" sz="1200" smtClean="0">
                <a:solidFill>
                  <a:schemeClr val="accent1">
                    <a:lumMod val="75000"/>
                  </a:schemeClr>
                </a:solidFill>
                <a:latin typeface="Arial" panose="020B0604020202020204" pitchFamily="34" charset="0"/>
                <a:cs typeface="Arial" panose="020B0604020202020204" pitchFamily="34" charset="0"/>
              </a:rPr>
              <a:t>Life</a:t>
            </a:r>
            <a:r>
              <a:rPr lang="en-GB" sz="1200" dirty="0" smtClean="0">
                <a:solidFill>
                  <a:schemeClr val="accent1">
                    <a:lumMod val="75000"/>
                  </a:schemeClr>
                </a:solidFill>
                <a:latin typeface="Arial" panose="020B0604020202020204" pitchFamily="34" charset="0"/>
                <a:cs typeface="Arial" panose="020B0604020202020204" pitchFamily="34" charset="0"/>
              </a:rPr>
              <a:t>, 2022). But when we feel calm, content and in control of our lives, the opposite is true: we become healthier. When we feel truly and deeply happy in our lives, the knock – on consequences for our health are profound.</a:t>
            </a:r>
          </a:p>
          <a:p>
            <a:pPr algn="ctr"/>
            <a:r>
              <a:rPr lang="en-GB" sz="1100" dirty="0" smtClean="0">
                <a:solidFill>
                  <a:schemeClr val="accent1">
                    <a:lumMod val="75000"/>
                  </a:schemeClr>
                </a:solidFill>
                <a:latin typeface="Arial" panose="020B0604020202020204" pitchFamily="34" charset="0"/>
                <a:cs typeface="Arial" panose="020B0604020202020204" pitchFamily="34" charset="0"/>
              </a:rPr>
              <a:t>UPSTREAM</a:t>
            </a:r>
          </a:p>
          <a:p>
            <a:pPr marL="285750" indent="-285750" algn="ctr">
              <a:buFont typeface="Arial" panose="020B0604020202020204" pitchFamily="34" charset="0"/>
              <a:buChar char="•"/>
            </a:pPr>
            <a:r>
              <a:rPr lang="en-GB" sz="1100" dirty="0" smtClean="0">
                <a:solidFill>
                  <a:schemeClr val="accent1">
                    <a:lumMod val="75000"/>
                  </a:schemeClr>
                </a:solidFill>
                <a:latin typeface="Arial" panose="020B0604020202020204" pitchFamily="34" charset="0"/>
                <a:cs typeface="Arial" panose="020B0604020202020204" pitchFamily="34" charset="0"/>
              </a:rPr>
              <a:t>How you feel about yourself and the world</a:t>
            </a:r>
          </a:p>
          <a:p>
            <a:pPr marL="285750" indent="-285750" algn="ctr">
              <a:buFont typeface="Arial" panose="020B0604020202020204" pitchFamily="34" charset="0"/>
              <a:buChar char="•"/>
            </a:pPr>
            <a:r>
              <a:rPr lang="en-GB" sz="1100" dirty="0" smtClean="0">
                <a:solidFill>
                  <a:schemeClr val="accent1">
                    <a:lumMod val="75000"/>
                  </a:schemeClr>
                </a:solidFill>
                <a:latin typeface="Arial" panose="020B0604020202020204" pitchFamily="34" charset="0"/>
                <a:cs typeface="Arial" panose="020B0604020202020204" pitchFamily="34" charset="0"/>
              </a:rPr>
              <a:t>Your thoughts and emotions</a:t>
            </a:r>
          </a:p>
          <a:p>
            <a:pPr marL="285750" indent="-285750" algn="ctr">
              <a:buFont typeface="Arial" panose="020B0604020202020204" pitchFamily="34" charset="0"/>
              <a:buChar char="•"/>
            </a:pPr>
            <a:r>
              <a:rPr lang="en-GB" sz="1100" dirty="0" smtClean="0">
                <a:solidFill>
                  <a:schemeClr val="accent1">
                    <a:lumMod val="75000"/>
                  </a:schemeClr>
                </a:solidFill>
                <a:latin typeface="Arial" panose="020B0604020202020204" pitchFamily="34" charset="0"/>
                <a:cs typeface="Arial" panose="020B0604020202020204" pitchFamily="34" charset="0"/>
              </a:rPr>
              <a:t>Your mental health and wellbeing   </a:t>
            </a:r>
          </a:p>
          <a:p>
            <a:pPr algn="ctr"/>
            <a:r>
              <a:rPr lang="en-GB" sz="1100" dirty="0" smtClean="0">
                <a:solidFill>
                  <a:schemeClr val="accent1">
                    <a:lumMod val="75000"/>
                  </a:schemeClr>
                </a:solidFill>
                <a:latin typeface="Arial" panose="020B0604020202020204" pitchFamily="34" charset="0"/>
                <a:cs typeface="Arial" panose="020B0604020202020204" pitchFamily="34" charset="0"/>
              </a:rPr>
              <a:t> </a:t>
            </a:r>
            <a:endParaRPr lang="en-GB" sz="1100" dirty="0">
              <a:solidFill>
                <a:schemeClr val="accent1">
                  <a:lumMod val="75000"/>
                </a:schemeClr>
              </a:solidFill>
              <a:latin typeface="Arial" panose="020B0604020202020204" pitchFamily="34" charset="0"/>
              <a:cs typeface="Arial" panose="020B0604020202020204" pitchFamily="34" charset="0"/>
            </a:endParaRPr>
          </a:p>
        </p:txBody>
      </p:sp>
      <p:sp>
        <p:nvSpPr>
          <p:cNvPr id="4" name="Down Arrow 3"/>
          <p:cNvSpPr/>
          <p:nvPr/>
        </p:nvSpPr>
        <p:spPr>
          <a:xfrm>
            <a:off x="5770712" y="3455378"/>
            <a:ext cx="484632" cy="52753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p:cNvSpPr txBox="1"/>
          <p:nvPr/>
        </p:nvSpPr>
        <p:spPr>
          <a:xfrm>
            <a:off x="4624755" y="4075153"/>
            <a:ext cx="2954214" cy="600164"/>
          </a:xfrm>
          <a:prstGeom prst="rect">
            <a:avLst/>
          </a:prstGeom>
          <a:noFill/>
        </p:spPr>
        <p:txBody>
          <a:bodyPr wrap="square" rtlCol="0">
            <a:spAutoFit/>
          </a:bodyPr>
          <a:lstStyle/>
          <a:p>
            <a:pPr marL="285750" indent="-285750">
              <a:buFont typeface="Arial" panose="020B0604020202020204" pitchFamily="34" charset="0"/>
              <a:buChar char="•"/>
            </a:pPr>
            <a:r>
              <a:rPr lang="en-GB" sz="1100" b="1" dirty="0" smtClean="0">
                <a:solidFill>
                  <a:schemeClr val="accent1">
                    <a:lumMod val="75000"/>
                  </a:schemeClr>
                </a:solidFill>
                <a:latin typeface="Arial" panose="020B0604020202020204" pitchFamily="34" charset="0"/>
                <a:cs typeface="Arial" panose="020B0604020202020204" pitchFamily="34" charset="0"/>
              </a:rPr>
              <a:t>Your day - to - day behaviours</a:t>
            </a:r>
          </a:p>
          <a:p>
            <a:pPr marL="285750" indent="-285750">
              <a:buFont typeface="Arial" panose="020B0604020202020204" pitchFamily="34" charset="0"/>
              <a:buChar char="•"/>
            </a:pPr>
            <a:r>
              <a:rPr lang="en-GB" sz="1100" b="1" dirty="0" smtClean="0">
                <a:solidFill>
                  <a:schemeClr val="accent1">
                    <a:lumMod val="75000"/>
                  </a:schemeClr>
                </a:solidFill>
                <a:latin typeface="Arial" panose="020B0604020202020204" pitchFamily="34" charset="0"/>
                <a:cs typeface="Arial" panose="020B0604020202020204" pitchFamily="34" charset="0"/>
              </a:rPr>
              <a:t>Your approach to food, movement, sleep and rest</a:t>
            </a:r>
            <a:endParaRPr lang="en-GB" sz="1100" b="1" dirty="0">
              <a:solidFill>
                <a:schemeClr val="accent1">
                  <a:lumMod val="75000"/>
                </a:schemeClr>
              </a:solidFill>
              <a:latin typeface="Arial" panose="020B0604020202020204" pitchFamily="34" charset="0"/>
              <a:cs typeface="Arial" panose="020B0604020202020204" pitchFamily="34" charset="0"/>
            </a:endParaRPr>
          </a:p>
        </p:txBody>
      </p:sp>
      <p:sp>
        <p:nvSpPr>
          <p:cNvPr id="8" name="Down Arrow 7"/>
          <p:cNvSpPr/>
          <p:nvPr/>
        </p:nvSpPr>
        <p:spPr>
          <a:xfrm>
            <a:off x="5770712" y="4767554"/>
            <a:ext cx="484632" cy="57816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p:cNvSpPr txBox="1"/>
          <p:nvPr/>
        </p:nvSpPr>
        <p:spPr>
          <a:xfrm>
            <a:off x="4940367" y="5512721"/>
            <a:ext cx="2145322" cy="430887"/>
          </a:xfrm>
          <a:prstGeom prst="rect">
            <a:avLst/>
          </a:prstGeom>
          <a:noFill/>
        </p:spPr>
        <p:txBody>
          <a:bodyPr wrap="square" rtlCol="0">
            <a:spAutoFit/>
          </a:bodyPr>
          <a:lstStyle/>
          <a:p>
            <a:pPr marL="171450" indent="-171450">
              <a:buFont typeface="Arial" panose="020B0604020202020204" pitchFamily="34" charset="0"/>
              <a:buChar char="•"/>
            </a:pPr>
            <a:r>
              <a:rPr lang="en-GB" sz="1100" b="1" dirty="0" smtClean="0">
                <a:solidFill>
                  <a:schemeClr val="accent1">
                    <a:lumMod val="75000"/>
                  </a:schemeClr>
                </a:solidFill>
                <a:latin typeface="Arial" panose="020B0604020202020204" pitchFamily="34" charset="0"/>
                <a:cs typeface="Arial" panose="020B0604020202020204" pitchFamily="34" charset="0"/>
              </a:rPr>
              <a:t>Your physical health</a:t>
            </a:r>
          </a:p>
          <a:p>
            <a:r>
              <a:rPr lang="en-GB" sz="1100" b="1" dirty="0" smtClean="0">
                <a:solidFill>
                  <a:schemeClr val="accent1">
                    <a:lumMod val="75000"/>
                  </a:schemeClr>
                </a:solidFill>
                <a:latin typeface="Arial" panose="020B0604020202020204" pitchFamily="34" charset="0"/>
                <a:cs typeface="Arial" panose="020B0604020202020204" pitchFamily="34" charset="0"/>
              </a:rPr>
              <a:t>          DOWNSTREAM</a:t>
            </a:r>
            <a:endParaRPr lang="en-GB" sz="1100" b="1" dirty="0">
              <a:solidFill>
                <a:schemeClr val="accent1">
                  <a:lumMod val="75000"/>
                </a:schemeClr>
              </a:solidFill>
              <a:latin typeface="Arial" panose="020B0604020202020204" pitchFamily="34" charset="0"/>
              <a:cs typeface="Arial" panose="020B0604020202020204" pitchFamily="34" charset="0"/>
            </a:endParaRPr>
          </a:p>
        </p:txBody>
      </p:sp>
      <p:pic>
        <p:nvPicPr>
          <p:cNvPr id="1026" name="Picture 2" descr="https://images.unsplash.com/photo-1601011850287-43e30b7db748?ixlib=rb-4.0.3&amp;ixid=MnwxMjA3fDB8MHxwaG90by1wYWdlfHx8fGVufDB8fHx8&amp;auto=format&amp;fit=crop&amp;w=1000&amp;q=8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4455" y="3052688"/>
            <a:ext cx="3785274" cy="342973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images.unsplash.com/photo-1657299170937-3c87404f01c8?ixlib=rb-4.0.3&amp;ixid=MnwxMjA3fDF8MHxwaG90by1wYWdlfHx8fGVufDB8fHx8&amp;auto=format&amp;fit=crop&amp;w=1000&amp;q=8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60323" y="2809142"/>
            <a:ext cx="4062046" cy="23475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89971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83845" y="1863970"/>
            <a:ext cx="10970309" cy="4642338"/>
          </a:xfrm>
        </p:spPr>
        <p:txBody>
          <a:bodyPr>
            <a:normAutofit/>
          </a:bodyPr>
          <a:lstStyle/>
          <a:p>
            <a:r>
              <a:rPr lang="en-GB" sz="1400" dirty="0" smtClean="0">
                <a:latin typeface="Arial" panose="020B0604020202020204" pitchFamily="34" charset="0"/>
                <a:cs typeface="Arial" panose="020B0604020202020204" pitchFamily="34" charset="0"/>
              </a:rPr>
              <a:t>Happiness impacts are health:</a:t>
            </a:r>
          </a:p>
          <a:p>
            <a:r>
              <a:rPr lang="en-GB" sz="1200" dirty="0" smtClean="0">
                <a:latin typeface="Arial" panose="020B0604020202020204" pitchFamily="34" charset="0"/>
                <a:cs typeface="Arial" panose="020B0604020202020204" pitchFamily="34" charset="0"/>
              </a:rPr>
              <a:t>Part of the reason that happiness impacts our health so much is that, if your feeling good about your life, you’re more likely to exercise, socialise and avoid comfort foods. That’s pretty obvious. But happiness goes much deeper than this. Incredibly, it’s been found that, even when these kinds of life changes are accounted for, happier people still live longer. One study looked at nun’s, who ate the same diet and took similar amounts of exercise to each other. When these nuns entered service and took their Holly Orders, they all wrote an autobiographical essay. These essays were rated by psychologists, who assessed them for the amount of positive emotion they showed. The researches then separated them into four groups, with the happiest at the top. Of that happiest quarter, 90 per cent of the nuns were still alive at the age of eighty-five.  In the unhappiest quarter, just 34 per cent were still alive. (Happy Mind, Happy Life by Ragan Chatterjee 2022).      </a:t>
            </a:r>
            <a:endParaRPr lang="en-GB" sz="1200" dirty="0">
              <a:latin typeface="Arial" panose="020B0604020202020204" pitchFamily="34" charset="0"/>
              <a:cs typeface="Arial" panose="020B0604020202020204" pitchFamily="34" charset="0"/>
            </a:endParaRPr>
          </a:p>
        </p:txBody>
      </p:sp>
      <p:pic>
        <p:nvPicPr>
          <p:cNvPr id="2050" name="Picture 2" descr="https://images.unsplash.com/photo-1572373785011-af1fe5216e15?ixlib=rb-4.0.3&amp;ixid=MnwxMjA3fDB8MHxwaG90by1wYWdlfHx8fGVufDB8fHx8&amp;auto=format&amp;fit=crop&amp;w=1000&amp;q=8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6668" y="3719145"/>
            <a:ext cx="3112478" cy="240909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141177" y="4554360"/>
            <a:ext cx="1776046" cy="1477328"/>
          </a:xfrm>
          <a:prstGeom prst="rect">
            <a:avLst/>
          </a:prstGeom>
          <a:noFill/>
        </p:spPr>
        <p:txBody>
          <a:bodyPr wrap="square" rtlCol="0">
            <a:spAutoFit/>
          </a:bodyPr>
          <a:lstStyle/>
          <a:p>
            <a:r>
              <a:rPr lang="en-GB" dirty="0" smtClean="0">
                <a:solidFill>
                  <a:schemeClr val="accent6"/>
                </a:solidFill>
              </a:rPr>
              <a:t>Come and join us at our ‘Coffee morning Drop –In’ and make us happy</a:t>
            </a:r>
            <a:endParaRPr lang="en-GB" dirty="0">
              <a:solidFill>
                <a:schemeClr val="accent6"/>
              </a:solidFill>
            </a:endParaRPr>
          </a:p>
        </p:txBody>
      </p:sp>
      <p:pic>
        <p:nvPicPr>
          <p:cNvPr id="2054" name="Picture 6" descr="people exercis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01861" y="3459771"/>
            <a:ext cx="4589829" cy="29278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612846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Slice</Template>
  <TotalTime>5330</TotalTime>
  <Words>388</Words>
  <Application>Microsoft Office PowerPoint</Application>
  <PresentationFormat>Widescreen</PresentationFormat>
  <Paragraphs>16</Paragraphs>
  <Slides>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vt:i4>
      </vt:variant>
    </vt:vector>
  </HeadingPairs>
  <TitlesOfParts>
    <vt:vector size="8" baseType="lpstr">
      <vt:lpstr>Arial</vt:lpstr>
      <vt:lpstr>Calibri</vt:lpstr>
      <vt:lpstr>Calibri Light</vt:lpstr>
      <vt:lpstr>Georgia</vt:lpstr>
      <vt:lpstr>Office Theme</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Local Governing Bodies</dc:title>
  <dc:creator>home</dc:creator>
  <cp:lastModifiedBy>Debbie Smith</cp:lastModifiedBy>
  <cp:revision>563</cp:revision>
  <cp:lastPrinted>2022-09-07T11:23:23Z</cp:lastPrinted>
  <dcterms:created xsi:type="dcterms:W3CDTF">2016-10-09T07:57:54Z</dcterms:created>
  <dcterms:modified xsi:type="dcterms:W3CDTF">2022-11-11T11:30:14Z</dcterms:modified>
</cp:coreProperties>
</file>