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96"/>
  </p:normalViewPr>
  <p:slideViewPr>
    <p:cSldViewPr snapToGrid="0" snapToObjects="1">
      <p:cViewPr varScale="1">
        <p:scale>
          <a:sx n="68" d="100"/>
          <a:sy n="68" d="100"/>
        </p:scale>
        <p:origin x="64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B062F-C9DB-A24C-9818-350E1D24AA1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05D321E-8C7D-EE4A-8C6E-90838BE53F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1319105-DE4A-794C-A8EE-FB9731A03CBE}"/>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BBD9A182-3A69-F44B-8C71-213909892F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A3ECF3-47CC-5742-A81A-CCE9D21F8B67}"/>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3929205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FD26D-B3CC-6F45-B833-1FD8D51470F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6152D8D-31D3-1243-A449-01443816A14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EE6660-3CDC-2048-B5A8-147E2787E81E}"/>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A3997944-29F7-4A4C-B1D3-A9A7917A3A4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CD1F356-0A8A-F54B-82FC-C2212ACAD382}"/>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3375935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D6B43A-2959-C849-9B39-BA2B77BFA42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FD70219-19A6-E449-B6F9-B04D0396F8A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965AF56-D295-714A-8136-C8B11C03CCC0}"/>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05696CD5-4C27-5040-BA4A-6EF984907A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E11924-1699-7942-9A7E-2CC5DD865202}"/>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3305072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AD10D-8527-5A49-A8D1-A98C1E1F025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9B1B4A6-D529-004D-B20C-F4B848FBDD6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1EFDB00-4EF2-9647-B14E-0B8049F13847}"/>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0AE6586C-0175-F44E-9133-0C2921F885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4F26014-A893-AF4B-AF34-AB9F3D1C9B39}"/>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1376438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BCCD6-1D41-4743-94E3-1E48B5813AB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F4C5AE3-D7A6-C143-B78B-640BE70BD3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182468D-62CE-144E-8F36-00461CF2862A}"/>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96E68A3A-5A24-0043-A89C-F341DF164F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622ECC7-F2F7-2841-A727-F6CD96B90EE8}"/>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654702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5A76C-21B5-EA43-9772-0D86660459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839069F-0D0A-F048-8052-EA4DB8784DA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665B92E-30C6-EF47-AC71-6AF87F12ACD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D15C5E1-10D6-F643-B532-AB04DC7FF392}"/>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6" name="Footer Placeholder 5">
            <a:extLst>
              <a:ext uri="{FF2B5EF4-FFF2-40B4-BE49-F238E27FC236}">
                <a16:creationId xmlns:a16="http://schemas.microsoft.com/office/drawing/2014/main" id="{02EF12F1-A952-3A4A-8BDF-858FB504E9D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0C780A2-D725-064A-AB01-588070E86F19}"/>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1815514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A6844-0383-8342-885B-6DCF8A5FB2D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DC63BC0-87F1-B54D-B87D-37CDE30EB4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F0252FF-6D5C-CA4D-9F00-D8DF5B20DFF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350F2B2-E84F-F644-85A5-AFB69625C4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30A0DD-DA84-D94B-86EC-4D819E53FD5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901F73F-3E04-634B-B417-FFF69A6C1557}"/>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8" name="Footer Placeholder 7">
            <a:extLst>
              <a:ext uri="{FF2B5EF4-FFF2-40B4-BE49-F238E27FC236}">
                <a16:creationId xmlns:a16="http://schemas.microsoft.com/office/drawing/2014/main" id="{DC5F222A-27C0-9442-9C27-66943584A1A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AD0094C-C27B-E348-A684-886F09579066}"/>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387206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4CB6D-403E-E44D-A9CD-7BCFDB5CF1E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9A0625E-BFE9-EC49-B35D-81AEF5F37D0F}"/>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4" name="Footer Placeholder 3">
            <a:extLst>
              <a:ext uri="{FF2B5EF4-FFF2-40B4-BE49-F238E27FC236}">
                <a16:creationId xmlns:a16="http://schemas.microsoft.com/office/drawing/2014/main" id="{17EC6EEA-8E76-5A4B-9410-32785088E1A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CE9F56C-9D7B-0341-8709-D3C0DE77C6DA}"/>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258020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97C9D0-9884-6F4F-9FD1-111A55529FBD}"/>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3" name="Footer Placeholder 2">
            <a:extLst>
              <a:ext uri="{FF2B5EF4-FFF2-40B4-BE49-F238E27FC236}">
                <a16:creationId xmlns:a16="http://schemas.microsoft.com/office/drawing/2014/main" id="{55A7D2AA-006B-BC4E-9E65-BDF1D388C05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A0354CE-14AB-824E-9201-CD20EAB14825}"/>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2217290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603AB-929E-CF47-9776-6A74B321439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BCEB898-E2D4-054F-8260-19F75A56E2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1203938-A954-7D48-9585-4DAD47B7E5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203CA5A-E10B-B549-B82A-A5BC4550D315}"/>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6" name="Footer Placeholder 5">
            <a:extLst>
              <a:ext uri="{FF2B5EF4-FFF2-40B4-BE49-F238E27FC236}">
                <a16:creationId xmlns:a16="http://schemas.microsoft.com/office/drawing/2014/main" id="{7507658B-9CF1-634D-A99D-A4B69EBECEE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03908D5-CD2E-F84A-B090-9BCCA046C1C9}"/>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128794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C590-C3FD-D744-80B1-430E85C687C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248C029-FB34-D443-ADB1-F42B9B272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FF54724-60A4-984E-8410-05D67FFFA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ADCA6AA-0D7F-2F44-A1F6-F4FC37ACB071}"/>
              </a:ext>
            </a:extLst>
          </p:cNvPr>
          <p:cNvSpPr>
            <a:spLocks noGrp="1"/>
          </p:cNvSpPr>
          <p:nvPr>
            <p:ph type="dt" sz="half" idx="10"/>
          </p:nvPr>
        </p:nvSpPr>
        <p:spPr/>
        <p:txBody>
          <a:bodyPr/>
          <a:lstStyle/>
          <a:p>
            <a:fld id="{2BE9E1F7-6670-B141-B211-B1DF9F4E8A77}" type="datetimeFigureOut">
              <a:rPr lang="en-US" smtClean="0"/>
              <a:t>11/28/2020</a:t>
            </a:fld>
            <a:endParaRPr lang="en-US" dirty="0"/>
          </a:p>
        </p:txBody>
      </p:sp>
      <p:sp>
        <p:nvSpPr>
          <p:cNvPr id="6" name="Footer Placeholder 5">
            <a:extLst>
              <a:ext uri="{FF2B5EF4-FFF2-40B4-BE49-F238E27FC236}">
                <a16:creationId xmlns:a16="http://schemas.microsoft.com/office/drawing/2014/main" id="{81AB3A38-ABAD-EF48-8D15-7B4204E947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131CBC-A094-F247-817A-6FC5A19C9144}"/>
              </a:ext>
            </a:extLst>
          </p:cNvPr>
          <p:cNvSpPr>
            <a:spLocks noGrp="1"/>
          </p:cNvSpPr>
          <p:nvPr>
            <p:ph type="sldNum" sz="quarter" idx="12"/>
          </p:nvPr>
        </p:nvSpPr>
        <p:spPr/>
        <p:txBody>
          <a:bodyPr/>
          <a:lstStyle/>
          <a:p>
            <a:fld id="{06DC7D9B-B1FC-874E-A059-576C5915DF38}" type="slidenum">
              <a:rPr lang="en-US" smtClean="0"/>
              <a:t>‹#›</a:t>
            </a:fld>
            <a:endParaRPr lang="en-US" dirty="0"/>
          </a:p>
        </p:txBody>
      </p:sp>
    </p:spTree>
    <p:extLst>
      <p:ext uri="{BB962C8B-B14F-4D97-AF65-F5344CB8AC3E}">
        <p14:creationId xmlns:p14="http://schemas.microsoft.com/office/powerpoint/2010/main" val="80066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709836-F85B-F84F-B335-8162C01FE5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F2B33B6-9566-0446-A44B-B79595F0C4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FF3E9F-FEEE-C14B-83DB-6251D9986F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9E1F7-6670-B141-B211-B1DF9F4E8A77}" type="datetimeFigureOut">
              <a:rPr lang="en-US" smtClean="0"/>
              <a:t>11/28/2020</a:t>
            </a:fld>
            <a:endParaRPr lang="en-US" dirty="0"/>
          </a:p>
        </p:txBody>
      </p:sp>
      <p:sp>
        <p:nvSpPr>
          <p:cNvPr id="5" name="Footer Placeholder 4">
            <a:extLst>
              <a:ext uri="{FF2B5EF4-FFF2-40B4-BE49-F238E27FC236}">
                <a16:creationId xmlns:a16="http://schemas.microsoft.com/office/drawing/2014/main" id="{8EEE48F8-F342-AA40-A814-3190CE4524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B42994E-F76B-6042-8800-7840D5F5E6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DC7D9B-B1FC-874E-A059-576C5915DF38}" type="slidenum">
              <a:rPr lang="en-US" smtClean="0"/>
              <a:t>‹#›</a:t>
            </a:fld>
            <a:endParaRPr lang="en-US" dirty="0"/>
          </a:p>
        </p:txBody>
      </p:sp>
    </p:spTree>
    <p:extLst>
      <p:ext uri="{BB962C8B-B14F-4D97-AF65-F5344CB8AC3E}">
        <p14:creationId xmlns:p14="http://schemas.microsoft.com/office/powerpoint/2010/main" val="1801239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mailto:bianca@bolton.cumbria.sch.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light, object, traffic, night&#10;&#10;Description automatically generated">
            <a:extLst>
              <a:ext uri="{FF2B5EF4-FFF2-40B4-BE49-F238E27FC236}">
                <a16:creationId xmlns:a16="http://schemas.microsoft.com/office/drawing/2014/main" id="{232F5E71-E256-4141-8CE0-CC3A7D9CA556}"/>
              </a:ext>
            </a:extLst>
          </p:cNvPr>
          <p:cNvPicPr>
            <a:picLocks noChangeAspect="1"/>
          </p:cNvPicPr>
          <p:nvPr/>
        </p:nvPicPr>
        <p:blipFill>
          <a:blip r:embed="rId2"/>
          <a:stretch>
            <a:fillRect/>
          </a:stretch>
        </p:blipFill>
        <p:spPr>
          <a:xfrm>
            <a:off x="0" y="22333"/>
            <a:ext cx="12192001" cy="6868968"/>
          </a:xfrm>
          <a:prstGeom prst="rect">
            <a:avLst/>
          </a:prstGeom>
        </p:spPr>
      </p:pic>
      <p:sp>
        <p:nvSpPr>
          <p:cNvPr id="8" name="TextBox 7">
            <a:extLst>
              <a:ext uri="{FF2B5EF4-FFF2-40B4-BE49-F238E27FC236}">
                <a16:creationId xmlns:a16="http://schemas.microsoft.com/office/drawing/2014/main" id="{AE61EDDD-BB5E-F54B-B312-50515BAD38CC}"/>
              </a:ext>
            </a:extLst>
          </p:cNvPr>
          <p:cNvSpPr txBox="1"/>
          <p:nvPr/>
        </p:nvSpPr>
        <p:spPr>
          <a:xfrm>
            <a:off x="1161536" y="963827"/>
            <a:ext cx="10157254" cy="5940088"/>
          </a:xfrm>
          <a:prstGeom prst="rect">
            <a:avLst/>
          </a:prstGeom>
          <a:noFill/>
        </p:spPr>
        <p:txBody>
          <a:bodyPr wrap="square" rtlCol="0">
            <a:spAutoFit/>
          </a:bodyPr>
          <a:lstStyle/>
          <a:p>
            <a:pPr algn="ctr"/>
            <a:r>
              <a:rPr lang="en-US" sz="4000" dirty="0">
                <a:solidFill>
                  <a:srgbClr val="FFFF00"/>
                </a:solidFill>
                <a:latin typeface="FunSized" panose="02000500000000000000" pitchFamily="2" charset="0"/>
              </a:rPr>
              <a:t>Art at Home</a:t>
            </a:r>
          </a:p>
          <a:p>
            <a:pPr algn="ctr"/>
            <a:r>
              <a:rPr lang="en-US" sz="2400" dirty="0">
                <a:solidFill>
                  <a:schemeClr val="bg1"/>
                </a:solidFill>
                <a:latin typeface="FunSized" panose="02000500000000000000" pitchFamily="2" charset="0"/>
              </a:rPr>
              <a:t>Festive Competition!</a:t>
            </a:r>
          </a:p>
          <a:p>
            <a:pPr algn="ctr"/>
            <a:endParaRPr lang="en-US" sz="3600" dirty="0">
              <a:solidFill>
                <a:schemeClr val="bg1"/>
              </a:solidFill>
              <a:latin typeface="FunSized" panose="02000500000000000000" pitchFamily="2" charset="0"/>
            </a:endParaRPr>
          </a:p>
          <a:p>
            <a:pPr algn="ctr"/>
            <a:r>
              <a:rPr lang="en-US" sz="2000" dirty="0">
                <a:solidFill>
                  <a:schemeClr val="bg1"/>
                </a:solidFill>
                <a:latin typeface="Chalkduster" panose="03050602040202020205" pitchFamily="66" charset="77"/>
              </a:rPr>
              <a:t>We would like to invite our children to enter a festive art competition this year to encourage creativity at home and celebrate the countdown to Christmas!</a:t>
            </a: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The competition is open to all ages and there will be a winner and two runners up from each age group including;</a:t>
            </a:r>
          </a:p>
          <a:p>
            <a:pPr algn="ctr"/>
            <a:r>
              <a:rPr lang="en-US" sz="2000" dirty="0">
                <a:solidFill>
                  <a:schemeClr val="bg1"/>
                </a:solidFill>
                <a:latin typeface="Chalkduster" panose="03050602040202020205" pitchFamily="66" charset="77"/>
              </a:rPr>
              <a:t> Early Years, Key Stage 1, Lower Key Stage 2 and Upper Key Stage 2. </a:t>
            </a: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All entries must be photographed and entered online before </a:t>
            </a:r>
          </a:p>
          <a:p>
            <a:pPr algn="ctr"/>
            <a:r>
              <a:rPr lang="en-US" sz="2000" b="1" dirty="0">
                <a:solidFill>
                  <a:srgbClr val="FF0000"/>
                </a:solidFill>
                <a:latin typeface="Chalkduster" panose="03050602040202020205" pitchFamily="66" charset="77"/>
              </a:rPr>
              <a:t>Friday 11th of December</a:t>
            </a:r>
          </a:p>
          <a:p>
            <a:pPr algn="ctr"/>
            <a:endParaRPr lang="en-US" sz="2000" b="1"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p:txBody>
      </p:sp>
    </p:spTree>
    <p:extLst>
      <p:ext uri="{BB962C8B-B14F-4D97-AF65-F5344CB8AC3E}">
        <p14:creationId xmlns:p14="http://schemas.microsoft.com/office/powerpoint/2010/main" val="19569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light, object, traffic, night&#10;&#10;Description automatically generated">
            <a:extLst>
              <a:ext uri="{FF2B5EF4-FFF2-40B4-BE49-F238E27FC236}">
                <a16:creationId xmlns:a16="http://schemas.microsoft.com/office/drawing/2014/main" id="{232F5E71-E256-4141-8CE0-CC3A7D9CA556}"/>
              </a:ext>
            </a:extLst>
          </p:cNvPr>
          <p:cNvPicPr>
            <a:picLocks noChangeAspect="1"/>
          </p:cNvPicPr>
          <p:nvPr/>
        </p:nvPicPr>
        <p:blipFill>
          <a:blip r:embed="rId2"/>
          <a:stretch>
            <a:fillRect/>
          </a:stretch>
        </p:blipFill>
        <p:spPr>
          <a:xfrm>
            <a:off x="-851142" y="-704335"/>
            <a:ext cx="13702169" cy="7719796"/>
          </a:xfrm>
          <a:prstGeom prst="rect">
            <a:avLst/>
          </a:prstGeom>
        </p:spPr>
      </p:pic>
      <p:sp>
        <p:nvSpPr>
          <p:cNvPr id="8" name="TextBox 7">
            <a:extLst>
              <a:ext uri="{FF2B5EF4-FFF2-40B4-BE49-F238E27FC236}">
                <a16:creationId xmlns:a16="http://schemas.microsoft.com/office/drawing/2014/main" id="{AE61EDDD-BB5E-F54B-B312-50515BAD38CC}"/>
              </a:ext>
            </a:extLst>
          </p:cNvPr>
          <p:cNvSpPr txBox="1"/>
          <p:nvPr/>
        </p:nvSpPr>
        <p:spPr>
          <a:xfrm>
            <a:off x="488828" y="-203601"/>
            <a:ext cx="11022228" cy="5970865"/>
          </a:xfrm>
          <a:prstGeom prst="rect">
            <a:avLst/>
          </a:prstGeom>
          <a:noFill/>
        </p:spPr>
        <p:txBody>
          <a:bodyPr wrap="square" rtlCol="0">
            <a:spAutoFit/>
          </a:bodyPr>
          <a:lstStyle/>
          <a:p>
            <a:pPr algn="ctr"/>
            <a:endParaRPr lang="en-US" sz="4400" dirty="0">
              <a:solidFill>
                <a:schemeClr val="bg1"/>
              </a:solidFill>
              <a:latin typeface="FunSized" panose="02000500000000000000" pitchFamily="2" charset="0"/>
            </a:endParaRPr>
          </a:p>
          <a:p>
            <a:pPr algn="ctr"/>
            <a:r>
              <a:rPr lang="en-US" sz="4000" dirty="0">
                <a:solidFill>
                  <a:srgbClr val="FFFF00"/>
                </a:solidFill>
                <a:latin typeface="FunSized" panose="02000500000000000000" pitchFamily="2" charset="0"/>
              </a:rPr>
              <a:t>Entry  Rules</a:t>
            </a:r>
            <a:endParaRPr lang="en-US" sz="4000" b="1" dirty="0">
              <a:solidFill>
                <a:srgbClr val="FFFF00"/>
              </a:solidFill>
              <a:latin typeface="FunSized" panose="02000500000000000000" pitchFamily="2" charset="0"/>
            </a:endParaRPr>
          </a:p>
          <a:p>
            <a:pPr algn="ctr"/>
            <a:endParaRPr lang="en-US" sz="2400" b="1" dirty="0">
              <a:solidFill>
                <a:schemeClr val="bg1"/>
              </a:solidFill>
              <a:latin typeface="Chalkduster" panose="03050602040202020205" pitchFamily="66" charset="77"/>
            </a:endParaRPr>
          </a:p>
          <a:p>
            <a:pPr marL="342900" indent="-342900">
              <a:buFont typeface="Arial" panose="020B0604020202020204" pitchFamily="34" charset="0"/>
              <a:buChar char="•"/>
            </a:pPr>
            <a:r>
              <a:rPr lang="en-US" dirty="0">
                <a:solidFill>
                  <a:schemeClr val="bg1"/>
                </a:solidFill>
                <a:latin typeface="Chalkduster" panose="03050602040202020205" pitchFamily="66" charset="77"/>
              </a:rPr>
              <a:t>All artwork must be the </a:t>
            </a:r>
            <a:r>
              <a:rPr lang="en-US" u="sng" dirty="0">
                <a:solidFill>
                  <a:schemeClr val="bg1"/>
                </a:solidFill>
                <a:latin typeface="Chalkduster" panose="03050602040202020205" pitchFamily="66" charset="77"/>
              </a:rPr>
              <a:t>children’s</a:t>
            </a:r>
            <a:r>
              <a:rPr lang="en-US" dirty="0">
                <a:solidFill>
                  <a:schemeClr val="bg1"/>
                </a:solidFill>
                <a:latin typeface="Chalkduster" panose="03050602040202020205" pitchFamily="66" charset="77"/>
              </a:rPr>
              <a:t> work however, grown ups can assist our younger children with tricky bits such as cutting.</a:t>
            </a:r>
          </a:p>
          <a:p>
            <a:pPr marL="342900" indent="-342900">
              <a:buFont typeface="Arial" panose="020B0604020202020204" pitchFamily="34" charset="0"/>
              <a:buChar char="•"/>
            </a:pPr>
            <a:endParaRPr lang="en-US" dirty="0">
              <a:solidFill>
                <a:schemeClr val="bg1"/>
              </a:solidFill>
              <a:latin typeface="Chalkduster" panose="03050602040202020205" pitchFamily="66" charset="77"/>
            </a:endParaRPr>
          </a:p>
          <a:p>
            <a:pPr marL="342900" indent="-342900">
              <a:buFont typeface="Arial" panose="020B0604020202020204" pitchFamily="34" charset="0"/>
              <a:buChar char="•"/>
            </a:pPr>
            <a:r>
              <a:rPr lang="en-US" dirty="0">
                <a:solidFill>
                  <a:schemeClr val="bg1"/>
                </a:solidFill>
                <a:latin typeface="Chalkduster" panose="03050602040202020205" pitchFamily="66" charset="77"/>
              </a:rPr>
              <a:t>To bring us all some festive cheer, the theme must be based around Christmas, this could be a snow scene, a portrait of Father Christmas, a colourful collage, a present, a bauble, a Christmas tree, a reindeer, an elf or anything else you can imagine.</a:t>
            </a:r>
          </a:p>
          <a:p>
            <a:pPr marL="342900" indent="-342900">
              <a:buFont typeface="Arial" panose="020B0604020202020204" pitchFamily="34" charset="0"/>
              <a:buChar char="•"/>
            </a:pPr>
            <a:endParaRPr lang="en-US" dirty="0">
              <a:solidFill>
                <a:schemeClr val="bg1"/>
              </a:solidFill>
              <a:latin typeface="Chalkduster" panose="03050602040202020205" pitchFamily="66" charset="77"/>
            </a:endParaRPr>
          </a:p>
          <a:p>
            <a:pPr marL="342900" indent="-342900">
              <a:buFont typeface="Arial" panose="020B0604020202020204" pitchFamily="34" charset="0"/>
              <a:buChar char="•"/>
            </a:pPr>
            <a:r>
              <a:rPr lang="en-US" dirty="0">
                <a:solidFill>
                  <a:schemeClr val="bg1"/>
                </a:solidFill>
                <a:latin typeface="Chalkduster" panose="03050602040202020205" pitchFamily="66" charset="77"/>
              </a:rPr>
              <a:t>Any media can be used such as paint, oil pastels, pencils, pens, tissue paper, felt, wool or even sweet wrappers and of course as much glitter as you like!</a:t>
            </a:r>
          </a:p>
          <a:p>
            <a:pPr marL="342900" indent="-342900">
              <a:buFont typeface="Arial" panose="020B0604020202020204" pitchFamily="34" charset="0"/>
              <a:buChar char="•"/>
            </a:pPr>
            <a:endParaRPr lang="en-US" dirty="0">
              <a:solidFill>
                <a:schemeClr val="bg1"/>
              </a:solidFill>
              <a:latin typeface="Chalkduster" panose="03050602040202020205" pitchFamily="66" charset="77"/>
            </a:endParaRPr>
          </a:p>
          <a:p>
            <a:pPr marL="342900" indent="-342900">
              <a:buFont typeface="Arial" panose="020B0604020202020204" pitchFamily="34" charset="0"/>
              <a:buChar char="•"/>
            </a:pPr>
            <a:r>
              <a:rPr lang="en-US" dirty="0">
                <a:solidFill>
                  <a:schemeClr val="bg1"/>
                </a:solidFill>
                <a:latin typeface="Chalkduster" panose="03050602040202020205" pitchFamily="66" charset="77"/>
              </a:rPr>
              <a:t>All entries must be submitted via email and not be brought into school so we would like you to display the art at home and enjoy it throughout the festive season! </a:t>
            </a:r>
          </a:p>
          <a:p>
            <a:pPr marL="342900" indent="-342900">
              <a:buFont typeface="Arial" panose="020B0604020202020204" pitchFamily="34" charset="0"/>
              <a:buChar char="•"/>
            </a:pPr>
            <a:endParaRPr lang="en-US" sz="2000" dirty="0">
              <a:solidFill>
                <a:schemeClr val="bg1"/>
              </a:solidFill>
              <a:latin typeface="Chalkduster" panose="03050602040202020205" pitchFamily="66" charset="77"/>
            </a:endParaRPr>
          </a:p>
          <a:p>
            <a:pPr marL="342900" indent="-342900">
              <a:buFont typeface="Arial" panose="020B0604020202020204" pitchFamily="34" charset="0"/>
              <a:buChar char="•"/>
            </a:pPr>
            <a:r>
              <a:rPr lang="en-US" dirty="0">
                <a:solidFill>
                  <a:schemeClr val="bg1"/>
                </a:solidFill>
                <a:latin typeface="Chalkduster" panose="03050602040202020205" pitchFamily="66" charset="77"/>
              </a:rPr>
              <a:t>One entry per child. </a:t>
            </a:r>
          </a:p>
          <a:p>
            <a:pPr marL="342900" indent="-342900" algn="ctr">
              <a:buFont typeface="Arial" panose="020B0604020202020204" pitchFamily="34" charset="0"/>
              <a:buChar char="•"/>
            </a:pPr>
            <a:endParaRPr lang="en-US" sz="2000" dirty="0">
              <a:solidFill>
                <a:schemeClr val="bg1"/>
              </a:solidFill>
              <a:latin typeface="Chalkduster" panose="03050602040202020205" pitchFamily="66" charset="77"/>
            </a:endParaRPr>
          </a:p>
        </p:txBody>
      </p:sp>
    </p:spTree>
    <p:extLst>
      <p:ext uri="{BB962C8B-B14F-4D97-AF65-F5344CB8AC3E}">
        <p14:creationId xmlns:p14="http://schemas.microsoft.com/office/powerpoint/2010/main" val="2277465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light, object, traffic, night&#10;&#10;Description automatically generated">
            <a:extLst>
              <a:ext uri="{FF2B5EF4-FFF2-40B4-BE49-F238E27FC236}">
                <a16:creationId xmlns:a16="http://schemas.microsoft.com/office/drawing/2014/main" id="{232F5E71-E256-4141-8CE0-CC3A7D9CA556}"/>
              </a:ext>
            </a:extLst>
          </p:cNvPr>
          <p:cNvPicPr>
            <a:picLocks noChangeAspect="1"/>
          </p:cNvPicPr>
          <p:nvPr/>
        </p:nvPicPr>
        <p:blipFill>
          <a:blip r:embed="rId2"/>
          <a:stretch>
            <a:fillRect/>
          </a:stretch>
        </p:blipFill>
        <p:spPr>
          <a:xfrm>
            <a:off x="-926755" y="-861795"/>
            <a:ext cx="14820636" cy="8349940"/>
          </a:xfrm>
          <a:prstGeom prst="rect">
            <a:avLst/>
          </a:prstGeom>
        </p:spPr>
      </p:pic>
      <p:sp>
        <p:nvSpPr>
          <p:cNvPr id="8" name="TextBox 7">
            <a:extLst>
              <a:ext uri="{FF2B5EF4-FFF2-40B4-BE49-F238E27FC236}">
                <a16:creationId xmlns:a16="http://schemas.microsoft.com/office/drawing/2014/main" id="{AE61EDDD-BB5E-F54B-B312-50515BAD38CC}"/>
              </a:ext>
            </a:extLst>
          </p:cNvPr>
          <p:cNvSpPr txBox="1"/>
          <p:nvPr/>
        </p:nvSpPr>
        <p:spPr>
          <a:xfrm>
            <a:off x="3171776" y="-587814"/>
            <a:ext cx="5848447" cy="2616101"/>
          </a:xfrm>
          <a:prstGeom prst="rect">
            <a:avLst/>
          </a:prstGeom>
          <a:noFill/>
        </p:spPr>
        <p:txBody>
          <a:bodyPr wrap="square" rtlCol="0">
            <a:spAutoFit/>
          </a:bodyPr>
          <a:lstStyle/>
          <a:p>
            <a:pPr algn="ctr"/>
            <a:endParaRPr lang="en-US" sz="4400" dirty="0">
              <a:solidFill>
                <a:schemeClr val="bg1"/>
              </a:solidFill>
              <a:latin typeface="FunSized" panose="02000500000000000000" pitchFamily="2" charset="0"/>
            </a:endParaRPr>
          </a:p>
          <a:p>
            <a:pPr algn="ctr"/>
            <a:r>
              <a:rPr lang="en-US" sz="4000" dirty="0">
                <a:solidFill>
                  <a:srgbClr val="FFFF00"/>
                </a:solidFill>
                <a:latin typeface="FunSized" panose="02000500000000000000" pitchFamily="2" charset="0"/>
              </a:rPr>
              <a:t>Photographing the work</a:t>
            </a:r>
            <a:endParaRPr lang="en-US" sz="4000" b="1" dirty="0">
              <a:solidFill>
                <a:srgbClr val="FFFF00"/>
              </a:solidFill>
              <a:latin typeface="FunSized" panose="02000500000000000000" pitchFamily="2" charset="0"/>
            </a:endParaRPr>
          </a:p>
          <a:p>
            <a:pPr algn="ctr"/>
            <a:endParaRPr lang="en-US" sz="2400" b="1" dirty="0">
              <a:solidFill>
                <a:schemeClr val="bg1"/>
              </a:solidFill>
              <a:latin typeface="Chalkduster" panose="03050602040202020205" pitchFamily="66" charset="77"/>
            </a:endParaRPr>
          </a:p>
          <a:p>
            <a:pPr marL="342900" indent="-342900">
              <a:buFont typeface="Arial" panose="020B0604020202020204" pitchFamily="34" charset="0"/>
              <a:buChar char="•"/>
            </a:pPr>
            <a:endParaRPr lang="en-US" dirty="0">
              <a:solidFill>
                <a:schemeClr val="bg1"/>
              </a:solidFill>
              <a:latin typeface="Chalkduster" panose="03050602040202020205" pitchFamily="66" charset="77"/>
            </a:endParaRPr>
          </a:p>
          <a:p>
            <a:pPr marL="342900" indent="-342900">
              <a:buFont typeface="Arial" panose="020B0604020202020204" pitchFamily="34" charset="0"/>
              <a:buChar char="•"/>
            </a:pPr>
            <a:endParaRPr lang="en-US" dirty="0">
              <a:solidFill>
                <a:schemeClr val="bg1"/>
              </a:solidFill>
              <a:latin typeface="Chalkduster" panose="03050602040202020205" pitchFamily="66" charset="77"/>
            </a:endParaRPr>
          </a:p>
          <a:p>
            <a:pPr marL="342900" indent="-342900" algn="ctr">
              <a:buFont typeface="Arial" panose="020B0604020202020204" pitchFamily="34" charset="0"/>
              <a:buChar char="•"/>
            </a:pPr>
            <a:endParaRPr lang="en-US" sz="2000" dirty="0">
              <a:solidFill>
                <a:schemeClr val="bg1"/>
              </a:solidFill>
              <a:latin typeface="Chalkduster" panose="03050602040202020205" pitchFamily="66" charset="77"/>
            </a:endParaRPr>
          </a:p>
        </p:txBody>
      </p:sp>
      <p:pic>
        <p:nvPicPr>
          <p:cNvPr id="3" name="Picture 2" descr="A picture containing table, indoor, wooden, sitting&#10;&#10;Description automatically generated">
            <a:extLst>
              <a:ext uri="{FF2B5EF4-FFF2-40B4-BE49-F238E27FC236}">
                <a16:creationId xmlns:a16="http://schemas.microsoft.com/office/drawing/2014/main" id="{561A1265-9A72-9245-B3EE-577BA6761368}"/>
              </a:ext>
            </a:extLst>
          </p:cNvPr>
          <p:cNvPicPr>
            <a:picLocks noChangeAspect="1"/>
          </p:cNvPicPr>
          <p:nvPr/>
        </p:nvPicPr>
        <p:blipFill>
          <a:blip r:embed="rId3"/>
          <a:stretch>
            <a:fillRect/>
          </a:stretch>
        </p:blipFill>
        <p:spPr>
          <a:xfrm>
            <a:off x="3167343" y="1037967"/>
            <a:ext cx="2793849" cy="4782065"/>
          </a:xfrm>
          <a:prstGeom prst="rect">
            <a:avLst/>
          </a:prstGeom>
        </p:spPr>
      </p:pic>
      <p:sp>
        <p:nvSpPr>
          <p:cNvPr id="4" name="TextBox 3">
            <a:extLst>
              <a:ext uri="{FF2B5EF4-FFF2-40B4-BE49-F238E27FC236}">
                <a16:creationId xmlns:a16="http://schemas.microsoft.com/office/drawing/2014/main" id="{CCFC6797-B06E-924C-A4FA-C597F8FA1EAE}"/>
              </a:ext>
            </a:extLst>
          </p:cNvPr>
          <p:cNvSpPr txBox="1"/>
          <p:nvPr/>
        </p:nvSpPr>
        <p:spPr>
          <a:xfrm>
            <a:off x="240452" y="1091570"/>
            <a:ext cx="2872356" cy="501675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latin typeface="Chalkduster" panose="03050602040202020205" pitchFamily="66" charset="77"/>
              </a:rPr>
              <a:t>Taken too far away</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Not straight and some of the paper not visible</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Can see background</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Shadow from holding camera</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Poor lighting so colours are not vivid enough</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Name written in biro so difficult to see and interfering with artwork</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Paper not laid out flat</a:t>
            </a:r>
          </a:p>
        </p:txBody>
      </p:sp>
      <p:sp>
        <p:nvSpPr>
          <p:cNvPr id="5" name="Multiply 4">
            <a:extLst>
              <a:ext uri="{FF2B5EF4-FFF2-40B4-BE49-F238E27FC236}">
                <a16:creationId xmlns:a16="http://schemas.microsoft.com/office/drawing/2014/main" id="{2F12639C-A67C-4B4E-95F1-F81E8684FFA2}"/>
              </a:ext>
            </a:extLst>
          </p:cNvPr>
          <p:cNvSpPr/>
          <p:nvPr/>
        </p:nvSpPr>
        <p:spPr>
          <a:xfrm>
            <a:off x="4938352" y="4829714"/>
            <a:ext cx="1708918" cy="150411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A picture containing table, snow, different, person&#10;&#10;Description automatically generated">
            <a:extLst>
              <a:ext uri="{FF2B5EF4-FFF2-40B4-BE49-F238E27FC236}">
                <a16:creationId xmlns:a16="http://schemas.microsoft.com/office/drawing/2014/main" id="{DA41D1CA-88F5-4140-AF49-A2CA04044981}"/>
              </a:ext>
            </a:extLst>
          </p:cNvPr>
          <p:cNvPicPr>
            <a:picLocks noChangeAspect="1"/>
          </p:cNvPicPr>
          <p:nvPr/>
        </p:nvPicPr>
        <p:blipFill>
          <a:blip r:embed="rId4"/>
          <a:stretch>
            <a:fillRect/>
          </a:stretch>
        </p:blipFill>
        <p:spPr>
          <a:xfrm>
            <a:off x="8927336" y="1216982"/>
            <a:ext cx="3384525" cy="4593305"/>
          </a:xfrm>
          <a:prstGeom prst="rect">
            <a:avLst/>
          </a:prstGeom>
        </p:spPr>
      </p:pic>
      <p:sp>
        <p:nvSpPr>
          <p:cNvPr id="10" name="TextBox 9">
            <a:extLst>
              <a:ext uri="{FF2B5EF4-FFF2-40B4-BE49-F238E27FC236}">
                <a16:creationId xmlns:a16="http://schemas.microsoft.com/office/drawing/2014/main" id="{352DA51E-290B-E44A-A804-71927197A347}"/>
              </a:ext>
            </a:extLst>
          </p:cNvPr>
          <p:cNvSpPr txBox="1"/>
          <p:nvPr/>
        </p:nvSpPr>
        <p:spPr>
          <a:xfrm>
            <a:off x="6067715" y="1020644"/>
            <a:ext cx="2793849" cy="4985980"/>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latin typeface="Chalkduster" panose="03050602040202020205" pitchFamily="66" charset="77"/>
              </a:rPr>
              <a:t>Taken close up</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Screenshotted and cropped to create straight edges</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No background visible</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No shadow</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Bright lighting so colours are vivid Name written in felt tip so clear to see and place where it does not interfere with artwork</a:t>
            </a:r>
          </a:p>
          <a:p>
            <a:pPr marL="285750" indent="-285750">
              <a:buFont typeface="Arial" panose="020B0604020202020204" pitchFamily="34" charset="0"/>
              <a:buChar char="•"/>
            </a:pPr>
            <a:r>
              <a:rPr lang="en-US" sz="2000" dirty="0">
                <a:solidFill>
                  <a:schemeClr val="bg1"/>
                </a:solidFill>
                <a:latin typeface="Chalkduster" panose="03050602040202020205" pitchFamily="66" charset="77"/>
              </a:rPr>
              <a:t>Paper laid out flat</a:t>
            </a:r>
          </a:p>
        </p:txBody>
      </p:sp>
      <p:sp>
        <p:nvSpPr>
          <p:cNvPr id="12" name="L-shape 11">
            <a:extLst>
              <a:ext uri="{FF2B5EF4-FFF2-40B4-BE49-F238E27FC236}">
                <a16:creationId xmlns:a16="http://schemas.microsoft.com/office/drawing/2014/main" id="{719521A2-EA83-BC4E-AE23-2366561766A8}"/>
              </a:ext>
            </a:extLst>
          </p:cNvPr>
          <p:cNvSpPr/>
          <p:nvPr/>
        </p:nvSpPr>
        <p:spPr>
          <a:xfrm rot="18201486">
            <a:off x="11079933" y="4828899"/>
            <a:ext cx="1492731" cy="846557"/>
          </a:xfrm>
          <a:prstGeom prst="corner">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5776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light, object, traffic, night&#10;&#10;Description automatically generated">
            <a:extLst>
              <a:ext uri="{FF2B5EF4-FFF2-40B4-BE49-F238E27FC236}">
                <a16:creationId xmlns:a16="http://schemas.microsoft.com/office/drawing/2014/main" id="{232F5E71-E256-4141-8CE0-CC3A7D9CA556}"/>
              </a:ext>
            </a:extLst>
          </p:cNvPr>
          <p:cNvPicPr>
            <a:picLocks noChangeAspect="1"/>
          </p:cNvPicPr>
          <p:nvPr/>
        </p:nvPicPr>
        <p:blipFill>
          <a:blip r:embed="rId2"/>
          <a:stretch>
            <a:fillRect/>
          </a:stretch>
        </p:blipFill>
        <p:spPr>
          <a:xfrm>
            <a:off x="0" y="22333"/>
            <a:ext cx="12192001" cy="6868968"/>
          </a:xfrm>
          <a:prstGeom prst="rect">
            <a:avLst/>
          </a:prstGeom>
        </p:spPr>
      </p:pic>
      <p:sp>
        <p:nvSpPr>
          <p:cNvPr id="8" name="TextBox 7">
            <a:extLst>
              <a:ext uri="{FF2B5EF4-FFF2-40B4-BE49-F238E27FC236}">
                <a16:creationId xmlns:a16="http://schemas.microsoft.com/office/drawing/2014/main" id="{AE61EDDD-BB5E-F54B-B312-50515BAD38CC}"/>
              </a:ext>
            </a:extLst>
          </p:cNvPr>
          <p:cNvSpPr txBox="1"/>
          <p:nvPr/>
        </p:nvSpPr>
        <p:spPr>
          <a:xfrm>
            <a:off x="939114" y="1062681"/>
            <a:ext cx="10490885" cy="7540526"/>
          </a:xfrm>
          <a:prstGeom prst="rect">
            <a:avLst/>
          </a:prstGeom>
          <a:noFill/>
        </p:spPr>
        <p:txBody>
          <a:bodyPr wrap="square" rtlCol="0">
            <a:spAutoFit/>
          </a:bodyPr>
          <a:lstStyle/>
          <a:p>
            <a:pPr algn="ctr"/>
            <a:r>
              <a:rPr lang="en-US" sz="4000" dirty="0">
                <a:solidFill>
                  <a:srgbClr val="FFFF00"/>
                </a:solidFill>
                <a:latin typeface="FunSized" panose="02000500000000000000"/>
              </a:rPr>
              <a:t>Submitting the artwork</a:t>
            </a: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All entries must be submitted online by photograph and the photograph must include your child’s year group, their first name and last initial </a:t>
            </a:r>
            <a:r>
              <a:rPr lang="en-US" sz="2000" b="1" dirty="0">
                <a:solidFill>
                  <a:schemeClr val="bg1"/>
                </a:solidFill>
                <a:latin typeface="Chalkduster" panose="03050602040202020205" pitchFamily="66" charset="77"/>
              </a:rPr>
              <a:t>only</a:t>
            </a:r>
            <a:endParaRPr lang="en-US" sz="2000" dirty="0">
              <a:solidFill>
                <a:schemeClr val="bg1"/>
              </a:solidFill>
              <a:latin typeface="Chalkduster" panose="03050602040202020205" pitchFamily="66" charset="77"/>
            </a:endParaRPr>
          </a:p>
          <a:p>
            <a:pPr algn="ctr"/>
            <a:endParaRPr lang="en-US" sz="2400" b="1" dirty="0">
              <a:solidFill>
                <a:srgbClr val="FF0000"/>
              </a:solidFill>
              <a:latin typeface="Chalkduster" panose="03050602040202020205" pitchFamily="66" charset="77"/>
            </a:endParaRPr>
          </a:p>
          <a:p>
            <a:pPr algn="ctr"/>
            <a:r>
              <a:rPr lang="en-US" sz="2400" b="1" dirty="0">
                <a:solidFill>
                  <a:srgbClr val="FF0000"/>
                </a:solidFill>
                <a:latin typeface="Chalkduster" panose="03050602040202020205" pitchFamily="66" charset="77"/>
              </a:rPr>
              <a:t>PLEASE DO NOT INCLUDE YOUR CHILD’S LAST NAME </a:t>
            </a: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Entries must be submitted by</a:t>
            </a:r>
          </a:p>
          <a:p>
            <a:pPr algn="ctr"/>
            <a:endParaRPr lang="en-US" sz="2400" b="1" dirty="0">
              <a:solidFill>
                <a:srgbClr val="FF0000"/>
              </a:solidFill>
              <a:latin typeface="Chalkduster" panose="03050602040202020205" pitchFamily="66" charset="77"/>
            </a:endParaRPr>
          </a:p>
          <a:p>
            <a:pPr algn="ctr"/>
            <a:r>
              <a:rPr lang="en-US" sz="2400" dirty="0">
                <a:solidFill>
                  <a:srgbClr val="FF0000"/>
                </a:solidFill>
                <a:latin typeface="Chalkduster" panose="03050602040202020205" pitchFamily="66" charset="77"/>
              </a:rPr>
              <a:t>Friday 11th of December</a:t>
            </a:r>
          </a:p>
          <a:p>
            <a:pPr algn="ctr"/>
            <a:endParaRPr lang="en-US" sz="3200" b="1"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These should be emailed to:</a:t>
            </a: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hlinkClick r:id="rId3"/>
              </a:rPr>
              <a:t>bianca@bolton.cumbria.sch.uk</a:t>
            </a: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r>
              <a:rPr lang="en-US" sz="2000" dirty="0">
                <a:solidFill>
                  <a:schemeClr val="bg1"/>
                </a:solidFill>
                <a:latin typeface="Chalkduster" panose="03050602040202020205" pitchFamily="66" charset="77"/>
              </a:rPr>
              <a:t> </a:t>
            </a:r>
            <a:endParaRPr lang="en-US" sz="3200" b="1" dirty="0">
              <a:solidFill>
                <a:schemeClr val="bg1"/>
              </a:solidFill>
              <a:latin typeface="Chalkduster" panose="03050602040202020205" pitchFamily="66" charset="77"/>
            </a:endParaRPr>
          </a:p>
          <a:p>
            <a:pPr algn="ctr"/>
            <a:endParaRPr lang="en-US" sz="3200" b="1" dirty="0">
              <a:solidFill>
                <a:schemeClr val="bg1"/>
              </a:solidFill>
              <a:latin typeface="Chalkduster" panose="03050602040202020205" pitchFamily="66" charset="77"/>
            </a:endParaRPr>
          </a:p>
          <a:p>
            <a:pPr algn="ctr"/>
            <a:endParaRPr lang="en-US" sz="2000" b="1"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p:txBody>
      </p:sp>
    </p:spTree>
    <p:extLst>
      <p:ext uri="{BB962C8B-B14F-4D97-AF65-F5344CB8AC3E}">
        <p14:creationId xmlns:p14="http://schemas.microsoft.com/office/powerpoint/2010/main" val="174222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light, object, traffic, night&#10;&#10;Description automatically generated">
            <a:extLst>
              <a:ext uri="{FF2B5EF4-FFF2-40B4-BE49-F238E27FC236}">
                <a16:creationId xmlns:a16="http://schemas.microsoft.com/office/drawing/2014/main" id="{232F5E71-E256-4141-8CE0-CC3A7D9CA556}"/>
              </a:ext>
            </a:extLst>
          </p:cNvPr>
          <p:cNvPicPr>
            <a:picLocks noChangeAspect="1"/>
          </p:cNvPicPr>
          <p:nvPr/>
        </p:nvPicPr>
        <p:blipFill>
          <a:blip r:embed="rId2"/>
          <a:stretch>
            <a:fillRect/>
          </a:stretch>
        </p:blipFill>
        <p:spPr>
          <a:xfrm>
            <a:off x="-2" y="0"/>
            <a:ext cx="12192001" cy="6868968"/>
          </a:xfrm>
          <a:prstGeom prst="rect">
            <a:avLst/>
          </a:prstGeom>
        </p:spPr>
      </p:pic>
      <p:sp>
        <p:nvSpPr>
          <p:cNvPr id="8" name="TextBox 7">
            <a:extLst>
              <a:ext uri="{FF2B5EF4-FFF2-40B4-BE49-F238E27FC236}">
                <a16:creationId xmlns:a16="http://schemas.microsoft.com/office/drawing/2014/main" id="{AE61EDDD-BB5E-F54B-B312-50515BAD38CC}"/>
              </a:ext>
            </a:extLst>
          </p:cNvPr>
          <p:cNvSpPr txBox="1"/>
          <p:nvPr/>
        </p:nvSpPr>
        <p:spPr>
          <a:xfrm>
            <a:off x="850557" y="1250694"/>
            <a:ext cx="10490885" cy="5878532"/>
          </a:xfrm>
          <a:prstGeom prst="rect">
            <a:avLst/>
          </a:prstGeom>
          <a:noFill/>
        </p:spPr>
        <p:txBody>
          <a:bodyPr wrap="square" rtlCol="0">
            <a:spAutoFit/>
          </a:bodyPr>
          <a:lstStyle/>
          <a:p>
            <a:pPr algn="ctr"/>
            <a:r>
              <a:rPr lang="en-US" sz="4000" dirty="0">
                <a:solidFill>
                  <a:srgbClr val="FFFF00"/>
                </a:solidFill>
                <a:latin typeface="FunSized" panose="02000500000000000000"/>
              </a:rPr>
              <a:t>Prizes! </a:t>
            </a:r>
          </a:p>
          <a:p>
            <a:pPr algn="ctr"/>
            <a:endParaRPr lang="en-US" sz="3200" b="1" dirty="0">
              <a:solidFill>
                <a:schemeClr val="bg1"/>
              </a:solidFill>
              <a:latin typeface="Chalkduster" panose="03050602040202020205" pitchFamily="66" charset="77"/>
            </a:endParaRPr>
          </a:p>
          <a:p>
            <a:pPr algn="ctr"/>
            <a:r>
              <a:rPr lang="en-US" sz="2800" dirty="0">
                <a:solidFill>
                  <a:schemeClr val="bg1"/>
                </a:solidFill>
                <a:latin typeface="Chalkduster" panose="03050602040202020205" pitchFamily="66" charset="77"/>
              </a:rPr>
              <a:t>Winners from each of the four age categories will receive an art themed prize including some snazzy art supplies!</a:t>
            </a:r>
          </a:p>
          <a:p>
            <a:pPr algn="ctr"/>
            <a:endParaRPr lang="en-US" sz="3200" dirty="0">
              <a:solidFill>
                <a:schemeClr val="bg1"/>
              </a:solidFill>
              <a:latin typeface="Chalkduster" panose="03050602040202020205" pitchFamily="66" charset="77"/>
            </a:endParaRPr>
          </a:p>
          <a:p>
            <a:pPr algn="ctr"/>
            <a:r>
              <a:rPr lang="en-US" sz="2800" dirty="0">
                <a:solidFill>
                  <a:schemeClr val="bg1"/>
                </a:solidFill>
                <a:latin typeface="Chalkduster" panose="03050602040202020205" pitchFamily="66" charset="77"/>
              </a:rPr>
              <a:t>Runners up will each receive a festive chocolate treat!</a:t>
            </a:r>
          </a:p>
          <a:p>
            <a:pPr algn="ctr"/>
            <a:endParaRPr lang="en-US" sz="3200" dirty="0">
              <a:solidFill>
                <a:schemeClr val="bg1"/>
              </a:solidFill>
              <a:latin typeface="Chalkduster" panose="03050602040202020205" pitchFamily="66" charset="77"/>
            </a:endParaRPr>
          </a:p>
          <a:p>
            <a:pPr algn="ctr"/>
            <a:endParaRPr lang="en-US" sz="3200" dirty="0">
              <a:solidFill>
                <a:schemeClr val="bg1"/>
              </a:solidFill>
              <a:latin typeface="Chalkduster" panose="03050602040202020205" pitchFamily="66" charset="77"/>
            </a:endParaRPr>
          </a:p>
          <a:p>
            <a:pPr algn="ctr"/>
            <a:r>
              <a:rPr lang="en-US" sz="3200" dirty="0">
                <a:solidFill>
                  <a:schemeClr val="bg1"/>
                </a:solidFill>
                <a:latin typeface="Chalkduster" panose="03050602040202020205" pitchFamily="66" charset="77"/>
              </a:rPr>
              <a:t>Thank you for joining in </a:t>
            </a:r>
            <a:r>
              <a:rPr lang="en-US" sz="3200" dirty="0">
                <a:solidFill>
                  <a:srgbClr val="FF0000"/>
                </a:solidFill>
                <a:latin typeface="Chalkduster" panose="03050602040202020205" pitchFamily="66" charset="77"/>
                <a:sym typeface="Wingdings" pitchFamily="2" charset="2"/>
              </a:rPr>
              <a:t></a:t>
            </a:r>
            <a:endParaRPr lang="en-US" sz="3200" dirty="0">
              <a:solidFill>
                <a:srgbClr val="FF0000"/>
              </a:solidFill>
              <a:latin typeface="Chalkduster" panose="03050602040202020205" pitchFamily="66" charset="77"/>
            </a:endParaRPr>
          </a:p>
          <a:p>
            <a:pPr algn="ctr"/>
            <a:endParaRPr lang="en-US" sz="3200" b="1" dirty="0">
              <a:solidFill>
                <a:schemeClr val="bg1"/>
              </a:solidFill>
              <a:latin typeface="Chalkduster" panose="03050602040202020205" pitchFamily="66" charset="77"/>
            </a:endParaRPr>
          </a:p>
          <a:p>
            <a:pPr algn="ctr"/>
            <a:endParaRPr lang="en-US" sz="2000" b="1"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a:p>
            <a:pPr algn="ctr"/>
            <a:endParaRPr lang="en-US" sz="2000" dirty="0">
              <a:solidFill>
                <a:schemeClr val="bg1"/>
              </a:solidFill>
              <a:latin typeface="Chalkduster" panose="03050602040202020205" pitchFamily="66" charset="77"/>
            </a:endParaRPr>
          </a:p>
        </p:txBody>
      </p:sp>
    </p:spTree>
    <p:extLst>
      <p:ext uri="{BB962C8B-B14F-4D97-AF65-F5344CB8AC3E}">
        <p14:creationId xmlns:p14="http://schemas.microsoft.com/office/powerpoint/2010/main" val="1620215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1136</TotalTime>
  <Words>430</Words>
  <Application>Microsoft Office PowerPoint</Application>
  <PresentationFormat>Widescreen</PresentationFormat>
  <Paragraphs>70</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Chalkduster</vt:lpstr>
      <vt:lpstr>FunSized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 Waddington</dc:creator>
  <cp:lastModifiedBy>Dante Cousin (2019)</cp:lastModifiedBy>
  <cp:revision>15</cp:revision>
  <dcterms:created xsi:type="dcterms:W3CDTF">2020-11-27T18:51:23Z</dcterms:created>
  <dcterms:modified xsi:type="dcterms:W3CDTF">2020-11-28T21:07:24Z</dcterms:modified>
</cp:coreProperties>
</file>