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Lst>
  <p:notesMasterIdLst>
    <p:notesMasterId r:id="rId22"/>
  </p:notesMasterIdLst>
  <p:sldIdLst>
    <p:sldId id="401" r:id="rId5"/>
    <p:sldId id="403" r:id="rId6"/>
    <p:sldId id="402" r:id="rId7"/>
    <p:sldId id="404" r:id="rId8"/>
    <p:sldId id="414" r:id="rId9"/>
    <p:sldId id="417" r:id="rId10"/>
    <p:sldId id="415" r:id="rId11"/>
    <p:sldId id="416" r:id="rId12"/>
    <p:sldId id="419" r:id="rId13"/>
    <p:sldId id="420" r:id="rId14"/>
    <p:sldId id="411" r:id="rId15"/>
    <p:sldId id="412" r:id="rId16"/>
    <p:sldId id="396" r:id="rId17"/>
    <p:sldId id="397" r:id="rId18"/>
    <p:sldId id="413" r:id="rId19"/>
    <p:sldId id="405" r:id="rId20"/>
    <p:sldId id="41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6208" autoAdjust="0"/>
  </p:normalViewPr>
  <p:slideViewPr>
    <p:cSldViewPr snapToGrid="0">
      <p:cViewPr varScale="1">
        <p:scale>
          <a:sx n="80" d="100"/>
          <a:sy n="80" d="100"/>
        </p:scale>
        <p:origin x="62" y="110"/>
      </p:cViewPr>
      <p:guideLst>
        <p:guide orient="horz" pos="2160"/>
        <p:guide pos="672"/>
        <p:guide pos="7008"/>
        <p:guide orient="horz" pos="1824"/>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0B616-BCB2-4E7C-BAA6-B90DF21B9EDF}" type="datetimeFigureOut">
              <a:rPr lang="en-US" smtClean="0"/>
              <a:t>11/13/2022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EDF81-139F-488C-872B-4720FBA6BF98}" type="slidenum">
              <a:rPr lang="en-US" smtClean="0"/>
              <a:t>‹#›</a:t>
            </a:fld>
            <a:endParaRPr lang="en-US" dirty="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dirty="0"/>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406699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796646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5546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4927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Lst>
  <p:hf hdr="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youtube.com/watch?v=htcZ2BPMWkM"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CF5B-E8DE-48F3-9581-51BBEC47AE73}"/>
              </a:ext>
            </a:extLst>
          </p:cNvPr>
          <p:cNvSpPr>
            <a:spLocks noGrp="1"/>
          </p:cNvSpPr>
          <p:nvPr>
            <p:ph type="ctrTitle"/>
          </p:nvPr>
        </p:nvSpPr>
        <p:spPr/>
        <p:txBody>
          <a:bodyPr/>
          <a:lstStyle/>
          <a:p>
            <a:r>
              <a:rPr lang="en-US" dirty="0"/>
              <a:t>ITALY </a:t>
            </a:r>
            <a:br>
              <a:rPr lang="en-US" dirty="0"/>
            </a:br>
            <a:r>
              <a:rPr lang="en-US" dirty="0"/>
              <a:t>26</a:t>
            </a:r>
            <a:r>
              <a:rPr lang="en-US" baseline="30000" dirty="0"/>
              <a:t>TH</a:t>
            </a:r>
            <a:r>
              <a:rPr lang="en-US" dirty="0"/>
              <a:t> – 3</a:t>
            </a:r>
            <a:r>
              <a:rPr lang="en-US" baseline="30000" dirty="0"/>
              <a:t>RD</a:t>
            </a:r>
            <a:r>
              <a:rPr lang="en-US" dirty="0"/>
              <a:t> DEC</a:t>
            </a:r>
          </a:p>
        </p:txBody>
      </p:sp>
      <p:sp>
        <p:nvSpPr>
          <p:cNvPr id="3" name="Subtitle 2">
            <a:extLst>
              <a:ext uri="{FF2B5EF4-FFF2-40B4-BE49-F238E27FC236}">
                <a16:creationId xmlns:a16="http://schemas.microsoft.com/office/drawing/2014/main" id="{EF5D29EF-CFED-41EF-9138-BE844655F339}"/>
              </a:ext>
            </a:extLst>
          </p:cNvPr>
          <p:cNvSpPr>
            <a:spLocks noGrp="1"/>
          </p:cNvSpPr>
          <p:nvPr>
            <p:ph type="subTitle" idx="1"/>
          </p:nvPr>
        </p:nvSpPr>
        <p:spPr>
          <a:xfrm>
            <a:off x="7567127" y="1674546"/>
            <a:ext cx="3945169" cy="3508908"/>
          </a:xfrm>
        </p:spPr>
        <p:txBody>
          <a:bodyPr/>
          <a:lstStyle/>
          <a:p>
            <a:r>
              <a:rPr lang="en-US" dirty="0"/>
              <a:t>ERASMUS EXCHANGE PROGRAMME </a:t>
            </a:r>
          </a:p>
        </p:txBody>
      </p:sp>
      <p:pic>
        <p:nvPicPr>
          <p:cNvPr id="5" name="Picture 4">
            <a:extLst>
              <a:ext uri="{FF2B5EF4-FFF2-40B4-BE49-F238E27FC236}">
                <a16:creationId xmlns:a16="http://schemas.microsoft.com/office/drawing/2014/main" id="{E87AF658-BC96-0ACE-69CB-9A7D6A52EBD9}"/>
              </a:ext>
            </a:extLst>
          </p:cNvPr>
          <p:cNvPicPr>
            <a:picLocks noChangeAspect="1"/>
          </p:cNvPicPr>
          <p:nvPr/>
        </p:nvPicPr>
        <p:blipFill>
          <a:blip r:embed="rId2"/>
          <a:stretch>
            <a:fillRect/>
          </a:stretch>
        </p:blipFill>
        <p:spPr>
          <a:xfrm>
            <a:off x="8411853" y="804596"/>
            <a:ext cx="2255715" cy="1737511"/>
          </a:xfrm>
          <a:prstGeom prst="rect">
            <a:avLst/>
          </a:prstGeom>
        </p:spPr>
      </p:pic>
      <p:pic>
        <p:nvPicPr>
          <p:cNvPr id="7" name="Picture 6">
            <a:extLst>
              <a:ext uri="{FF2B5EF4-FFF2-40B4-BE49-F238E27FC236}">
                <a16:creationId xmlns:a16="http://schemas.microsoft.com/office/drawing/2014/main" id="{0F67B7CC-2BC5-7011-E33F-718EDB9C0BBF}"/>
              </a:ext>
            </a:extLst>
          </p:cNvPr>
          <p:cNvPicPr>
            <a:picLocks noChangeAspect="1"/>
          </p:cNvPicPr>
          <p:nvPr/>
        </p:nvPicPr>
        <p:blipFill>
          <a:blip r:embed="rId3"/>
          <a:stretch>
            <a:fillRect/>
          </a:stretch>
        </p:blipFill>
        <p:spPr>
          <a:xfrm>
            <a:off x="1331524" y="1429491"/>
            <a:ext cx="1623201" cy="1112616"/>
          </a:xfrm>
          <a:prstGeom prst="rect">
            <a:avLst/>
          </a:prstGeom>
        </p:spPr>
      </p:pic>
    </p:spTree>
    <p:extLst>
      <p:ext uri="{BB962C8B-B14F-4D97-AF65-F5344CB8AC3E}">
        <p14:creationId xmlns:p14="http://schemas.microsoft.com/office/powerpoint/2010/main" val="207476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C93DBC-0D7F-C1B5-2043-BF7A0529A664}"/>
              </a:ext>
            </a:extLst>
          </p:cNvPr>
          <p:cNvPicPr>
            <a:picLocks noChangeAspect="1"/>
          </p:cNvPicPr>
          <p:nvPr/>
        </p:nvPicPr>
        <p:blipFill>
          <a:blip r:embed="rId2"/>
          <a:stretch>
            <a:fillRect/>
          </a:stretch>
        </p:blipFill>
        <p:spPr>
          <a:xfrm>
            <a:off x="192307" y="293263"/>
            <a:ext cx="2263336" cy="2461473"/>
          </a:xfrm>
          <a:prstGeom prst="rect">
            <a:avLst/>
          </a:prstGeom>
        </p:spPr>
      </p:pic>
      <p:pic>
        <p:nvPicPr>
          <p:cNvPr id="9" name="Picture 8">
            <a:extLst>
              <a:ext uri="{FF2B5EF4-FFF2-40B4-BE49-F238E27FC236}">
                <a16:creationId xmlns:a16="http://schemas.microsoft.com/office/drawing/2014/main" id="{ECF28991-1990-9058-CE7E-FE5C59A57962}"/>
              </a:ext>
            </a:extLst>
          </p:cNvPr>
          <p:cNvPicPr>
            <a:picLocks noChangeAspect="1"/>
          </p:cNvPicPr>
          <p:nvPr/>
        </p:nvPicPr>
        <p:blipFill>
          <a:blip r:embed="rId3"/>
          <a:stretch>
            <a:fillRect/>
          </a:stretch>
        </p:blipFill>
        <p:spPr>
          <a:xfrm>
            <a:off x="2790660" y="186556"/>
            <a:ext cx="3810330" cy="3093988"/>
          </a:xfrm>
          <a:prstGeom prst="rect">
            <a:avLst/>
          </a:prstGeom>
        </p:spPr>
      </p:pic>
      <p:pic>
        <p:nvPicPr>
          <p:cNvPr id="11" name="Picture 10">
            <a:extLst>
              <a:ext uri="{FF2B5EF4-FFF2-40B4-BE49-F238E27FC236}">
                <a16:creationId xmlns:a16="http://schemas.microsoft.com/office/drawing/2014/main" id="{4C45B192-C8B5-3A39-9829-2BC4F7289EBE}"/>
              </a:ext>
            </a:extLst>
          </p:cNvPr>
          <p:cNvPicPr>
            <a:picLocks noChangeAspect="1"/>
          </p:cNvPicPr>
          <p:nvPr/>
        </p:nvPicPr>
        <p:blipFill>
          <a:blip r:embed="rId4"/>
          <a:stretch>
            <a:fillRect/>
          </a:stretch>
        </p:blipFill>
        <p:spPr>
          <a:xfrm>
            <a:off x="6770141" y="186556"/>
            <a:ext cx="4968591" cy="3333903"/>
          </a:xfrm>
          <a:prstGeom prst="rect">
            <a:avLst/>
          </a:prstGeom>
        </p:spPr>
      </p:pic>
      <p:pic>
        <p:nvPicPr>
          <p:cNvPr id="13" name="Picture 12">
            <a:extLst>
              <a:ext uri="{FF2B5EF4-FFF2-40B4-BE49-F238E27FC236}">
                <a16:creationId xmlns:a16="http://schemas.microsoft.com/office/drawing/2014/main" id="{B3E490A3-4AAA-8C03-F6FA-34E59821D663}"/>
              </a:ext>
            </a:extLst>
          </p:cNvPr>
          <p:cNvPicPr>
            <a:picLocks noChangeAspect="1"/>
          </p:cNvPicPr>
          <p:nvPr/>
        </p:nvPicPr>
        <p:blipFill>
          <a:blip r:embed="rId5"/>
          <a:stretch>
            <a:fillRect/>
          </a:stretch>
        </p:blipFill>
        <p:spPr>
          <a:xfrm>
            <a:off x="106550" y="3179305"/>
            <a:ext cx="2987299" cy="3223539"/>
          </a:xfrm>
          <a:prstGeom prst="rect">
            <a:avLst/>
          </a:prstGeom>
        </p:spPr>
      </p:pic>
      <p:pic>
        <p:nvPicPr>
          <p:cNvPr id="15" name="Picture 14">
            <a:extLst>
              <a:ext uri="{FF2B5EF4-FFF2-40B4-BE49-F238E27FC236}">
                <a16:creationId xmlns:a16="http://schemas.microsoft.com/office/drawing/2014/main" id="{D3F3E509-0DE4-9CE0-2D79-0D47ED30495E}"/>
              </a:ext>
            </a:extLst>
          </p:cNvPr>
          <p:cNvPicPr>
            <a:picLocks noChangeAspect="1"/>
          </p:cNvPicPr>
          <p:nvPr/>
        </p:nvPicPr>
        <p:blipFill>
          <a:blip r:embed="rId6"/>
          <a:stretch>
            <a:fillRect/>
          </a:stretch>
        </p:blipFill>
        <p:spPr>
          <a:xfrm>
            <a:off x="3385901" y="3840385"/>
            <a:ext cx="2842506" cy="2187130"/>
          </a:xfrm>
          <a:prstGeom prst="rect">
            <a:avLst/>
          </a:prstGeom>
        </p:spPr>
      </p:pic>
      <p:pic>
        <p:nvPicPr>
          <p:cNvPr id="17" name="Picture 16">
            <a:extLst>
              <a:ext uri="{FF2B5EF4-FFF2-40B4-BE49-F238E27FC236}">
                <a16:creationId xmlns:a16="http://schemas.microsoft.com/office/drawing/2014/main" id="{B836AA87-92C8-D2E0-9621-C778DE7BB707}"/>
              </a:ext>
            </a:extLst>
          </p:cNvPr>
          <p:cNvPicPr>
            <a:picLocks noChangeAspect="1"/>
          </p:cNvPicPr>
          <p:nvPr/>
        </p:nvPicPr>
        <p:blipFill>
          <a:blip r:embed="rId7"/>
          <a:stretch>
            <a:fillRect/>
          </a:stretch>
        </p:blipFill>
        <p:spPr>
          <a:xfrm>
            <a:off x="7600783" y="3667119"/>
            <a:ext cx="3391067" cy="2988168"/>
          </a:xfrm>
          <a:prstGeom prst="rect">
            <a:avLst/>
          </a:prstGeom>
        </p:spPr>
      </p:pic>
    </p:spTree>
    <p:extLst>
      <p:ext uri="{BB962C8B-B14F-4D97-AF65-F5344CB8AC3E}">
        <p14:creationId xmlns:p14="http://schemas.microsoft.com/office/powerpoint/2010/main" val="1844296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C63B5A-D793-9CC7-5F40-E4D0057114B5}"/>
              </a:ext>
            </a:extLst>
          </p:cNvPr>
          <p:cNvSpPr>
            <a:spLocks noGrp="1"/>
          </p:cNvSpPr>
          <p:nvPr>
            <p:ph type="title"/>
          </p:nvPr>
        </p:nvSpPr>
        <p:spPr>
          <a:xfrm>
            <a:off x="838200" y="365125"/>
            <a:ext cx="10515600" cy="1325563"/>
          </a:xfrm>
        </p:spPr>
        <p:txBody>
          <a:bodyPr anchor="ctr">
            <a:normAutofit/>
          </a:bodyPr>
          <a:lstStyle/>
          <a:p>
            <a:r>
              <a:rPr lang="en-GB" sz="2800" dirty="0"/>
              <a:t>Host school: </a:t>
            </a:r>
            <a:r>
              <a:rPr lang="en-GB" sz="2800" dirty="0" err="1"/>
              <a:t>Pascoli</a:t>
            </a:r>
            <a:r>
              <a:rPr lang="en-GB" sz="2800" dirty="0"/>
              <a:t> </a:t>
            </a:r>
            <a:r>
              <a:rPr lang="en-GB" sz="2800" dirty="0" err="1"/>
              <a:t>Forgione</a:t>
            </a:r>
            <a:r>
              <a:rPr lang="en-GB" sz="2800" dirty="0"/>
              <a:t> Via Enrico Medi 7-71013 </a:t>
            </a:r>
            <a:br>
              <a:rPr lang="en-GB" sz="2800" dirty="0"/>
            </a:br>
            <a:r>
              <a:rPr lang="en-GB" sz="2800" dirty="0"/>
              <a:t>San Giovanni  </a:t>
            </a:r>
            <a:r>
              <a:rPr lang="en-GB" sz="2800" dirty="0" err="1"/>
              <a:t>Rotondo</a:t>
            </a:r>
            <a:r>
              <a:rPr lang="en-GB" sz="2800" dirty="0"/>
              <a:t> </a:t>
            </a:r>
          </a:p>
        </p:txBody>
      </p:sp>
      <p:pic>
        <p:nvPicPr>
          <p:cNvPr id="7" name="Picture 6">
            <a:extLst>
              <a:ext uri="{FF2B5EF4-FFF2-40B4-BE49-F238E27FC236}">
                <a16:creationId xmlns:a16="http://schemas.microsoft.com/office/drawing/2014/main" id="{29D696DD-E464-C8BE-C185-2CC0E22F635A}"/>
              </a:ext>
            </a:extLst>
          </p:cNvPr>
          <p:cNvPicPr>
            <a:picLocks noChangeAspect="1"/>
          </p:cNvPicPr>
          <p:nvPr/>
        </p:nvPicPr>
        <p:blipFill>
          <a:blip r:embed="rId2"/>
          <a:stretch>
            <a:fillRect/>
          </a:stretch>
        </p:blipFill>
        <p:spPr>
          <a:xfrm>
            <a:off x="838200" y="2501455"/>
            <a:ext cx="10515600" cy="3180969"/>
          </a:xfrm>
          <a:prstGeom prst="rect">
            <a:avLst/>
          </a:prstGeom>
          <a:noFill/>
        </p:spPr>
      </p:pic>
      <p:sp>
        <p:nvSpPr>
          <p:cNvPr id="12" name="Date Placeholder 3">
            <a:extLst>
              <a:ext uri="{FF2B5EF4-FFF2-40B4-BE49-F238E27FC236}">
                <a16:creationId xmlns:a16="http://schemas.microsoft.com/office/drawing/2014/main" id="{9AAB46A7-EBB1-3FA9-9C08-977061051572}"/>
              </a:ext>
            </a:extLst>
          </p:cNvPr>
          <p:cNvSpPr>
            <a:spLocks noGrp="1"/>
          </p:cNvSpPr>
          <p:nvPr>
            <p:ph type="dt" sz="half" idx="10"/>
          </p:nvPr>
        </p:nvSpPr>
        <p:spPr>
          <a:xfrm>
            <a:off x="838200" y="6356350"/>
            <a:ext cx="2743200" cy="365125"/>
          </a:xfrm>
        </p:spPr>
        <p:txBody>
          <a:bodyPr/>
          <a:lstStyle/>
          <a:p>
            <a:pPr>
              <a:spcAft>
                <a:spcPts val="600"/>
              </a:spcAft>
            </a:pPr>
            <a:r>
              <a:rPr lang="en-US"/>
              <a:t>9/3/20XX</a:t>
            </a:r>
          </a:p>
        </p:txBody>
      </p:sp>
      <p:sp>
        <p:nvSpPr>
          <p:cNvPr id="14" name="Footer Placeholder 4">
            <a:extLst>
              <a:ext uri="{FF2B5EF4-FFF2-40B4-BE49-F238E27FC236}">
                <a16:creationId xmlns:a16="http://schemas.microsoft.com/office/drawing/2014/main" id="{D92CE1AD-718E-F70D-64C2-4063CBD3E78D}"/>
              </a:ext>
            </a:extLst>
          </p:cNvPr>
          <p:cNvSpPr>
            <a:spLocks noGrp="1"/>
          </p:cNvSpPr>
          <p:nvPr>
            <p:ph type="ftr" sz="quarter" idx="11"/>
          </p:nvPr>
        </p:nvSpPr>
        <p:spPr>
          <a:xfrm>
            <a:off x="4038600" y="6356350"/>
            <a:ext cx="4114800" cy="365125"/>
          </a:xfrm>
        </p:spPr>
        <p:txBody>
          <a:bodyPr/>
          <a:lstStyle/>
          <a:p>
            <a:pPr>
              <a:spcAft>
                <a:spcPts val="600"/>
              </a:spcAft>
            </a:pPr>
            <a:r>
              <a:rPr lang="en-US"/>
              <a:t>Presentation Title</a:t>
            </a:r>
          </a:p>
        </p:txBody>
      </p:sp>
      <p:sp>
        <p:nvSpPr>
          <p:cNvPr id="16" name="Slide Number Placeholder 5">
            <a:extLst>
              <a:ext uri="{FF2B5EF4-FFF2-40B4-BE49-F238E27FC236}">
                <a16:creationId xmlns:a16="http://schemas.microsoft.com/office/drawing/2014/main" id="{59AAAA62-F8B5-6FFA-5A1D-4E979BA6F02F}"/>
              </a:ext>
            </a:extLst>
          </p:cNvPr>
          <p:cNvSpPr>
            <a:spLocks noGrp="1"/>
          </p:cNvSpPr>
          <p:nvPr>
            <p:ph type="sldNum" sz="quarter" idx="12"/>
          </p:nvPr>
        </p:nvSpPr>
        <p:spPr>
          <a:xfrm>
            <a:off x="8610600" y="6356350"/>
            <a:ext cx="2743200" cy="365125"/>
          </a:xfrm>
        </p:spPr>
        <p:txBody>
          <a:bodyPr/>
          <a:lstStyle/>
          <a:p>
            <a:pPr>
              <a:spcAft>
                <a:spcPts val="600"/>
              </a:spcAft>
            </a:pPr>
            <a:fld id="{B9713C8C-8E70-45D5-AE59-23E60168254E}" type="slidenum">
              <a:rPr lang="en-US" smtClean="0"/>
              <a:pPr>
                <a:spcAft>
                  <a:spcPts val="600"/>
                </a:spcAft>
              </a:pPr>
              <a:t>11</a:t>
            </a:fld>
            <a:endParaRPr lang="en-US"/>
          </a:p>
        </p:txBody>
      </p:sp>
    </p:spTree>
    <p:extLst>
      <p:ext uri="{BB962C8B-B14F-4D97-AF65-F5344CB8AC3E}">
        <p14:creationId xmlns:p14="http://schemas.microsoft.com/office/powerpoint/2010/main" val="4049732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47B89-107B-930F-B847-C7FFF7FA1C9C}"/>
              </a:ext>
            </a:extLst>
          </p:cNvPr>
          <p:cNvSpPr>
            <a:spLocks noGrp="1"/>
          </p:cNvSpPr>
          <p:nvPr>
            <p:ph type="title"/>
          </p:nvPr>
        </p:nvSpPr>
        <p:spPr/>
        <p:txBody>
          <a:bodyPr/>
          <a:lstStyle/>
          <a:p>
            <a:r>
              <a:rPr lang="en-GB" dirty="0"/>
              <a:t>The school </a:t>
            </a:r>
          </a:p>
        </p:txBody>
      </p:sp>
      <p:pic>
        <p:nvPicPr>
          <p:cNvPr id="8" name="Content Placeholder 7">
            <a:extLst>
              <a:ext uri="{FF2B5EF4-FFF2-40B4-BE49-F238E27FC236}">
                <a16:creationId xmlns:a16="http://schemas.microsoft.com/office/drawing/2014/main" id="{03C0C9F1-9225-E3B6-698D-9E616113F2D4}"/>
              </a:ext>
            </a:extLst>
          </p:cNvPr>
          <p:cNvPicPr>
            <a:picLocks noGrp="1" noChangeAspect="1"/>
          </p:cNvPicPr>
          <p:nvPr>
            <p:ph idx="1"/>
          </p:nvPr>
        </p:nvPicPr>
        <p:blipFill>
          <a:blip r:embed="rId2"/>
          <a:stretch>
            <a:fillRect/>
          </a:stretch>
        </p:blipFill>
        <p:spPr>
          <a:xfrm>
            <a:off x="3901359" y="3771901"/>
            <a:ext cx="4584939" cy="26876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Date Placeholder 3">
            <a:extLst>
              <a:ext uri="{FF2B5EF4-FFF2-40B4-BE49-F238E27FC236}">
                <a16:creationId xmlns:a16="http://schemas.microsoft.com/office/drawing/2014/main" id="{41529B99-7C73-20C9-5E0A-239B38319920}"/>
              </a:ext>
            </a:extLst>
          </p:cNvPr>
          <p:cNvSpPr>
            <a:spLocks noGrp="1"/>
          </p:cNvSpPr>
          <p:nvPr>
            <p:ph type="dt" sz="half" idx="10"/>
          </p:nvPr>
        </p:nvSpPr>
        <p:spPr/>
        <p:txBody>
          <a:bodyPr/>
          <a:lstStyle/>
          <a:p>
            <a:r>
              <a:rPr lang="en-US"/>
              <a:t>9/3/20XX</a:t>
            </a:r>
            <a:endParaRPr lang="en-US" dirty="0"/>
          </a:p>
        </p:txBody>
      </p:sp>
      <p:sp>
        <p:nvSpPr>
          <p:cNvPr id="5" name="Footer Placeholder 4">
            <a:extLst>
              <a:ext uri="{FF2B5EF4-FFF2-40B4-BE49-F238E27FC236}">
                <a16:creationId xmlns:a16="http://schemas.microsoft.com/office/drawing/2014/main" id="{54D69EF6-77CF-1A34-F74C-9E9989303679}"/>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3DFDD84A-917E-1E2B-4C3E-6CDC52D2B821}"/>
              </a:ext>
            </a:extLst>
          </p:cNvPr>
          <p:cNvSpPr>
            <a:spLocks noGrp="1"/>
          </p:cNvSpPr>
          <p:nvPr>
            <p:ph type="sldNum" sz="quarter" idx="12"/>
          </p:nvPr>
        </p:nvSpPr>
        <p:spPr/>
        <p:txBody>
          <a:bodyPr/>
          <a:lstStyle/>
          <a:p>
            <a:fld id="{B9713C8C-8E70-45D5-AE59-23E60168254E}" type="slidenum">
              <a:rPr lang="en-US" smtClean="0"/>
              <a:t>12</a:t>
            </a:fld>
            <a:endParaRPr lang="en-US" dirty="0"/>
          </a:p>
        </p:txBody>
      </p:sp>
      <p:pic>
        <p:nvPicPr>
          <p:cNvPr id="10" name="Picture 9">
            <a:extLst>
              <a:ext uri="{FF2B5EF4-FFF2-40B4-BE49-F238E27FC236}">
                <a16:creationId xmlns:a16="http://schemas.microsoft.com/office/drawing/2014/main" id="{29C00791-D6BF-2BCA-412D-F3D1D2A86CA6}"/>
              </a:ext>
            </a:extLst>
          </p:cNvPr>
          <p:cNvPicPr>
            <a:picLocks noChangeAspect="1"/>
          </p:cNvPicPr>
          <p:nvPr/>
        </p:nvPicPr>
        <p:blipFill>
          <a:blip r:embed="rId3"/>
          <a:stretch>
            <a:fillRect/>
          </a:stretch>
        </p:blipFill>
        <p:spPr>
          <a:xfrm>
            <a:off x="8806256" y="3850109"/>
            <a:ext cx="2914800" cy="26137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a:extLst>
              <a:ext uri="{FF2B5EF4-FFF2-40B4-BE49-F238E27FC236}">
                <a16:creationId xmlns:a16="http://schemas.microsoft.com/office/drawing/2014/main" id="{E3FD2962-A485-A181-E684-FC283A360E40}"/>
              </a:ext>
            </a:extLst>
          </p:cNvPr>
          <p:cNvPicPr>
            <a:picLocks noChangeAspect="1"/>
          </p:cNvPicPr>
          <p:nvPr/>
        </p:nvPicPr>
        <p:blipFill>
          <a:blip r:embed="rId4"/>
          <a:stretch>
            <a:fillRect/>
          </a:stretch>
        </p:blipFill>
        <p:spPr>
          <a:xfrm>
            <a:off x="6909062" y="398463"/>
            <a:ext cx="4339963" cy="24983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a:extLst>
              <a:ext uri="{FF2B5EF4-FFF2-40B4-BE49-F238E27FC236}">
                <a16:creationId xmlns:a16="http://schemas.microsoft.com/office/drawing/2014/main" id="{09574524-C4B7-98CF-54D2-DEC3E95DFA83}"/>
              </a:ext>
            </a:extLst>
          </p:cNvPr>
          <p:cNvPicPr>
            <a:picLocks noChangeAspect="1"/>
          </p:cNvPicPr>
          <p:nvPr/>
        </p:nvPicPr>
        <p:blipFill>
          <a:blip r:embed="rId5"/>
          <a:stretch>
            <a:fillRect/>
          </a:stretch>
        </p:blipFill>
        <p:spPr>
          <a:xfrm>
            <a:off x="151994" y="2896839"/>
            <a:ext cx="3749365" cy="38179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4232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5">
            <a:extLst>
              <a:ext uri="{FF2B5EF4-FFF2-40B4-BE49-F238E27FC236}">
                <a16:creationId xmlns:a16="http://schemas.microsoft.com/office/drawing/2014/main" id="{523A727A-BD22-42EE-9500-BBEF455DA5DE}"/>
              </a:ext>
            </a:extLst>
          </p:cNvPr>
          <p:cNvSpPr>
            <a:spLocks noGrp="1"/>
          </p:cNvSpPr>
          <p:nvPr>
            <p:ph type="dt" sz="half" idx="10"/>
          </p:nvPr>
        </p:nvSpPr>
        <p:spPr/>
        <p:txBody>
          <a:bodyPr/>
          <a:lstStyle/>
          <a:p>
            <a:r>
              <a:rPr lang="en-US" dirty="0"/>
              <a:t>Nov 2022</a:t>
            </a:r>
          </a:p>
        </p:txBody>
      </p:sp>
      <p:sp>
        <p:nvSpPr>
          <p:cNvPr id="7" name="Slide Number Placeholder 7">
            <a:extLst>
              <a:ext uri="{FF2B5EF4-FFF2-40B4-BE49-F238E27FC236}">
                <a16:creationId xmlns:a16="http://schemas.microsoft.com/office/drawing/2014/main" id="{F13D5288-11C4-425C-8C20-5E8A7E726773}"/>
              </a:ext>
            </a:extLst>
          </p:cNvPr>
          <p:cNvSpPr>
            <a:spLocks noGrp="1"/>
          </p:cNvSpPr>
          <p:nvPr>
            <p:ph type="sldNum" sz="quarter" idx="12"/>
          </p:nvPr>
        </p:nvSpPr>
        <p:spPr/>
        <p:txBody>
          <a:bodyPr/>
          <a:lstStyle/>
          <a:p>
            <a:fld id="{590024A9-0184-448B-881E-CC722A916CB1}" type="slidenum">
              <a:rPr lang="en-US" smtClean="0"/>
              <a:pPr/>
              <a:t>13</a:t>
            </a:fld>
            <a:endParaRPr lang="en-US" dirty="0"/>
          </a:p>
        </p:txBody>
      </p:sp>
      <p:sp>
        <p:nvSpPr>
          <p:cNvPr id="8" name="Title 7">
            <a:extLst>
              <a:ext uri="{FF2B5EF4-FFF2-40B4-BE49-F238E27FC236}">
                <a16:creationId xmlns:a16="http://schemas.microsoft.com/office/drawing/2014/main" id="{0D7EB323-A5DB-57EC-2B79-6CA9337E6543}"/>
              </a:ext>
            </a:extLst>
          </p:cNvPr>
          <p:cNvSpPr>
            <a:spLocks noGrp="1"/>
          </p:cNvSpPr>
          <p:nvPr>
            <p:ph type="title"/>
          </p:nvPr>
        </p:nvSpPr>
        <p:spPr/>
        <p:txBody>
          <a:bodyPr/>
          <a:lstStyle/>
          <a:p>
            <a:r>
              <a:rPr lang="en-GB" dirty="0"/>
              <a:t>San Giovanni  </a:t>
            </a:r>
            <a:r>
              <a:rPr lang="en-GB" dirty="0" err="1"/>
              <a:t>Rotondo</a:t>
            </a:r>
            <a:r>
              <a:rPr lang="en-GB" dirty="0"/>
              <a:t> </a:t>
            </a:r>
          </a:p>
        </p:txBody>
      </p:sp>
      <p:pic>
        <p:nvPicPr>
          <p:cNvPr id="12" name="Content Placeholder 11">
            <a:extLst>
              <a:ext uri="{FF2B5EF4-FFF2-40B4-BE49-F238E27FC236}">
                <a16:creationId xmlns:a16="http://schemas.microsoft.com/office/drawing/2014/main" id="{07698D47-A93C-F9D8-D620-20BFE2F9C680}"/>
              </a:ext>
            </a:extLst>
          </p:cNvPr>
          <p:cNvPicPr>
            <a:picLocks noGrp="1" noChangeAspect="1"/>
          </p:cNvPicPr>
          <p:nvPr>
            <p:ph idx="1"/>
          </p:nvPr>
        </p:nvPicPr>
        <p:blipFill>
          <a:blip r:embed="rId2"/>
          <a:stretch>
            <a:fillRect/>
          </a:stretch>
        </p:blipFill>
        <p:spPr>
          <a:xfrm>
            <a:off x="838200" y="1511559"/>
            <a:ext cx="3519196" cy="4544008"/>
          </a:xfrm>
        </p:spPr>
      </p:pic>
      <p:sp>
        <p:nvSpPr>
          <p:cNvPr id="14" name="TextBox 13">
            <a:extLst>
              <a:ext uri="{FF2B5EF4-FFF2-40B4-BE49-F238E27FC236}">
                <a16:creationId xmlns:a16="http://schemas.microsoft.com/office/drawing/2014/main" id="{3796FCCD-F32D-C55E-A651-2F39750C9575}"/>
              </a:ext>
            </a:extLst>
          </p:cNvPr>
          <p:cNvSpPr txBox="1"/>
          <p:nvPr/>
        </p:nvSpPr>
        <p:spPr>
          <a:xfrm>
            <a:off x="5525278" y="1781256"/>
            <a:ext cx="4850363" cy="2862322"/>
          </a:xfrm>
          <a:prstGeom prst="rect">
            <a:avLst/>
          </a:prstGeom>
          <a:noFill/>
        </p:spPr>
        <p:txBody>
          <a:bodyPr wrap="square">
            <a:spAutoFit/>
          </a:bodyPr>
          <a:lstStyle/>
          <a:p>
            <a:r>
              <a:rPr lang="en-GB" dirty="0"/>
              <a:t>San Giovanni </a:t>
            </a:r>
            <a:r>
              <a:rPr lang="en-GB" dirty="0" err="1"/>
              <a:t>Rotondo</a:t>
            </a:r>
            <a:r>
              <a:rPr lang="en-GB" dirty="0"/>
              <a:t> is a small town in the central part of the Gargano peninsula, the part raising up to about 700 m above the nearby sea.</a:t>
            </a:r>
          </a:p>
          <a:p>
            <a:endParaRPr lang="en-GB" dirty="0"/>
          </a:p>
          <a:p>
            <a:endParaRPr lang="en-GB" dirty="0"/>
          </a:p>
          <a:p>
            <a:r>
              <a:rPr lang="en-GB" dirty="0"/>
              <a:t>Population: </a:t>
            </a:r>
            <a:r>
              <a:rPr lang="en-GB" b="0" i="0" dirty="0">
                <a:solidFill>
                  <a:srgbClr val="202124"/>
                </a:solidFill>
                <a:effectLst/>
                <a:latin typeface="arial" panose="020B0604020202020204" pitchFamily="34" charset="0"/>
              </a:rPr>
              <a:t>27,156 (2017)</a:t>
            </a:r>
          </a:p>
          <a:p>
            <a:endParaRPr lang="en-GB" dirty="0">
              <a:solidFill>
                <a:srgbClr val="202124"/>
              </a:solidFill>
              <a:latin typeface="arial" panose="020B0604020202020204" pitchFamily="34" charset="0"/>
            </a:endParaRPr>
          </a:p>
          <a:p>
            <a:endParaRPr lang="en-GB" dirty="0">
              <a:solidFill>
                <a:srgbClr val="202124"/>
              </a:solidFill>
              <a:latin typeface="arial" panose="020B0604020202020204" pitchFamily="34" charset="0"/>
            </a:endParaRPr>
          </a:p>
          <a:p>
            <a:r>
              <a:rPr lang="en-GB" b="0" i="0" dirty="0">
                <a:solidFill>
                  <a:srgbClr val="70757A"/>
                </a:solidFill>
                <a:effectLst/>
                <a:latin typeface="arial" panose="020B0604020202020204" pitchFamily="34" charset="0"/>
              </a:rPr>
              <a:t>Elevation: </a:t>
            </a:r>
            <a:r>
              <a:rPr lang="en-GB" b="0" i="0" dirty="0">
                <a:solidFill>
                  <a:srgbClr val="4D5156"/>
                </a:solidFill>
                <a:effectLst/>
                <a:latin typeface="arial" panose="020B0604020202020204" pitchFamily="34" charset="0"/>
              </a:rPr>
              <a:t>565 m (1,854 ft)</a:t>
            </a:r>
            <a:endParaRPr lang="en-GB" dirty="0"/>
          </a:p>
        </p:txBody>
      </p:sp>
    </p:spTree>
    <p:extLst>
      <p:ext uri="{BB962C8B-B14F-4D97-AF65-F5344CB8AC3E}">
        <p14:creationId xmlns:p14="http://schemas.microsoft.com/office/powerpoint/2010/main" val="4093317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2820-7F02-4F5F-8933-C0B61CFA2E08}"/>
              </a:ext>
            </a:extLst>
          </p:cNvPr>
          <p:cNvSpPr>
            <a:spLocks noGrp="1"/>
          </p:cNvSpPr>
          <p:nvPr>
            <p:ph type="title"/>
          </p:nvPr>
        </p:nvSpPr>
        <p:spPr>
          <a:xfrm>
            <a:off x="0" y="-215900"/>
            <a:ext cx="10515600" cy="1325563"/>
          </a:xfrm>
        </p:spPr>
        <p:txBody>
          <a:bodyPr/>
          <a:lstStyle/>
          <a:p>
            <a:r>
              <a:rPr lang="en-US" dirty="0"/>
              <a:t>What’s it like in </a:t>
            </a:r>
            <a:r>
              <a:rPr lang="en-US" dirty="0" err="1"/>
              <a:t>Rotondo</a:t>
            </a:r>
            <a:r>
              <a:rPr lang="en-US" dirty="0"/>
              <a:t>?</a:t>
            </a:r>
          </a:p>
        </p:txBody>
      </p:sp>
      <p:sp>
        <p:nvSpPr>
          <p:cNvPr id="12" name="Date Placeholder 11">
            <a:extLst>
              <a:ext uri="{FF2B5EF4-FFF2-40B4-BE49-F238E27FC236}">
                <a16:creationId xmlns:a16="http://schemas.microsoft.com/office/drawing/2014/main" id="{A341B71E-5290-4693-8035-44F1D53070AF}"/>
              </a:ext>
            </a:extLst>
          </p:cNvPr>
          <p:cNvSpPr>
            <a:spLocks noGrp="1"/>
          </p:cNvSpPr>
          <p:nvPr>
            <p:ph type="dt" sz="half" idx="10"/>
          </p:nvPr>
        </p:nvSpPr>
        <p:spPr/>
        <p:txBody>
          <a:bodyPr/>
          <a:lstStyle/>
          <a:p>
            <a:r>
              <a:rPr lang="en-US" dirty="0"/>
              <a:t>9/3/20XX</a:t>
            </a:r>
          </a:p>
        </p:txBody>
      </p:sp>
      <p:sp>
        <p:nvSpPr>
          <p:cNvPr id="13" name="Footer Placeholder 12">
            <a:extLst>
              <a:ext uri="{FF2B5EF4-FFF2-40B4-BE49-F238E27FC236}">
                <a16:creationId xmlns:a16="http://schemas.microsoft.com/office/drawing/2014/main" id="{81FCE4EA-92D0-4D04-BA86-2FFFEC99A0AE}"/>
              </a:ext>
            </a:extLst>
          </p:cNvPr>
          <p:cNvSpPr>
            <a:spLocks noGrp="1"/>
          </p:cNvSpPr>
          <p:nvPr>
            <p:ph type="ftr" sz="quarter" idx="11"/>
          </p:nvPr>
        </p:nvSpPr>
        <p:spPr/>
        <p:txBody>
          <a:bodyPr/>
          <a:lstStyle/>
          <a:p>
            <a:r>
              <a:rPr lang="en-US" dirty="0"/>
              <a:t>Presentation Title</a:t>
            </a:r>
          </a:p>
        </p:txBody>
      </p:sp>
      <p:sp>
        <p:nvSpPr>
          <p:cNvPr id="14" name="Slide Number Placeholder 13">
            <a:extLst>
              <a:ext uri="{FF2B5EF4-FFF2-40B4-BE49-F238E27FC236}">
                <a16:creationId xmlns:a16="http://schemas.microsoft.com/office/drawing/2014/main" id="{7D2D9DB8-6AAC-452C-8711-DA2E869FD12D}"/>
              </a:ext>
            </a:extLst>
          </p:cNvPr>
          <p:cNvSpPr>
            <a:spLocks noGrp="1"/>
          </p:cNvSpPr>
          <p:nvPr>
            <p:ph type="sldNum" sz="quarter" idx="12"/>
          </p:nvPr>
        </p:nvSpPr>
        <p:spPr/>
        <p:txBody>
          <a:bodyPr/>
          <a:lstStyle/>
          <a:p>
            <a:fld id="{B9713C8C-8E70-45D5-AE59-23E60168254E}" type="slidenum">
              <a:rPr lang="en-US" smtClean="0"/>
              <a:t>14</a:t>
            </a:fld>
            <a:endParaRPr lang="en-US" dirty="0"/>
          </a:p>
        </p:txBody>
      </p:sp>
      <p:pic>
        <p:nvPicPr>
          <p:cNvPr id="7" name="Content Placeholder 6">
            <a:extLst>
              <a:ext uri="{FF2B5EF4-FFF2-40B4-BE49-F238E27FC236}">
                <a16:creationId xmlns:a16="http://schemas.microsoft.com/office/drawing/2014/main" id="{67206969-CAE5-64E9-3D6E-9E744200B5D2}"/>
              </a:ext>
            </a:extLst>
          </p:cNvPr>
          <p:cNvPicPr>
            <a:picLocks noGrp="1" noChangeAspect="1"/>
          </p:cNvPicPr>
          <p:nvPr>
            <p:ph idx="1"/>
          </p:nvPr>
        </p:nvPicPr>
        <p:blipFill>
          <a:blip r:embed="rId2"/>
          <a:stretch>
            <a:fillRect/>
          </a:stretch>
        </p:blipFill>
        <p:spPr>
          <a:xfrm>
            <a:off x="197945" y="1109663"/>
            <a:ext cx="4023709" cy="29110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7DDAD293-AA1C-87EB-8854-1CC3C1ADACDE}"/>
              </a:ext>
            </a:extLst>
          </p:cNvPr>
          <p:cNvPicPr>
            <a:picLocks noChangeAspect="1"/>
          </p:cNvPicPr>
          <p:nvPr/>
        </p:nvPicPr>
        <p:blipFill>
          <a:blip r:embed="rId3"/>
          <a:stretch>
            <a:fillRect/>
          </a:stretch>
        </p:blipFill>
        <p:spPr>
          <a:xfrm>
            <a:off x="4579310" y="1187705"/>
            <a:ext cx="3574090" cy="25453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id="{721867E1-49F4-130A-A28E-12AD639A650D}"/>
              </a:ext>
            </a:extLst>
          </p:cNvPr>
          <p:cNvPicPr>
            <a:picLocks noChangeAspect="1"/>
          </p:cNvPicPr>
          <p:nvPr/>
        </p:nvPicPr>
        <p:blipFill>
          <a:blip r:embed="rId4"/>
          <a:stretch>
            <a:fillRect/>
          </a:stretch>
        </p:blipFill>
        <p:spPr>
          <a:xfrm>
            <a:off x="8821946" y="1033463"/>
            <a:ext cx="2491956" cy="2499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EDB69660-86BF-F463-B20A-C4839D6092F7}"/>
              </a:ext>
            </a:extLst>
          </p:cNvPr>
          <p:cNvPicPr>
            <a:picLocks noChangeAspect="1"/>
          </p:cNvPicPr>
          <p:nvPr/>
        </p:nvPicPr>
        <p:blipFill>
          <a:blip r:embed="rId5"/>
          <a:stretch>
            <a:fillRect/>
          </a:stretch>
        </p:blipFill>
        <p:spPr>
          <a:xfrm>
            <a:off x="8711447" y="3856773"/>
            <a:ext cx="2712955" cy="2751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804A7064-099E-30B1-997E-A82BCC87A873}"/>
              </a:ext>
            </a:extLst>
          </p:cNvPr>
          <p:cNvPicPr>
            <a:picLocks noChangeAspect="1"/>
          </p:cNvPicPr>
          <p:nvPr/>
        </p:nvPicPr>
        <p:blipFill>
          <a:blip r:embed="rId6"/>
          <a:stretch>
            <a:fillRect/>
          </a:stretch>
        </p:blipFill>
        <p:spPr>
          <a:xfrm>
            <a:off x="5089875" y="3924693"/>
            <a:ext cx="2194750" cy="27967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 name="Picture 19">
            <a:extLst>
              <a:ext uri="{FF2B5EF4-FFF2-40B4-BE49-F238E27FC236}">
                <a16:creationId xmlns:a16="http://schemas.microsoft.com/office/drawing/2014/main" id="{4644CE2D-5096-04FF-4A51-49D4C03521D7}"/>
              </a:ext>
            </a:extLst>
          </p:cNvPr>
          <p:cNvPicPr>
            <a:picLocks noChangeAspect="1"/>
          </p:cNvPicPr>
          <p:nvPr/>
        </p:nvPicPr>
        <p:blipFill>
          <a:blip r:embed="rId7"/>
          <a:stretch>
            <a:fillRect/>
          </a:stretch>
        </p:blipFill>
        <p:spPr>
          <a:xfrm>
            <a:off x="632313" y="4338913"/>
            <a:ext cx="2537512" cy="27148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97105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large christmas tree in front of a building at night&#10;&#10;Description automatically generated with medium confidence">
            <a:extLst>
              <a:ext uri="{FF2B5EF4-FFF2-40B4-BE49-F238E27FC236}">
                <a16:creationId xmlns:a16="http://schemas.microsoft.com/office/drawing/2014/main" id="{049FD34D-F39F-7E72-E860-BF9E14234B01}"/>
              </a:ext>
            </a:extLst>
          </p:cNvPr>
          <p:cNvPicPr>
            <a:picLocks noGrp="1" noChangeAspect="1"/>
          </p:cNvPicPr>
          <p:nvPr>
            <p:ph sz="half" idx="2"/>
          </p:nvPr>
        </p:nvPicPr>
        <p:blipFill rotWithShape="1">
          <a:blip r:embed="rId2"/>
          <a:srcRect t="1717" r="2" b="2"/>
          <a:stretch/>
        </p:blipFill>
        <p:spPr>
          <a:xfrm>
            <a:off x="839788" y="3127248"/>
            <a:ext cx="3108960" cy="3063240"/>
          </a:xfrm>
          <a:prstGeom prst="rect">
            <a:avLst/>
          </a:prstGeom>
          <a:noFill/>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descr="A group of people outside of a building&#10;&#10;Description automatically generated with low confidence">
            <a:extLst>
              <a:ext uri="{FF2B5EF4-FFF2-40B4-BE49-F238E27FC236}">
                <a16:creationId xmlns:a16="http://schemas.microsoft.com/office/drawing/2014/main" id="{C106E200-5ED4-6348-A8B1-638BD0DE13E7}"/>
              </a:ext>
            </a:extLst>
          </p:cNvPr>
          <p:cNvPicPr>
            <a:picLocks noChangeAspect="1"/>
          </p:cNvPicPr>
          <p:nvPr/>
        </p:nvPicPr>
        <p:blipFill rotWithShape="1">
          <a:blip r:embed="rId3"/>
          <a:srcRect l="16388" r="7747"/>
          <a:stretch/>
        </p:blipFill>
        <p:spPr>
          <a:xfrm>
            <a:off x="4541520" y="3127248"/>
            <a:ext cx="3108960" cy="3063240"/>
          </a:xfrm>
          <a:prstGeom prst="rect">
            <a:avLst/>
          </a:prstGeom>
          <a:noFill/>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Date Placeholder 3">
            <a:extLst>
              <a:ext uri="{FF2B5EF4-FFF2-40B4-BE49-F238E27FC236}">
                <a16:creationId xmlns:a16="http://schemas.microsoft.com/office/drawing/2014/main" id="{EC776C00-0843-3C1B-D3B9-3E2901C9702B}"/>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9/3/20XX</a:t>
            </a:r>
          </a:p>
        </p:txBody>
      </p:sp>
      <p:sp>
        <p:nvSpPr>
          <p:cNvPr id="5" name="Footer Placeholder 4">
            <a:extLst>
              <a:ext uri="{FF2B5EF4-FFF2-40B4-BE49-F238E27FC236}">
                <a16:creationId xmlns:a16="http://schemas.microsoft.com/office/drawing/2014/main" id="{5EEA7458-711C-33B5-011B-DC4DBB8D1E12}"/>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Presentation Title</a:t>
            </a:r>
          </a:p>
        </p:txBody>
      </p:sp>
      <p:sp>
        <p:nvSpPr>
          <p:cNvPr id="6" name="Slide Number Placeholder 5">
            <a:extLst>
              <a:ext uri="{FF2B5EF4-FFF2-40B4-BE49-F238E27FC236}">
                <a16:creationId xmlns:a16="http://schemas.microsoft.com/office/drawing/2014/main" id="{8EE5B00C-55D7-249C-D9D8-0AE8C41985D2}"/>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15</a:t>
            </a:fld>
            <a:endParaRPr lang="en-US"/>
          </a:p>
        </p:txBody>
      </p:sp>
      <p:pic>
        <p:nvPicPr>
          <p:cNvPr id="12" name="Picture 11">
            <a:extLst>
              <a:ext uri="{FF2B5EF4-FFF2-40B4-BE49-F238E27FC236}">
                <a16:creationId xmlns:a16="http://schemas.microsoft.com/office/drawing/2014/main" id="{4DD82199-1AD8-4DD6-C30D-9A672035DA6A}"/>
              </a:ext>
            </a:extLst>
          </p:cNvPr>
          <p:cNvPicPr>
            <a:picLocks noChangeAspect="1"/>
          </p:cNvPicPr>
          <p:nvPr/>
        </p:nvPicPr>
        <p:blipFill rotWithShape="1">
          <a:blip r:embed="rId4"/>
          <a:srcRect t="4401" r="-3" b="5695"/>
          <a:stretch/>
        </p:blipFill>
        <p:spPr>
          <a:xfrm>
            <a:off x="8243252" y="3127248"/>
            <a:ext cx="3108960" cy="30632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Picture 13">
            <a:extLst>
              <a:ext uri="{FF2B5EF4-FFF2-40B4-BE49-F238E27FC236}">
                <a16:creationId xmlns:a16="http://schemas.microsoft.com/office/drawing/2014/main" id="{189AB56C-3238-2EAB-BEDA-68927D9EDBAF}"/>
              </a:ext>
            </a:extLst>
          </p:cNvPr>
          <p:cNvPicPr>
            <a:picLocks noChangeAspect="1"/>
          </p:cNvPicPr>
          <p:nvPr/>
        </p:nvPicPr>
        <p:blipFill>
          <a:blip r:embed="rId5"/>
          <a:stretch>
            <a:fillRect/>
          </a:stretch>
        </p:blipFill>
        <p:spPr>
          <a:xfrm>
            <a:off x="2283409" y="136525"/>
            <a:ext cx="7148697" cy="27317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01913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E96533-0ABC-43CF-A178-990FE4A0AE10}"/>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5D109D7B-C32A-4E78-8DDF-03685549555D}"/>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BC57B06-3F43-4092-8AB5-0AC06017930A}"/>
              </a:ext>
            </a:extLst>
          </p:cNvPr>
          <p:cNvSpPr>
            <a:spLocks noGrp="1"/>
          </p:cNvSpPr>
          <p:nvPr>
            <p:ph type="sldNum" sz="quarter" idx="12"/>
          </p:nvPr>
        </p:nvSpPr>
        <p:spPr/>
        <p:txBody>
          <a:bodyPr/>
          <a:lstStyle/>
          <a:p>
            <a:fld id="{B9713C8C-8E70-45D5-AE59-23E60168254E}" type="slidenum">
              <a:rPr lang="en-US" smtClean="0"/>
              <a:t>16</a:t>
            </a:fld>
            <a:endParaRPr lang="en-US" dirty="0"/>
          </a:p>
        </p:txBody>
      </p:sp>
      <p:pic>
        <p:nvPicPr>
          <p:cNvPr id="10" name="Picture 9">
            <a:extLst>
              <a:ext uri="{FF2B5EF4-FFF2-40B4-BE49-F238E27FC236}">
                <a16:creationId xmlns:a16="http://schemas.microsoft.com/office/drawing/2014/main" id="{80F8D1C0-A4D9-DA95-1C00-C6A342FA1FBF}"/>
              </a:ext>
            </a:extLst>
          </p:cNvPr>
          <p:cNvPicPr>
            <a:picLocks noChangeAspect="1"/>
          </p:cNvPicPr>
          <p:nvPr/>
        </p:nvPicPr>
        <p:blipFill>
          <a:blip r:embed="rId2"/>
          <a:stretch>
            <a:fillRect/>
          </a:stretch>
        </p:blipFill>
        <p:spPr>
          <a:xfrm>
            <a:off x="312256" y="722746"/>
            <a:ext cx="1897544" cy="1493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3F1C57FE-B309-4BA3-AEE3-CAB13C4187F1}"/>
              </a:ext>
            </a:extLst>
          </p:cNvPr>
          <p:cNvPicPr>
            <a:picLocks noChangeAspect="1"/>
          </p:cNvPicPr>
          <p:nvPr/>
        </p:nvPicPr>
        <p:blipFill>
          <a:blip r:embed="rId3"/>
          <a:stretch>
            <a:fillRect/>
          </a:stretch>
        </p:blipFill>
        <p:spPr>
          <a:xfrm>
            <a:off x="5244637" y="136525"/>
            <a:ext cx="6546147" cy="6584251"/>
          </a:xfrm>
          <a:prstGeom prst="rect">
            <a:avLst/>
          </a:prstGeom>
        </p:spPr>
      </p:pic>
      <p:pic>
        <p:nvPicPr>
          <p:cNvPr id="16" name="Picture 15">
            <a:extLst>
              <a:ext uri="{FF2B5EF4-FFF2-40B4-BE49-F238E27FC236}">
                <a16:creationId xmlns:a16="http://schemas.microsoft.com/office/drawing/2014/main" id="{00D74665-B926-4FC3-1B6F-8333D7D7A2C1}"/>
              </a:ext>
            </a:extLst>
          </p:cNvPr>
          <p:cNvPicPr>
            <a:picLocks noChangeAspect="1"/>
          </p:cNvPicPr>
          <p:nvPr/>
        </p:nvPicPr>
        <p:blipFill>
          <a:blip r:embed="rId4"/>
          <a:stretch>
            <a:fillRect/>
          </a:stretch>
        </p:blipFill>
        <p:spPr>
          <a:xfrm>
            <a:off x="128216" y="550506"/>
            <a:ext cx="5051373" cy="5057192"/>
          </a:xfrm>
          <a:prstGeom prst="rect">
            <a:avLst/>
          </a:prstGeom>
        </p:spPr>
      </p:pic>
    </p:spTree>
    <p:extLst>
      <p:ext uri="{BB962C8B-B14F-4D97-AF65-F5344CB8AC3E}">
        <p14:creationId xmlns:p14="http://schemas.microsoft.com/office/powerpoint/2010/main" val="307953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B0680D-C69B-3B99-226D-19A9D023EBD0}"/>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i="1" kern="1200">
                <a:latin typeface="+mj-lt"/>
                <a:ea typeface="+mj-ea"/>
                <a:cs typeface="+mj-cs"/>
              </a:rPr>
              <a:t>Aims of the project:</a:t>
            </a:r>
          </a:p>
        </p:txBody>
      </p:sp>
      <p:sp>
        <p:nvSpPr>
          <p:cNvPr id="2" name="TextBox 1">
            <a:extLst>
              <a:ext uri="{FF2B5EF4-FFF2-40B4-BE49-F238E27FC236}">
                <a16:creationId xmlns:a16="http://schemas.microsoft.com/office/drawing/2014/main" id="{2199493C-A27F-9458-BDC1-BA8104F8901E}"/>
              </a:ext>
            </a:extLst>
          </p:cNvPr>
          <p:cNvSpPr txBox="1"/>
          <p:nvPr/>
        </p:nvSpPr>
        <p:spPr>
          <a:xfrm>
            <a:off x="838200" y="2011680"/>
            <a:ext cx="4937760" cy="4160520"/>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1100"/>
              <a:t>To share common goals with children and schools in Europe on the theme of sustainability.</a:t>
            </a:r>
          </a:p>
          <a:p>
            <a:pPr marL="342900" indent="-228600">
              <a:lnSpc>
                <a:spcPct val="90000"/>
              </a:lnSpc>
              <a:spcAft>
                <a:spcPts val="600"/>
              </a:spcAft>
              <a:buFont typeface="Arial" panose="020B0604020202020204" pitchFamily="34" charset="0"/>
              <a:buChar char="•"/>
            </a:pPr>
            <a:r>
              <a:rPr lang="en-US" sz="1100"/>
              <a:t>To develop confidence amongst all participants.</a:t>
            </a:r>
          </a:p>
          <a:p>
            <a:pPr marL="342900" indent="-228600">
              <a:lnSpc>
                <a:spcPct val="90000"/>
              </a:lnSpc>
              <a:spcAft>
                <a:spcPts val="600"/>
              </a:spcAft>
              <a:buFont typeface="Arial" panose="020B0604020202020204" pitchFamily="34" charset="0"/>
              <a:buChar char="•"/>
            </a:pPr>
            <a:r>
              <a:rPr lang="en-US" sz="1100"/>
              <a:t>Make new friends – develop social skills.</a:t>
            </a:r>
          </a:p>
          <a:p>
            <a:pPr marL="342900" indent="-228600">
              <a:lnSpc>
                <a:spcPct val="90000"/>
              </a:lnSpc>
              <a:spcAft>
                <a:spcPts val="600"/>
              </a:spcAft>
              <a:buFont typeface="Arial" panose="020B0604020202020204" pitchFamily="34" charset="0"/>
              <a:buChar char="•"/>
            </a:pPr>
            <a:r>
              <a:rPr lang="en-US" sz="1100"/>
              <a:t>Learn about other cultures and countries. </a:t>
            </a:r>
          </a:p>
          <a:p>
            <a:pPr marL="342900" indent="-228600">
              <a:lnSpc>
                <a:spcPct val="90000"/>
              </a:lnSpc>
              <a:spcAft>
                <a:spcPts val="600"/>
              </a:spcAft>
              <a:buFont typeface="Arial" panose="020B0604020202020204" pitchFamily="34" charset="0"/>
              <a:buChar char="•"/>
            </a:pPr>
            <a:r>
              <a:rPr lang="en-US" sz="1100"/>
              <a:t>Come out of your comfort zone and develop independence. </a:t>
            </a:r>
          </a:p>
          <a:p>
            <a:pPr marL="342900" indent="-228600">
              <a:lnSpc>
                <a:spcPct val="90000"/>
              </a:lnSpc>
              <a:spcAft>
                <a:spcPts val="600"/>
              </a:spcAft>
              <a:buFont typeface="Arial" panose="020B0604020202020204" pitchFamily="34" charset="0"/>
              <a:buChar char="•"/>
            </a:pPr>
            <a:r>
              <a:rPr lang="en-US" sz="1100"/>
              <a:t>To give you an opportunity to travel and visit a school in Europe.</a:t>
            </a:r>
          </a:p>
          <a:p>
            <a:pPr marL="342900" indent="-228600">
              <a:lnSpc>
                <a:spcPct val="90000"/>
              </a:lnSpc>
              <a:spcAft>
                <a:spcPts val="600"/>
              </a:spcAft>
              <a:buFont typeface="Arial" panose="020B0604020202020204" pitchFamily="34" charset="0"/>
              <a:buChar char="•"/>
            </a:pPr>
            <a:r>
              <a:rPr lang="en-US" sz="1100"/>
              <a:t>To try new and different things. </a:t>
            </a:r>
          </a:p>
          <a:p>
            <a:pPr marL="342900" indent="-228600">
              <a:lnSpc>
                <a:spcPct val="90000"/>
              </a:lnSpc>
              <a:spcAft>
                <a:spcPts val="600"/>
              </a:spcAft>
              <a:buFont typeface="Arial" panose="020B0604020202020204" pitchFamily="34" charset="0"/>
              <a:buChar char="•"/>
            </a:pPr>
            <a:r>
              <a:rPr lang="en-US" sz="1100"/>
              <a:t>To strengthen friendships and relationships.</a:t>
            </a:r>
          </a:p>
          <a:p>
            <a:pPr marL="342900" indent="-228600">
              <a:lnSpc>
                <a:spcPct val="90000"/>
              </a:lnSpc>
              <a:spcAft>
                <a:spcPts val="600"/>
              </a:spcAft>
              <a:buFont typeface="Arial" panose="020B0604020202020204" pitchFamily="34" charset="0"/>
              <a:buChar char="•"/>
            </a:pPr>
            <a:r>
              <a:rPr lang="en-US" sz="1100"/>
              <a:t>To look after each other. </a:t>
            </a:r>
          </a:p>
          <a:p>
            <a:pPr marL="342900" indent="-228600">
              <a:lnSpc>
                <a:spcPct val="90000"/>
              </a:lnSpc>
              <a:spcAft>
                <a:spcPts val="600"/>
              </a:spcAft>
              <a:buFont typeface="Arial" panose="020B0604020202020204" pitchFamily="34" charset="0"/>
              <a:buChar char="•"/>
            </a:pPr>
            <a:r>
              <a:rPr lang="en-US" sz="1100"/>
              <a:t>To give opportunities to everyone who wanted to take part for little cost. </a:t>
            </a:r>
          </a:p>
          <a:p>
            <a:pPr marL="342900" indent="-228600">
              <a:lnSpc>
                <a:spcPct val="90000"/>
              </a:lnSpc>
              <a:spcAft>
                <a:spcPts val="600"/>
              </a:spcAft>
              <a:buFont typeface="Arial" panose="020B0604020202020204" pitchFamily="34" charset="0"/>
              <a:buChar char="•"/>
            </a:pPr>
            <a:endParaRPr lang="en-US" sz="1100"/>
          </a:p>
          <a:p>
            <a:pPr marL="342900" indent="-228600">
              <a:lnSpc>
                <a:spcPct val="90000"/>
              </a:lnSpc>
              <a:spcAft>
                <a:spcPts val="600"/>
              </a:spcAft>
              <a:buFont typeface="Arial" panose="020B0604020202020204" pitchFamily="34" charset="0"/>
              <a:buChar char="•"/>
            </a:pPr>
            <a:endParaRPr lang="en-US" sz="1100"/>
          </a:p>
          <a:p>
            <a:pPr marL="342900" indent="-228600">
              <a:lnSpc>
                <a:spcPct val="90000"/>
              </a:lnSpc>
              <a:spcAft>
                <a:spcPts val="600"/>
              </a:spcAft>
              <a:buFont typeface="Arial" panose="020B0604020202020204" pitchFamily="34" charset="0"/>
              <a:buChar char="•"/>
            </a:pPr>
            <a:r>
              <a:rPr lang="en-US" sz="1100"/>
              <a:t>We ask you to come back and do an excellent presentation telling us all about it. </a:t>
            </a:r>
            <a:r>
              <a:rPr lang="en-US" sz="1100">
                <a:hlinkClick r:id="rId2"/>
              </a:rPr>
              <a:t>https://www.youtube.com/watch?v=htcZ2BPMWkM</a:t>
            </a:r>
            <a:endParaRPr lang="en-US" sz="1100"/>
          </a:p>
          <a:p>
            <a:pPr indent="-228600">
              <a:lnSpc>
                <a:spcPct val="90000"/>
              </a:lnSpc>
              <a:spcAft>
                <a:spcPts val="600"/>
              </a:spcAft>
              <a:buFont typeface="Arial" panose="020B0604020202020204" pitchFamily="34" charset="0"/>
              <a:buChar char="•"/>
            </a:pPr>
            <a:r>
              <a:rPr lang="en-US" sz="1100"/>
              <a:t> </a:t>
            </a:r>
          </a:p>
          <a:p>
            <a:pPr marL="342900" indent="-228600">
              <a:lnSpc>
                <a:spcPct val="90000"/>
              </a:lnSpc>
              <a:spcAft>
                <a:spcPts val="600"/>
              </a:spcAft>
              <a:buFont typeface="Arial" panose="020B0604020202020204" pitchFamily="34" charset="0"/>
              <a:buChar char="•"/>
            </a:pPr>
            <a:endParaRPr lang="en-US" sz="1100"/>
          </a:p>
        </p:txBody>
      </p:sp>
      <p:pic>
        <p:nvPicPr>
          <p:cNvPr id="5" name="Picture 4">
            <a:extLst>
              <a:ext uri="{FF2B5EF4-FFF2-40B4-BE49-F238E27FC236}">
                <a16:creationId xmlns:a16="http://schemas.microsoft.com/office/drawing/2014/main" id="{5844E195-821F-E530-9374-E4CD7DFA3CD2}"/>
              </a:ext>
            </a:extLst>
          </p:cNvPr>
          <p:cNvPicPr>
            <a:picLocks noChangeAspect="1"/>
          </p:cNvPicPr>
          <p:nvPr/>
        </p:nvPicPr>
        <p:blipFill>
          <a:blip r:embed="rId3"/>
          <a:stretch>
            <a:fillRect/>
          </a:stretch>
        </p:blipFill>
        <p:spPr>
          <a:xfrm>
            <a:off x="6095999" y="1469212"/>
            <a:ext cx="5953125" cy="4160520"/>
          </a:xfrm>
          <a:prstGeom prst="rect">
            <a:avLst/>
          </a:prstGeom>
          <a:noFill/>
        </p:spPr>
      </p:pic>
      <p:sp>
        <p:nvSpPr>
          <p:cNvPr id="10" name="Date Placeholder 4">
            <a:extLst>
              <a:ext uri="{FF2B5EF4-FFF2-40B4-BE49-F238E27FC236}">
                <a16:creationId xmlns:a16="http://schemas.microsoft.com/office/drawing/2014/main" id="{3DE5D7BE-4524-CF4F-3AE5-4FEDED03641F}"/>
              </a:ext>
            </a:extLst>
          </p:cNvPr>
          <p:cNvSpPr>
            <a:spLocks noGrp="1"/>
          </p:cNvSpPr>
          <p:nvPr>
            <p:ph type="dt" sz="half" idx="10"/>
          </p:nvPr>
        </p:nvSpPr>
        <p:spPr>
          <a:xfrm>
            <a:off x="838200" y="6356350"/>
            <a:ext cx="2743200" cy="365125"/>
          </a:xfrm>
        </p:spPr>
        <p:txBody>
          <a:bodyPr/>
          <a:lstStyle/>
          <a:p>
            <a:pPr>
              <a:spcAft>
                <a:spcPts val="600"/>
              </a:spcAft>
            </a:pPr>
            <a:r>
              <a:rPr lang="en-US"/>
              <a:t>9/3/20XX</a:t>
            </a:r>
          </a:p>
        </p:txBody>
      </p:sp>
      <p:sp>
        <p:nvSpPr>
          <p:cNvPr id="12" name="Footer Placeholder 5">
            <a:extLst>
              <a:ext uri="{FF2B5EF4-FFF2-40B4-BE49-F238E27FC236}">
                <a16:creationId xmlns:a16="http://schemas.microsoft.com/office/drawing/2014/main" id="{BD16CE8E-9A6F-1572-E2F4-AE29E38ACB01}"/>
              </a:ext>
            </a:extLst>
          </p:cNvPr>
          <p:cNvSpPr>
            <a:spLocks noGrp="1"/>
          </p:cNvSpPr>
          <p:nvPr>
            <p:ph type="ftr" sz="quarter" idx="11"/>
          </p:nvPr>
        </p:nvSpPr>
        <p:spPr>
          <a:xfrm>
            <a:off x="4038600" y="6356350"/>
            <a:ext cx="4114800" cy="365125"/>
          </a:xfrm>
        </p:spPr>
        <p:txBody>
          <a:bodyPr/>
          <a:lstStyle/>
          <a:p>
            <a:pPr>
              <a:spcAft>
                <a:spcPts val="600"/>
              </a:spcAft>
            </a:pPr>
            <a:r>
              <a:rPr lang="en-US"/>
              <a:t>Presentation Title</a:t>
            </a:r>
          </a:p>
        </p:txBody>
      </p:sp>
      <p:sp>
        <p:nvSpPr>
          <p:cNvPr id="14" name="Slide Number Placeholder 6">
            <a:extLst>
              <a:ext uri="{FF2B5EF4-FFF2-40B4-BE49-F238E27FC236}">
                <a16:creationId xmlns:a16="http://schemas.microsoft.com/office/drawing/2014/main" id="{5D37E548-5F11-1F20-CCB6-91F9641FA59D}"/>
              </a:ext>
            </a:extLst>
          </p:cNvPr>
          <p:cNvSpPr>
            <a:spLocks noGrp="1"/>
          </p:cNvSpPr>
          <p:nvPr>
            <p:ph type="sldNum" sz="quarter" idx="12"/>
          </p:nvPr>
        </p:nvSpPr>
        <p:spPr>
          <a:xfrm>
            <a:off x="8610600" y="6356350"/>
            <a:ext cx="2743200" cy="365125"/>
          </a:xfrm>
        </p:spPr>
        <p:txBody>
          <a:bodyPr/>
          <a:lstStyle/>
          <a:p>
            <a:pPr>
              <a:spcAft>
                <a:spcPts val="600"/>
              </a:spcAft>
            </a:pPr>
            <a:fld id="{B9713C8C-8E70-45D5-AE59-23E60168254E}" type="slidenum">
              <a:rPr lang="en-US" smtClean="0"/>
              <a:pPr>
                <a:spcAft>
                  <a:spcPts val="600"/>
                </a:spcAft>
              </a:pPr>
              <a:t>17</a:t>
            </a:fld>
            <a:endParaRPr lang="en-US"/>
          </a:p>
        </p:txBody>
      </p:sp>
    </p:spTree>
    <p:extLst>
      <p:ext uri="{BB962C8B-B14F-4D97-AF65-F5344CB8AC3E}">
        <p14:creationId xmlns:p14="http://schemas.microsoft.com/office/powerpoint/2010/main" val="4091570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A85D8F-96DF-414F-96F0-8F01B9758670}"/>
              </a:ext>
            </a:extLst>
          </p:cNvPr>
          <p:cNvSpPr>
            <a:spLocks noGrp="1"/>
          </p:cNvSpPr>
          <p:nvPr>
            <p:ph type="title"/>
          </p:nvPr>
        </p:nvSpPr>
        <p:spPr>
          <a:xfrm>
            <a:off x="838200" y="365125"/>
            <a:ext cx="10515600" cy="1325563"/>
          </a:xfrm>
        </p:spPr>
        <p:txBody>
          <a:bodyPr anchor="ctr">
            <a:normAutofit/>
          </a:bodyPr>
          <a:lstStyle/>
          <a:p>
            <a:r>
              <a:rPr lang="en-US" dirty="0"/>
              <a:t>Where is Italy? </a:t>
            </a:r>
          </a:p>
        </p:txBody>
      </p:sp>
      <p:pic>
        <p:nvPicPr>
          <p:cNvPr id="16" name="Picture Placeholder 15" descr="Map&#10;&#10;Description automatically generated">
            <a:extLst>
              <a:ext uri="{FF2B5EF4-FFF2-40B4-BE49-F238E27FC236}">
                <a16:creationId xmlns:a16="http://schemas.microsoft.com/office/drawing/2014/main" id="{4A954BE3-4CD0-1DA1-6434-67B0B5031B45}"/>
              </a:ext>
            </a:extLst>
          </p:cNvPr>
          <p:cNvPicPr>
            <a:picLocks noGrp="1" noChangeAspect="1"/>
          </p:cNvPicPr>
          <p:nvPr>
            <p:ph idx="1"/>
          </p:nvPr>
        </p:nvPicPr>
        <p:blipFill rotWithShape="1">
          <a:blip r:embed="rId2"/>
          <a:stretch/>
        </p:blipFill>
        <p:spPr>
          <a:xfrm>
            <a:off x="2052736" y="1306286"/>
            <a:ext cx="6883210" cy="4865914"/>
          </a:xfrm>
          <a:noFill/>
        </p:spPr>
      </p:pic>
      <p:sp>
        <p:nvSpPr>
          <p:cNvPr id="31" name="Date Placeholder 2">
            <a:extLst>
              <a:ext uri="{FF2B5EF4-FFF2-40B4-BE49-F238E27FC236}">
                <a16:creationId xmlns:a16="http://schemas.microsoft.com/office/drawing/2014/main" id="{71CA561E-443F-7243-E0AD-52AAC5DC022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dirty="0"/>
              <a:t>Nov 2022</a:t>
            </a:r>
          </a:p>
        </p:txBody>
      </p:sp>
      <p:sp>
        <p:nvSpPr>
          <p:cNvPr id="33" name="Slide Number Placeholder 4">
            <a:extLst>
              <a:ext uri="{FF2B5EF4-FFF2-40B4-BE49-F238E27FC236}">
                <a16:creationId xmlns:a16="http://schemas.microsoft.com/office/drawing/2014/main" id="{7EB929F0-BD82-F905-B5C6-A3828318CB0F}"/>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2</a:t>
            </a:fld>
            <a:endParaRPr lang="en-US"/>
          </a:p>
        </p:txBody>
      </p:sp>
      <p:sp>
        <p:nvSpPr>
          <p:cNvPr id="18" name="Thought Bubble: Cloud 17">
            <a:extLst>
              <a:ext uri="{FF2B5EF4-FFF2-40B4-BE49-F238E27FC236}">
                <a16:creationId xmlns:a16="http://schemas.microsoft.com/office/drawing/2014/main" id="{451BF100-597A-C0D8-04FF-8A45520E579E}"/>
              </a:ext>
            </a:extLst>
          </p:cNvPr>
          <p:cNvSpPr/>
          <p:nvPr/>
        </p:nvSpPr>
        <p:spPr>
          <a:xfrm>
            <a:off x="9199984" y="2533650"/>
            <a:ext cx="2430041" cy="322333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It looks like a high-heeled boot! </a:t>
            </a:r>
          </a:p>
          <a:p>
            <a:pPr algn="ctr"/>
            <a:endParaRPr lang="en-GB" dirty="0"/>
          </a:p>
          <a:p>
            <a:pPr algn="ctr"/>
            <a:r>
              <a:rPr lang="en-GB" dirty="0"/>
              <a:t>Can you spot it? </a:t>
            </a:r>
          </a:p>
        </p:txBody>
      </p:sp>
      <p:sp>
        <p:nvSpPr>
          <p:cNvPr id="19" name="Thought Bubble: Cloud 18">
            <a:extLst>
              <a:ext uri="{FF2B5EF4-FFF2-40B4-BE49-F238E27FC236}">
                <a16:creationId xmlns:a16="http://schemas.microsoft.com/office/drawing/2014/main" id="{8D74D902-B43E-81E8-3AFC-94C56935F8FE}"/>
              </a:ext>
            </a:extLst>
          </p:cNvPr>
          <p:cNvSpPr/>
          <p:nvPr/>
        </p:nvSpPr>
        <p:spPr>
          <a:xfrm>
            <a:off x="195943" y="2533650"/>
            <a:ext cx="1856793" cy="349392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It’s 1,134 miles from London to Rome </a:t>
            </a:r>
          </a:p>
        </p:txBody>
      </p:sp>
    </p:spTree>
    <p:extLst>
      <p:ext uri="{BB962C8B-B14F-4D97-AF65-F5344CB8AC3E}">
        <p14:creationId xmlns:p14="http://schemas.microsoft.com/office/powerpoint/2010/main" val="1912948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67F229A-48C3-4BE7-96EC-3C05DC7FB720}"/>
              </a:ext>
            </a:extLst>
          </p:cNvPr>
          <p:cNvSpPr>
            <a:spLocks noGrp="1"/>
          </p:cNvSpPr>
          <p:nvPr>
            <p:ph type="title"/>
          </p:nvPr>
        </p:nvSpPr>
        <p:spPr>
          <a:xfrm>
            <a:off x="838200" y="0"/>
            <a:ext cx="10515600" cy="1325563"/>
          </a:xfrm>
        </p:spPr>
        <p:txBody>
          <a:bodyPr anchor="ctr">
            <a:normAutofit/>
          </a:bodyPr>
          <a:lstStyle/>
          <a:p>
            <a:r>
              <a:rPr lang="en-US" dirty="0"/>
              <a:t>The main cities in Italy  </a:t>
            </a:r>
          </a:p>
        </p:txBody>
      </p:sp>
      <p:pic>
        <p:nvPicPr>
          <p:cNvPr id="3" name="Content Placeholder 2">
            <a:extLst>
              <a:ext uri="{FF2B5EF4-FFF2-40B4-BE49-F238E27FC236}">
                <a16:creationId xmlns:a16="http://schemas.microsoft.com/office/drawing/2014/main" id="{FCE76D67-7BCF-4101-894B-D4191B919A61}"/>
              </a:ext>
            </a:extLst>
          </p:cNvPr>
          <p:cNvPicPr>
            <a:picLocks noGrp="1" noChangeAspect="1"/>
          </p:cNvPicPr>
          <p:nvPr>
            <p:ph idx="1"/>
          </p:nvPr>
        </p:nvPicPr>
        <p:blipFill>
          <a:blip r:embed="rId2"/>
          <a:stretch>
            <a:fillRect/>
          </a:stretch>
        </p:blipFill>
        <p:spPr>
          <a:xfrm>
            <a:off x="3303705" y="1162050"/>
            <a:ext cx="5584589" cy="5010150"/>
          </a:xfrm>
          <a:noFill/>
        </p:spPr>
      </p:pic>
      <p:sp>
        <p:nvSpPr>
          <p:cNvPr id="12" name="Date Placeholder 11">
            <a:extLst>
              <a:ext uri="{FF2B5EF4-FFF2-40B4-BE49-F238E27FC236}">
                <a16:creationId xmlns:a16="http://schemas.microsoft.com/office/drawing/2014/main" id="{9C693BAD-6B4E-48AD-88BF-D933B374A1F1}"/>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dirty="0"/>
              <a:t>Nov 2022</a:t>
            </a:r>
          </a:p>
        </p:txBody>
      </p:sp>
      <p:sp>
        <p:nvSpPr>
          <p:cNvPr id="14" name="Slide Number Placeholder 13">
            <a:extLst>
              <a:ext uri="{FF2B5EF4-FFF2-40B4-BE49-F238E27FC236}">
                <a16:creationId xmlns:a16="http://schemas.microsoft.com/office/drawing/2014/main" id="{C1EA167B-7079-4284-997F-7309C510B76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3</a:t>
            </a:fld>
            <a:endParaRPr lang="en-US"/>
          </a:p>
        </p:txBody>
      </p:sp>
    </p:spTree>
    <p:extLst>
      <p:ext uri="{BB962C8B-B14F-4D97-AF65-F5344CB8AC3E}">
        <p14:creationId xmlns:p14="http://schemas.microsoft.com/office/powerpoint/2010/main" val="2849151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426A182E-7E9F-D227-0F04-444DEC208999}"/>
              </a:ext>
            </a:extLst>
          </p:cNvPr>
          <p:cNvPicPr>
            <a:picLocks noGrp="1" noChangeAspect="1"/>
          </p:cNvPicPr>
          <p:nvPr>
            <p:ph type="pic" sz="quarter" idx="13"/>
          </p:nvPr>
        </p:nvPicPr>
        <p:blipFill rotWithShape="1">
          <a:blip r:embed="rId2"/>
          <a:srcRect l="14941" r="14941"/>
          <a:stretch/>
        </p:blipFill>
        <p:spPr>
          <a:xfrm>
            <a:off x="257547" y="2736402"/>
            <a:ext cx="3838203" cy="3923485"/>
          </a:xfrm>
        </p:spPr>
      </p:pic>
      <p:pic>
        <p:nvPicPr>
          <p:cNvPr id="15" name="Picture Placeholder 14">
            <a:extLst>
              <a:ext uri="{FF2B5EF4-FFF2-40B4-BE49-F238E27FC236}">
                <a16:creationId xmlns:a16="http://schemas.microsoft.com/office/drawing/2014/main" id="{B5D53A77-DA8B-9245-5DAF-36B534497610}"/>
              </a:ext>
            </a:extLst>
          </p:cNvPr>
          <p:cNvPicPr>
            <a:picLocks noGrp="1" noChangeAspect="1"/>
          </p:cNvPicPr>
          <p:nvPr>
            <p:ph type="pic" sz="quarter" idx="14"/>
          </p:nvPr>
        </p:nvPicPr>
        <p:blipFill rotWithShape="1">
          <a:blip r:embed="rId3"/>
          <a:srcRect l="4110" r="4110"/>
          <a:stretch/>
        </p:blipFill>
        <p:spPr/>
      </p:pic>
      <p:pic>
        <p:nvPicPr>
          <p:cNvPr id="17" name="Picture 16">
            <a:extLst>
              <a:ext uri="{FF2B5EF4-FFF2-40B4-BE49-F238E27FC236}">
                <a16:creationId xmlns:a16="http://schemas.microsoft.com/office/drawing/2014/main" id="{978715EB-E62A-2332-440C-21C502B49F3B}"/>
              </a:ext>
            </a:extLst>
          </p:cNvPr>
          <p:cNvPicPr>
            <a:picLocks noChangeAspect="1"/>
          </p:cNvPicPr>
          <p:nvPr/>
        </p:nvPicPr>
        <p:blipFill>
          <a:blip r:embed="rId4"/>
          <a:stretch>
            <a:fillRect/>
          </a:stretch>
        </p:blipFill>
        <p:spPr>
          <a:xfrm>
            <a:off x="3587053" y="544756"/>
            <a:ext cx="1417443" cy="1691787"/>
          </a:xfrm>
          <a:prstGeom prst="rect">
            <a:avLst/>
          </a:prstGeom>
          <a:ln w="228600" cap="sq" cmpd="thickThin">
            <a:solidFill>
              <a:srgbClr val="000000"/>
            </a:solidFill>
            <a:prstDash val="solid"/>
            <a:miter lim="800000"/>
          </a:ln>
          <a:effectLst>
            <a:innerShdw blurRad="76200">
              <a:srgbClr val="000000"/>
            </a:innerShdw>
          </a:effectLst>
        </p:spPr>
      </p:pic>
      <p:pic>
        <p:nvPicPr>
          <p:cNvPr id="19" name="Picture 18">
            <a:extLst>
              <a:ext uri="{FF2B5EF4-FFF2-40B4-BE49-F238E27FC236}">
                <a16:creationId xmlns:a16="http://schemas.microsoft.com/office/drawing/2014/main" id="{28CA710C-CD91-E88B-630C-D5F0C8B81F7D}"/>
              </a:ext>
            </a:extLst>
          </p:cNvPr>
          <p:cNvPicPr>
            <a:picLocks noChangeAspect="1"/>
          </p:cNvPicPr>
          <p:nvPr/>
        </p:nvPicPr>
        <p:blipFill>
          <a:blip r:embed="rId5"/>
          <a:stretch>
            <a:fillRect/>
          </a:stretch>
        </p:blipFill>
        <p:spPr>
          <a:xfrm>
            <a:off x="5175684" y="3817381"/>
            <a:ext cx="4640982" cy="2842506"/>
          </a:xfrm>
          <a:prstGeom prst="rect">
            <a:avLst/>
          </a:prstGeom>
          <a:ln w="228600" cap="sq" cmpd="thickThin">
            <a:solidFill>
              <a:srgbClr val="000000"/>
            </a:solidFill>
            <a:prstDash val="solid"/>
            <a:miter lim="800000"/>
          </a:ln>
          <a:effectLst>
            <a:innerShdw blurRad="76200">
              <a:srgbClr val="000000"/>
            </a:innerShdw>
          </a:effectLst>
        </p:spPr>
      </p:pic>
      <p:sp>
        <p:nvSpPr>
          <p:cNvPr id="20" name="Thought Bubble: Cloud 19">
            <a:extLst>
              <a:ext uri="{FF2B5EF4-FFF2-40B4-BE49-F238E27FC236}">
                <a16:creationId xmlns:a16="http://schemas.microsoft.com/office/drawing/2014/main" id="{11955B4F-9E45-F279-31D2-4D932EFF354D}"/>
              </a:ext>
            </a:extLst>
          </p:cNvPr>
          <p:cNvSpPr/>
          <p:nvPr/>
        </p:nvSpPr>
        <p:spPr>
          <a:xfrm>
            <a:off x="504825" y="457200"/>
            <a:ext cx="2066925" cy="1524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Do you know any of these places? </a:t>
            </a:r>
          </a:p>
        </p:txBody>
      </p:sp>
    </p:spTree>
    <p:extLst>
      <p:ext uri="{BB962C8B-B14F-4D97-AF65-F5344CB8AC3E}">
        <p14:creationId xmlns:p14="http://schemas.microsoft.com/office/powerpoint/2010/main" val="1633727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34F3D8-109B-FFB7-95AC-CD371FE86D3B}"/>
              </a:ext>
            </a:extLst>
          </p:cNvPr>
          <p:cNvPicPr>
            <a:picLocks noChangeAspect="1"/>
          </p:cNvPicPr>
          <p:nvPr/>
        </p:nvPicPr>
        <p:blipFill>
          <a:blip r:embed="rId2"/>
          <a:stretch>
            <a:fillRect/>
          </a:stretch>
        </p:blipFill>
        <p:spPr>
          <a:xfrm>
            <a:off x="114118" y="683811"/>
            <a:ext cx="5692633" cy="4625741"/>
          </a:xfrm>
          <a:prstGeom prst="rect">
            <a:avLst/>
          </a:prstGeom>
        </p:spPr>
      </p:pic>
      <p:sp>
        <p:nvSpPr>
          <p:cNvPr id="11" name="TextBox 10">
            <a:extLst>
              <a:ext uri="{FF2B5EF4-FFF2-40B4-BE49-F238E27FC236}">
                <a16:creationId xmlns:a16="http://schemas.microsoft.com/office/drawing/2014/main" id="{35AF84F5-C639-49BA-F448-266F5C53F9C7}"/>
              </a:ext>
            </a:extLst>
          </p:cNvPr>
          <p:cNvSpPr txBox="1"/>
          <p:nvPr/>
        </p:nvSpPr>
        <p:spPr>
          <a:xfrm>
            <a:off x="5981882" y="785237"/>
            <a:ext cx="6096000" cy="4524315"/>
          </a:xfrm>
          <a:prstGeom prst="rect">
            <a:avLst/>
          </a:prstGeom>
          <a:noFill/>
        </p:spPr>
        <p:txBody>
          <a:bodyPr wrap="square">
            <a:spAutoFit/>
          </a:bodyPr>
          <a:lstStyle/>
          <a:p>
            <a:r>
              <a:rPr lang="en-GB" dirty="0"/>
              <a:t>Italy is a boot-shaped peninsula that juts out of southern Europe into the Adriatic Sea, Tyrrhenian Sea, Mediterranean Sea, and other waters. Its location has played an important role in its history.</a:t>
            </a:r>
          </a:p>
          <a:p>
            <a:endParaRPr lang="en-GB" dirty="0"/>
          </a:p>
          <a:p>
            <a:r>
              <a:rPr lang="en-GB" dirty="0"/>
              <a:t>The sea surrounds Italy, and mountains crisscross the interior, dividing it into regions. The Alps cut across the top of the country and are streaked with long, thin glacial lakes. From the western end of the Alps, the Apennines mountains stretch south down the entire peninsula.</a:t>
            </a:r>
          </a:p>
          <a:p>
            <a:endParaRPr lang="en-GB" dirty="0"/>
          </a:p>
          <a:p>
            <a:r>
              <a:rPr lang="en-GB" dirty="0"/>
              <a:t>West of the Apennines are wooded hills that are home to many of Italy's historic cities, including Rome. In the south are hot, dry coastlands and fertile plains where olives, almonds, and figs are grown.</a:t>
            </a:r>
          </a:p>
        </p:txBody>
      </p:sp>
    </p:spTree>
    <p:extLst>
      <p:ext uri="{BB962C8B-B14F-4D97-AF65-F5344CB8AC3E}">
        <p14:creationId xmlns:p14="http://schemas.microsoft.com/office/powerpoint/2010/main" val="4278179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9F59E3-CE95-29E6-3FB4-61EB1DA23F79}"/>
              </a:ext>
            </a:extLst>
          </p:cNvPr>
          <p:cNvSpPr txBox="1"/>
          <p:nvPr/>
        </p:nvSpPr>
        <p:spPr>
          <a:xfrm>
            <a:off x="1101012" y="391886"/>
            <a:ext cx="6718041" cy="523220"/>
          </a:xfrm>
          <a:prstGeom prst="rect">
            <a:avLst/>
          </a:prstGeom>
          <a:noFill/>
        </p:spPr>
        <p:txBody>
          <a:bodyPr wrap="square" rtlCol="0">
            <a:spAutoFit/>
          </a:bodyPr>
          <a:lstStyle/>
          <a:p>
            <a:r>
              <a:rPr lang="en-GB" sz="2800" b="1" dirty="0">
                <a:solidFill>
                  <a:srgbClr val="FF0000"/>
                </a:solidFill>
              </a:rPr>
              <a:t>History - The Roman Empire! </a:t>
            </a:r>
          </a:p>
        </p:txBody>
      </p:sp>
      <p:sp>
        <p:nvSpPr>
          <p:cNvPr id="8" name="TextBox 7">
            <a:extLst>
              <a:ext uri="{FF2B5EF4-FFF2-40B4-BE49-F238E27FC236}">
                <a16:creationId xmlns:a16="http://schemas.microsoft.com/office/drawing/2014/main" id="{E4C1362F-95CE-4F9D-525A-10E5C15D9A6B}"/>
              </a:ext>
            </a:extLst>
          </p:cNvPr>
          <p:cNvSpPr txBox="1"/>
          <p:nvPr/>
        </p:nvSpPr>
        <p:spPr>
          <a:xfrm>
            <a:off x="548174" y="1586203"/>
            <a:ext cx="5274128" cy="4801314"/>
          </a:xfrm>
          <a:prstGeom prst="rect">
            <a:avLst/>
          </a:prstGeom>
          <a:noFill/>
        </p:spPr>
        <p:txBody>
          <a:bodyPr wrap="square">
            <a:spAutoFit/>
          </a:bodyPr>
          <a:lstStyle/>
          <a:p>
            <a:r>
              <a:rPr lang="en-GB" dirty="0"/>
              <a:t>The ancient Romans were based in Rome in Italy, but they ruled over land that stretched far beyond the borders of Rome. This was called the Roman Empire, and it covered large parts of land all around the Mediterranean Sea – and even part of Great Britain.</a:t>
            </a:r>
          </a:p>
          <a:p>
            <a:endParaRPr lang="en-GB" dirty="0"/>
          </a:p>
          <a:p>
            <a:r>
              <a:rPr lang="en-GB" dirty="0"/>
              <a:t>The Romans got this land mostly by fighting battles with other groups of people, like the Celts in Britain – when the Romans won, they’d get more territory to add to the Empire. This meant that Roman culture had a huge influence on other cultures, and it’s why finding Roman artefacts (like coins), and ruins of Roman walls and buildings (like Hadrian’s Wall) is so common in the British Isles today.</a:t>
            </a:r>
          </a:p>
        </p:txBody>
      </p:sp>
      <p:sp>
        <p:nvSpPr>
          <p:cNvPr id="10" name="TextBox 9">
            <a:extLst>
              <a:ext uri="{FF2B5EF4-FFF2-40B4-BE49-F238E27FC236}">
                <a16:creationId xmlns:a16="http://schemas.microsoft.com/office/drawing/2014/main" id="{09036CDF-4F7D-6812-66F0-643DB704C9B2}"/>
              </a:ext>
            </a:extLst>
          </p:cNvPr>
          <p:cNvSpPr txBox="1"/>
          <p:nvPr/>
        </p:nvSpPr>
        <p:spPr>
          <a:xfrm>
            <a:off x="5894615" y="1486687"/>
            <a:ext cx="6097554" cy="1477328"/>
          </a:xfrm>
          <a:prstGeom prst="rect">
            <a:avLst/>
          </a:prstGeom>
          <a:noFill/>
        </p:spPr>
        <p:txBody>
          <a:bodyPr wrap="square">
            <a:spAutoFit/>
          </a:bodyPr>
          <a:lstStyle/>
          <a:p>
            <a:r>
              <a:rPr lang="en-GB" dirty="0"/>
              <a:t>The Roman Empire was founded in 27 BC, with Caesar Augustus establishing himself as Rome's first emperor in 31 BC. But the history of the empire spans from the tiny kingdom of ancient Rome, to the fall of Rome in 476 AD.</a:t>
            </a:r>
          </a:p>
        </p:txBody>
      </p:sp>
      <p:pic>
        <p:nvPicPr>
          <p:cNvPr id="12" name="Picture 11">
            <a:extLst>
              <a:ext uri="{FF2B5EF4-FFF2-40B4-BE49-F238E27FC236}">
                <a16:creationId xmlns:a16="http://schemas.microsoft.com/office/drawing/2014/main" id="{1AC718E0-293B-B5EC-B666-C1D7ACACDDD7}"/>
              </a:ext>
            </a:extLst>
          </p:cNvPr>
          <p:cNvPicPr>
            <a:picLocks noChangeAspect="1"/>
          </p:cNvPicPr>
          <p:nvPr/>
        </p:nvPicPr>
        <p:blipFill>
          <a:blip r:embed="rId2"/>
          <a:stretch>
            <a:fillRect/>
          </a:stretch>
        </p:blipFill>
        <p:spPr>
          <a:xfrm>
            <a:off x="6798176" y="3227957"/>
            <a:ext cx="4290432" cy="2865368"/>
          </a:xfrm>
          <a:prstGeom prst="rect">
            <a:avLst/>
          </a:prstGeom>
        </p:spPr>
      </p:pic>
    </p:spTree>
    <p:extLst>
      <p:ext uri="{BB962C8B-B14F-4D97-AF65-F5344CB8AC3E}">
        <p14:creationId xmlns:p14="http://schemas.microsoft.com/office/powerpoint/2010/main" val="2275264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CBD448-0575-5AA2-0D25-06708202D502}"/>
              </a:ext>
            </a:extLst>
          </p:cNvPr>
          <p:cNvPicPr>
            <a:picLocks noChangeAspect="1"/>
          </p:cNvPicPr>
          <p:nvPr/>
        </p:nvPicPr>
        <p:blipFill>
          <a:blip r:embed="rId2"/>
          <a:stretch>
            <a:fillRect/>
          </a:stretch>
        </p:blipFill>
        <p:spPr>
          <a:xfrm>
            <a:off x="267603" y="143536"/>
            <a:ext cx="6058425" cy="3566469"/>
          </a:xfrm>
          <a:prstGeom prst="rect">
            <a:avLst/>
          </a:prstGeom>
        </p:spPr>
      </p:pic>
      <p:pic>
        <p:nvPicPr>
          <p:cNvPr id="14" name="Picture 13">
            <a:extLst>
              <a:ext uri="{FF2B5EF4-FFF2-40B4-BE49-F238E27FC236}">
                <a16:creationId xmlns:a16="http://schemas.microsoft.com/office/drawing/2014/main" id="{D4C99011-CC2B-2701-C3FE-09B2C6D810C1}"/>
              </a:ext>
            </a:extLst>
          </p:cNvPr>
          <p:cNvPicPr>
            <a:picLocks noChangeAspect="1"/>
          </p:cNvPicPr>
          <p:nvPr/>
        </p:nvPicPr>
        <p:blipFill>
          <a:blip r:embed="rId3"/>
          <a:stretch>
            <a:fillRect/>
          </a:stretch>
        </p:blipFill>
        <p:spPr>
          <a:xfrm>
            <a:off x="6096000" y="2883216"/>
            <a:ext cx="6016255" cy="3831247"/>
          </a:xfrm>
          <a:prstGeom prst="rect">
            <a:avLst/>
          </a:prstGeom>
        </p:spPr>
      </p:pic>
      <p:pic>
        <p:nvPicPr>
          <p:cNvPr id="16" name="Picture 15">
            <a:extLst>
              <a:ext uri="{FF2B5EF4-FFF2-40B4-BE49-F238E27FC236}">
                <a16:creationId xmlns:a16="http://schemas.microsoft.com/office/drawing/2014/main" id="{FBE15C1A-D101-5BCA-1485-50AAD4B189EB}"/>
              </a:ext>
            </a:extLst>
          </p:cNvPr>
          <p:cNvPicPr>
            <a:picLocks noChangeAspect="1"/>
          </p:cNvPicPr>
          <p:nvPr/>
        </p:nvPicPr>
        <p:blipFill>
          <a:blip r:embed="rId4"/>
          <a:stretch>
            <a:fillRect/>
          </a:stretch>
        </p:blipFill>
        <p:spPr>
          <a:xfrm>
            <a:off x="267603" y="3771928"/>
            <a:ext cx="2804403" cy="1440305"/>
          </a:xfrm>
          <a:prstGeom prst="rect">
            <a:avLst/>
          </a:prstGeom>
        </p:spPr>
      </p:pic>
      <p:pic>
        <p:nvPicPr>
          <p:cNvPr id="18" name="Picture 17">
            <a:extLst>
              <a:ext uri="{FF2B5EF4-FFF2-40B4-BE49-F238E27FC236}">
                <a16:creationId xmlns:a16="http://schemas.microsoft.com/office/drawing/2014/main" id="{274182B2-8CAD-568D-C99E-06791612FF35}"/>
              </a:ext>
            </a:extLst>
          </p:cNvPr>
          <p:cNvPicPr>
            <a:picLocks noChangeAspect="1"/>
          </p:cNvPicPr>
          <p:nvPr/>
        </p:nvPicPr>
        <p:blipFill>
          <a:blip r:embed="rId5"/>
          <a:stretch>
            <a:fillRect/>
          </a:stretch>
        </p:blipFill>
        <p:spPr>
          <a:xfrm>
            <a:off x="2103063" y="5274156"/>
            <a:ext cx="1069168" cy="1347276"/>
          </a:xfrm>
          <a:prstGeom prst="rect">
            <a:avLst/>
          </a:prstGeom>
        </p:spPr>
      </p:pic>
      <p:pic>
        <p:nvPicPr>
          <p:cNvPr id="20" name="Picture 19">
            <a:extLst>
              <a:ext uri="{FF2B5EF4-FFF2-40B4-BE49-F238E27FC236}">
                <a16:creationId xmlns:a16="http://schemas.microsoft.com/office/drawing/2014/main" id="{2F515398-6EB7-6A2B-E75D-C7745548D704}"/>
              </a:ext>
            </a:extLst>
          </p:cNvPr>
          <p:cNvPicPr>
            <a:picLocks noChangeAspect="1"/>
          </p:cNvPicPr>
          <p:nvPr/>
        </p:nvPicPr>
        <p:blipFill>
          <a:blip r:embed="rId6"/>
          <a:stretch>
            <a:fillRect/>
          </a:stretch>
        </p:blipFill>
        <p:spPr>
          <a:xfrm>
            <a:off x="267603" y="5347507"/>
            <a:ext cx="1676545" cy="1082134"/>
          </a:xfrm>
          <a:prstGeom prst="rect">
            <a:avLst/>
          </a:prstGeom>
        </p:spPr>
      </p:pic>
      <p:pic>
        <p:nvPicPr>
          <p:cNvPr id="22" name="Picture 21">
            <a:extLst>
              <a:ext uri="{FF2B5EF4-FFF2-40B4-BE49-F238E27FC236}">
                <a16:creationId xmlns:a16="http://schemas.microsoft.com/office/drawing/2014/main" id="{3B25CC95-3A1E-5AD6-4B47-65528F9D5B91}"/>
              </a:ext>
            </a:extLst>
          </p:cNvPr>
          <p:cNvPicPr>
            <a:picLocks noChangeAspect="1"/>
          </p:cNvPicPr>
          <p:nvPr/>
        </p:nvPicPr>
        <p:blipFill>
          <a:blip r:embed="rId7"/>
          <a:stretch>
            <a:fillRect/>
          </a:stretch>
        </p:blipFill>
        <p:spPr>
          <a:xfrm>
            <a:off x="6326028" y="165003"/>
            <a:ext cx="3871295" cy="1988992"/>
          </a:xfrm>
          <a:prstGeom prst="rect">
            <a:avLst/>
          </a:prstGeom>
        </p:spPr>
      </p:pic>
      <p:pic>
        <p:nvPicPr>
          <p:cNvPr id="24" name="Picture 23">
            <a:extLst>
              <a:ext uri="{FF2B5EF4-FFF2-40B4-BE49-F238E27FC236}">
                <a16:creationId xmlns:a16="http://schemas.microsoft.com/office/drawing/2014/main" id="{867C4645-9CF2-B680-819F-64B9D2D4C62C}"/>
              </a:ext>
            </a:extLst>
          </p:cNvPr>
          <p:cNvPicPr>
            <a:picLocks noChangeAspect="1"/>
          </p:cNvPicPr>
          <p:nvPr/>
        </p:nvPicPr>
        <p:blipFill>
          <a:blip r:embed="rId8"/>
          <a:stretch>
            <a:fillRect/>
          </a:stretch>
        </p:blipFill>
        <p:spPr>
          <a:xfrm>
            <a:off x="4335627" y="5069353"/>
            <a:ext cx="1760373" cy="1638442"/>
          </a:xfrm>
          <a:prstGeom prst="rect">
            <a:avLst/>
          </a:prstGeom>
        </p:spPr>
      </p:pic>
      <p:pic>
        <p:nvPicPr>
          <p:cNvPr id="26" name="Picture 25">
            <a:extLst>
              <a:ext uri="{FF2B5EF4-FFF2-40B4-BE49-F238E27FC236}">
                <a16:creationId xmlns:a16="http://schemas.microsoft.com/office/drawing/2014/main" id="{B27BE7EA-6849-01F1-9AE7-C90850D3EBB0}"/>
              </a:ext>
            </a:extLst>
          </p:cNvPr>
          <p:cNvPicPr>
            <a:picLocks noChangeAspect="1"/>
          </p:cNvPicPr>
          <p:nvPr/>
        </p:nvPicPr>
        <p:blipFill>
          <a:blip r:embed="rId9"/>
          <a:stretch>
            <a:fillRect/>
          </a:stretch>
        </p:blipFill>
        <p:spPr>
          <a:xfrm>
            <a:off x="10454948" y="1424773"/>
            <a:ext cx="1585097" cy="1501270"/>
          </a:xfrm>
          <a:prstGeom prst="rect">
            <a:avLst/>
          </a:prstGeom>
        </p:spPr>
      </p:pic>
    </p:spTree>
    <p:extLst>
      <p:ext uri="{BB962C8B-B14F-4D97-AF65-F5344CB8AC3E}">
        <p14:creationId xmlns:p14="http://schemas.microsoft.com/office/powerpoint/2010/main" val="2310458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9C28E1-6D59-35D7-7BE6-B93277A464C0}"/>
              </a:ext>
            </a:extLst>
          </p:cNvPr>
          <p:cNvPicPr>
            <a:picLocks noChangeAspect="1"/>
          </p:cNvPicPr>
          <p:nvPr/>
        </p:nvPicPr>
        <p:blipFill>
          <a:blip r:embed="rId2"/>
          <a:stretch>
            <a:fillRect/>
          </a:stretch>
        </p:blipFill>
        <p:spPr>
          <a:xfrm>
            <a:off x="3684318" y="731286"/>
            <a:ext cx="6073666" cy="5395428"/>
          </a:xfrm>
          <a:prstGeom prst="rect">
            <a:avLst/>
          </a:prstGeom>
        </p:spPr>
      </p:pic>
      <p:sp>
        <p:nvSpPr>
          <p:cNvPr id="4" name="Thought Bubble: Cloud 3">
            <a:extLst>
              <a:ext uri="{FF2B5EF4-FFF2-40B4-BE49-F238E27FC236}">
                <a16:creationId xmlns:a16="http://schemas.microsoft.com/office/drawing/2014/main" id="{F2E7C890-61AD-AF45-94C7-0BA4276C1EFF}"/>
              </a:ext>
            </a:extLst>
          </p:cNvPr>
          <p:cNvSpPr/>
          <p:nvPr/>
        </p:nvSpPr>
        <p:spPr>
          <a:xfrm>
            <a:off x="233264" y="731286"/>
            <a:ext cx="3153748" cy="459649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Italy was on the German side of the war. Italy became a war zone. They had a fascist leader called Mussolini. </a:t>
            </a:r>
          </a:p>
        </p:txBody>
      </p:sp>
    </p:spTree>
    <p:extLst>
      <p:ext uri="{BB962C8B-B14F-4D97-AF65-F5344CB8AC3E}">
        <p14:creationId xmlns:p14="http://schemas.microsoft.com/office/powerpoint/2010/main" val="3458614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D67970-B421-3B49-DBE6-F32531FA6539}"/>
              </a:ext>
            </a:extLst>
          </p:cNvPr>
          <p:cNvSpPr>
            <a:spLocks noGrp="1"/>
          </p:cNvSpPr>
          <p:nvPr>
            <p:ph type="title"/>
          </p:nvPr>
        </p:nvSpPr>
        <p:spPr>
          <a:xfrm>
            <a:off x="5639181" y="5848349"/>
            <a:ext cx="6108192" cy="887781"/>
          </a:xfrm>
        </p:spPr>
        <p:txBody>
          <a:bodyPr/>
          <a:lstStyle/>
          <a:p>
            <a:r>
              <a:rPr lang="en-GB" dirty="0"/>
              <a:t>Native Animals </a:t>
            </a:r>
          </a:p>
        </p:txBody>
      </p:sp>
      <p:sp>
        <p:nvSpPr>
          <p:cNvPr id="7" name="TextBox 6">
            <a:extLst>
              <a:ext uri="{FF2B5EF4-FFF2-40B4-BE49-F238E27FC236}">
                <a16:creationId xmlns:a16="http://schemas.microsoft.com/office/drawing/2014/main" id="{F50392B2-E092-35B7-2974-4217ACE5C234}"/>
              </a:ext>
            </a:extLst>
          </p:cNvPr>
          <p:cNvSpPr txBox="1"/>
          <p:nvPr/>
        </p:nvSpPr>
        <p:spPr>
          <a:xfrm>
            <a:off x="445537" y="211465"/>
            <a:ext cx="6097554" cy="1200329"/>
          </a:xfrm>
          <a:prstGeom prst="rect">
            <a:avLst/>
          </a:prstGeom>
          <a:noFill/>
        </p:spPr>
        <p:txBody>
          <a:bodyPr wrap="square">
            <a:spAutoFit/>
          </a:bodyPr>
          <a:lstStyle/>
          <a:p>
            <a:r>
              <a:rPr lang="en-GB" b="0" i="0" dirty="0">
                <a:solidFill>
                  <a:srgbClr val="202124"/>
                </a:solidFill>
                <a:effectLst/>
                <a:latin typeface="arial" panose="020B0604020202020204" pitchFamily="34" charset="0"/>
              </a:rPr>
              <a:t>Notable large mammals are the Eurasian lynx, Italian wolf, </a:t>
            </a:r>
            <a:r>
              <a:rPr lang="en-GB" b="0" i="0" dirty="0" err="1">
                <a:solidFill>
                  <a:srgbClr val="202124"/>
                </a:solidFill>
                <a:effectLst/>
                <a:latin typeface="arial" panose="020B0604020202020204" pitchFamily="34" charset="0"/>
              </a:rPr>
              <a:t>Marsican</a:t>
            </a:r>
            <a:r>
              <a:rPr lang="en-GB" b="0" i="0" dirty="0">
                <a:solidFill>
                  <a:srgbClr val="202124"/>
                </a:solidFill>
                <a:effectLst/>
                <a:latin typeface="arial" panose="020B0604020202020204" pitchFamily="34" charset="0"/>
              </a:rPr>
              <a:t> brown bear, Pyrenean chamois, Alpine ibex, common genet, fallow deer, mouflon, rough-toothed dolphin, crested porcupine, and Mediterranean monk seal.</a:t>
            </a:r>
            <a:endParaRPr lang="en-GB" dirty="0"/>
          </a:p>
        </p:txBody>
      </p:sp>
      <p:pic>
        <p:nvPicPr>
          <p:cNvPr id="9" name="Picture 8">
            <a:extLst>
              <a:ext uri="{FF2B5EF4-FFF2-40B4-BE49-F238E27FC236}">
                <a16:creationId xmlns:a16="http://schemas.microsoft.com/office/drawing/2014/main" id="{BC29399D-10FB-D483-98E4-7B15BEE43E3C}"/>
              </a:ext>
            </a:extLst>
          </p:cNvPr>
          <p:cNvPicPr>
            <a:picLocks noChangeAspect="1"/>
          </p:cNvPicPr>
          <p:nvPr/>
        </p:nvPicPr>
        <p:blipFill>
          <a:blip r:embed="rId2"/>
          <a:stretch>
            <a:fillRect/>
          </a:stretch>
        </p:blipFill>
        <p:spPr>
          <a:xfrm>
            <a:off x="445537" y="1850319"/>
            <a:ext cx="1402202" cy="1333616"/>
          </a:xfrm>
          <a:prstGeom prst="rect">
            <a:avLst/>
          </a:prstGeom>
        </p:spPr>
      </p:pic>
      <p:pic>
        <p:nvPicPr>
          <p:cNvPr id="11" name="Picture 10">
            <a:extLst>
              <a:ext uri="{FF2B5EF4-FFF2-40B4-BE49-F238E27FC236}">
                <a16:creationId xmlns:a16="http://schemas.microsoft.com/office/drawing/2014/main" id="{370626DD-49C2-BDD0-3670-4DC7CACE4C05}"/>
              </a:ext>
            </a:extLst>
          </p:cNvPr>
          <p:cNvPicPr>
            <a:picLocks noChangeAspect="1"/>
          </p:cNvPicPr>
          <p:nvPr/>
        </p:nvPicPr>
        <p:blipFill>
          <a:blip r:embed="rId3"/>
          <a:stretch>
            <a:fillRect/>
          </a:stretch>
        </p:blipFill>
        <p:spPr>
          <a:xfrm>
            <a:off x="2154432" y="1812216"/>
            <a:ext cx="2834886" cy="2743438"/>
          </a:xfrm>
          <a:prstGeom prst="rect">
            <a:avLst/>
          </a:prstGeom>
        </p:spPr>
      </p:pic>
      <p:pic>
        <p:nvPicPr>
          <p:cNvPr id="13" name="Picture 12">
            <a:extLst>
              <a:ext uri="{FF2B5EF4-FFF2-40B4-BE49-F238E27FC236}">
                <a16:creationId xmlns:a16="http://schemas.microsoft.com/office/drawing/2014/main" id="{42FC448B-2EAD-2B71-5AFF-87729A70AFEE}"/>
              </a:ext>
            </a:extLst>
          </p:cNvPr>
          <p:cNvPicPr>
            <a:picLocks noChangeAspect="1"/>
          </p:cNvPicPr>
          <p:nvPr/>
        </p:nvPicPr>
        <p:blipFill>
          <a:blip r:embed="rId4"/>
          <a:stretch>
            <a:fillRect/>
          </a:stretch>
        </p:blipFill>
        <p:spPr>
          <a:xfrm>
            <a:off x="5248656" y="1812216"/>
            <a:ext cx="1653683" cy="1577477"/>
          </a:xfrm>
          <a:prstGeom prst="rect">
            <a:avLst/>
          </a:prstGeom>
        </p:spPr>
      </p:pic>
      <p:pic>
        <p:nvPicPr>
          <p:cNvPr id="15" name="Picture 14">
            <a:extLst>
              <a:ext uri="{FF2B5EF4-FFF2-40B4-BE49-F238E27FC236}">
                <a16:creationId xmlns:a16="http://schemas.microsoft.com/office/drawing/2014/main" id="{63562D92-9738-C54B-478E-459DFD6A9C7E}"/>
              </a:ext>
            </a:extLst>
          </p:cNvPr>
          <p:cNvPicPr>
            <a:picLocks noChangeAspect="1"/>
          </p:cNvPicPr>
          <p:nvPr/>
        </p:nvPicPr>
        <p:blipFill>
          <a:blip r:embed="rId5"/>
          <a:stretch>
            <a:fillRect/>
          </a:stretch>
        </p:blipFill>
        <p:spPr>
          <a:xfrm>
            <a:off x="7205377" y="1819836"/>
            <a:ext cx="1097375" cy="1394581"/>
          </a:xfrm>
          <a:prstGeom prst="rect">
            <a:avLst/>
          </a:prstGeom>
        </p:spPr>
      </p:pic>
      <p:pic>
        <p:nvPicPr>
          <p:cNvPr id="17" name="Picture 16">
            <a:extLst>
              <a:ext uri="{FF2B5EF4-FFF2-40B4-BE49-F238E27FC236}">
                <a16:creationId xmlns:a16="http://schemas.microsoft.com/office/drawing/2014/main" id="{B85FE39C-4445-1B0A-8B92-A7B41653E0D6}"/>
              </a:ext>
            </a:extLst>
          </p:cNvPr>
          <p:cNvPicPr>
            <a:picLocks noChangeAspect="1"/>
          </p:cNvPicPr>
          <p:nvPr/>
        </p:nvPicPr>
        <p:blipFill>
          <a:blip r:embed="rId6"/>
          <a:stretch>
            <a:fillRect/>
          </a:stretch>
        </p:blipFill>
        <p:spPr>
          <a:xfrm>
            <a:off x="8528644" y="1819836"/>
            <a:ext cx="944962" cy="1524132"/>
          </a:xfrm>
          <a:prstGeom prst="rect">
            <a:avLst/>
          </a:prstGeom>
        </p:spPr>
      </p:pic>
      <p:pic>
        <p:nvPicPr>
          <p:cNvPr id="19" name="Picture 18">
            <a:extLst>
              <a:ext uri="{FF2B5EF4-FFF2-40B4-BE49-F238E27FC236}">
                <a16:creationId xmlns:a16="http://schemas.microsoft.com/office/drawing/2014/main" id="{0CFB8ACC-24F4-144D-5EAD-BD6F307036D4}"/>
              </a:ext>
            </a:extLst>
          </p:cNvPr>
          <p:cNvPicPr>
            <a:picLocks noChangeAspect="1"/>
          </p:cNvPicPr>
          <p:nvPr/>
        </p:nvPicPr>
        <p:blipFill>
          <a:blip r:embed="rId7"/>
          <a:stretch>
            <a:fillRect/>
          </a:stretch>
        </p:blipFill>
        <p:spPr>
          <a:xfrm>
            <a:off x="337070" y="4815788"/>
            <a:ext cx="2659610" cy="1188823"/>
          </a:xfrm>
          <a:prstGeom prst="rect">
            <a:avLst/>
          </a:prstGeom>
        </p:spPr>
      </p:pic>
      <p:pic>
        <p:nvPicPr>
          <p:cNvPr id="21" name="Picture 20">
            <a:extLst>
              <a:ext uri="{FF2B5EF4-FFF2-40B4-BE49-F238E27FC236}">
                <a16:creationId xmlns:a16="http://schemas.microsoft.com/office/drawing/2014/main" id="{44901910-47BA-554C-3AF0-1E4FCB8E9C97}"/>
              </a:ext>
            </a:extLst>
          </p:cNvPr>
          <p:cNvPicPr>
            <a:picLocks noChangeAspect="1"/>
          </p:cNvPicPr>
          <p:nvPr/>
        </p:nvPicPr>
        <p:blipFill>
          <a:blip r:embed="rId8"/>
          <a:stretch>
            <a:fillRect/>
          </a:stretch>
        </p:blipFill>
        <p:spPr>
          <a:xfrm>
            <a:off x="3046050" y="4798590"/>
            <a:ext cx="1943268" cy="1493649"/>
          </a:xfrm>
          <a:prstGeom prst="rect">
            <a:avLst/>
          </a:prstGeom>
        </p:spPr>
      </p:pic>
      <p:pic>
        <p:nvPicPr>
          <p:cNvPr id="23" name="Picture 22">
            <a:extLst>
              <a:ext uri="{FF2B5EF4-FFF2-40B4-BE49-F238E27FC236}">
                <a16:creationId xmlns:a16="http://schemas.microsoft.com/office/drawing/2014/main" id="{80B88413-8F6E-2C71-B28A-46AA898CA62B}"/>
              </a:ext>
            </a:extLst>
          </p:cNvPr>
          <p:cNvPicPr>
            <a:picLocks noChangeAspect="1"/>
          </p:cNvPicPr>
          <p:nvPr/>
        </p:nvPicPr>
        <p:blipFill>
          <a:blip r:embed="rId9"/>
          <a:stretch>
            <a:fillRect/>
          </a:stretch>
        </p:blipFill>
        <p:spPr>
          <a:xfrm>
            <a:off x="5131986" y="3608004"/>
            <a:ext cx="1928027" cy="1508891"/>
          </a:xfrm>
          <a:prstGeom prst="rect">
            <a:avLst/>
          </a:prstGeom>
        </p:spPr>
      </p:pic>
      <p:pic>
        <p:nvPicPr>
          <p:cNvPr id="25" name="Picture 24">
            <a:extLst>
              <a:ext uri="{FF2B5EF4-FFF2-40B4-BE49-F238E27FC236}">
                <a16:creationId xmlns:a16="http://schemas.microsoft.com/office/drawing/2014/main" id="{4C06A075-CF35-61D1-D55A-2A9AC228783E}"/>
              </a:ext>
            </a:extLst>
          </p:cNvPr>
          <p:cNvPicPr>
            <a:picLocks noChangeAspect="1"/>
          </p:cNvPicPr>
          <p:nvPr/>
        </p:nvPicPr>
        <p:blipFill>
          <a:blip r:embed="rId10"/>
          <a:stretch>
            <a:fillRect/>
          </a:stretch>
        </p:blipFill>
        <p:spPr>
          <a:xfrm>
            <a:off x="7202681" y="3514033"/>
            <a:ext cx="2164268" cy="1455546"/>
          </a:xfrm>
          <a:prstGeom prst="rect">
            <a:avLst/>
          </a:prstGeom>
        </p:spPr>
      </p:pic>
      <p:pic>
        <p:nvPicPr>
          <p:cNvPr id="27" name="Picture 26">
            <a:extLst>
              <a:ext uri="{FF2B5EF4-FFF2-40B4-BE49-F238E27FC236}">
                <a16:creationId xmlns:a16="http://schemas.microsoft.com/office/drawing/2014/main" id="{F5F9B2ED-E3A3-6136-0DC8-16642701C601}"/>
              </a:ext>
            </a:extLst>
          </p:cNvPr>
          <p:cNvPicPr>
            <a:picLocks noChangeAspect="1"/>
          </p:cNvPicPr>
          <p:nvPr/>
        </p:nvPicPr>
        <p:blipFill>
          <a:blip r:embed="rId11"/>
          <a:stretch>
            <a:fillRect/>
          </a:stretch>
        </p:blipFill>
        <p:spPr>
          <a:xfrm>
            <a:off x="9735519" y="3551298"/>
            <a:ext cx="2011854" cy="1226926"/>
          </a:xfrm>
          <a:prstGeom prst="rect">
            <a:avLst/>
          </a:prstGeom>
        </p:spPr>
      </p:pic>
      <p:pic>
        <p:nvPicPr>
          <p:cNvPr id="29" name="Picture 28">
            <a:extLst>
              <a:ext uri="{FF2B5EF4-FFF2-40B4-BE49-F238E27FC236}">
                <a16:creationId xmlns:a16="http://schemas.microsoft.com/office/drawing/2014/main" id="{A42FFC79-7CCC-04D6-A24B-7B4C116C5EC7}"/>
              </a:ext>
            </a:extLst>
          </p:cNvPr>
          <p:cNvPicPr>
            <a:picLocks noChangeAspect="1"/>
          </p:cNvPicPr>
          <p:nvPr/>
        </p:nvPicPr>
        <p:blipFill>
          <a:blip r:embed="rId12"/>
          <a:stretch>
            <a:fillRect/>
          </a:stretch>
        </p:blipFill>
        <p:spPr>
          <a:xfrm>
            <a:off x="9586289" y="139393"/>
            <a:ext cx="2156647" cy="1516511"/>
          </a:xfrm>
          <a:prstGeom prst="rect">
            <a:avLst/>
          </a:prstGeom>
        </p:spPr>
      </p:pic>
    </p:spTree>
    <p:extLst>
      <p:ext uri="{BB962C8B-B14F-4D97-AF65-F5344CB8AC3E}">
        <p14:creationId xmlns:p14="http://schemas.microsoft.com/office/powerpoint/2010/main" val="2569690828"/>
      </p:ext>
    </p:extLst>
  </p:cSld>
  <p:clrMapOvr>
    <a:masterClrMapping/>
  </p:clrMapOvr>
</p:sld>
</file>

<file path=ppt/theme/theme1.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FCC198-DBFA-46B2-A241-8E3888E63670}">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897C4F4F-E645-4C6F-B0C3-39923BA082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DCE9DA-F7FD-45FA-83B7-D9813A4425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{2202ACA9-E9EA-495B-A4AF-1DF819665091}tf89080264_win32</Template>
  <TotalTime>137</TotalTime>
  <Words>656</Words>
  <Application>Microsoft Office PowerPoint</Application>
  <PresentationFormat>Widescreen</PresentationFormat>
  <Paragraphs>72</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vt:lpstr>
      <vt:lpstr>Calibri</vt:lpstr>
      <vt:lpstr>Century Gothic</vt:lpstr>
      <vt:lpstr>Elephant</vt:lpstr>
      <vt:lpstr>Brush</vt:lpstr>
      <vt:lpstr>ITALY  26TH – 3RD DEC</vt:lpstr>
      <vt:lpstr>Where is Italy? </vt:lpstr>
      <vt:lpstr>The main cities in Italy  </vt:lpstr>
      <vt:lpstr>PowerPoint Presentation</vt:lpstr>
      <vt:lpstr>PowerPoint Presentation</vt:lpstr>
      <vt:lpstr>PowerPoint Presentation</vt:lpstr>
      <vt:lpstr>PowerPoint Presentation</vt:lpstr>
      <vt:lpstr>PowerPoint Presentation</vt:lpstr>
      <vt:lpstr>Native Animals </vt:lpstr>
      <vt:lpstr>PowerPoint Presentation</vt:lpstr>
      <vt:lpstr>Host school: Pascoli Forgione Via Enrico Medi 7-71013  San Giovanni  Rotondo </vt:lpstr>
      <vt:lpstr>The school </vt:lpstr>
      <vt:lpstr>San Giovanni  Rotondo </vt:lpstr>
      <vt:lpstr>What’s it like in Rotondo?</vt:lpstr>
      <vt:lpstr>PowerPoint Presentation</vt:lpstr>
      <vt:lpstr>PowerPoint Presentation</vt:lpstr>
      <vt:lpstr>Aims of the project: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ITALY  26TH – 3RD DEC</dc:title>
  <dc:creator>Ruth Elstone</dc:creator>
  <cp:lastModifiedBy>Ruth Elstone</cp:lastModifiedBy>
  <cp:revision>7</cp:revision>
  <dcterms:created xsi:type="dcterms:W3CDTF">2022-10-28T10:52:25Z</dcterms:created>
  <dcterms:modified xsi:type="dcterms:W3CDTF">2022-11-13T18:04:23Z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