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5" r:id="rId4"/>
  </p:sldMasterIdLst>
  <p:sldIdLst>
    <p:sldId id="256" r:id="rId5"/>
    <p:sldId id="257" r:id="rId6"/>
    <p:sldId id="258" r:id="rId7"/>
    <p:sldId id="263" r:id="rId8"/>
    <p:sldId id="264" r:id="rId9"/>
    <p:sldId id="265" r:id="rId10"/>
    <p:sldId id="266" r:id="rId11"/>
    <p:sldId id="267" r:id="rId12"/>
    <p:sldId id="268"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77" d="100"/>
          <a:sy n="77" d="100"/>
        </p:scale>
        <p:origin x="72" y="2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FB93D-3230-48A2-9FC1-DD7A0B78A9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61FAAF6-53E8-4C6D-8642-916275CA93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537C6B-CAEA-41E1-AC66-6BBBE564C4E8}"/>
              </a:ext>
            </a:extLst>
          </p:cNvPr>
          <p:cNvSpPr>
            <a:spLocks noGrp="1"/>
          </p:cNvSpPr>
          <p:nvPr>
            <p:ph type="dt" sz="half" idx="10"/>
          </p:nvPr>
        </p:nvSpPr>
        <p:spPr/>
        <p:txBody>
          <a:bodyPr/>
          <a:lstStyle/>
          <a:p>
            <a:fld id="{E11604C9-1696-4FFD-BC71-B88D927B26E4}" type="datetimeFigureOut">
              <a:rPr lang="en-GB" smtClean="0"/>
              <a:t>26/04/2023</a:t>
            </a:fld>
            <a:endParaRPr lang="en-GB"/>
          </a:p>
        </p:txBody>
      </p:sp>
      <p:sp>
        <p:nvSpPr>
          <p:cNvPr id="5" name="Footer Placeholder 4">
            <a:extLst>
              <a:ext uri="{FF2B5EF4-FFF2-40B4-BE49-F238E27FC236}">
                <a16:creationId xmlns:a16="http://schemas.microsoft.com/office/drawing/2014/main" id="{F7F73DD2-F591-42CD-9B7D-B174633840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2B4A52-F963-441E-A5F1-357668BC3FC0}"/>
              </a:ext>
            </a:extLst>
          </p:cNvPr>
          <p:cNvSpPr>
            <a:spLocks noGrp="1"/>
          </p:cNvSpPr>
          <p:nvPr>
            <p:ph type="sldNum" sz="quarter" idx="12"/>
          </p:nvPr>
        </p:nvSpPr>
        <p:spPr/>
        <p:txBody>
          <a:bodyPr/>
          <a:lstStyle/>
          <a:p>
            <a:fld id="{743471CC-768D-46C0-A801-AC1A8B3F26F5}" type="slidenum">
              <a:rPr lang="en-GB" smtClean="0"/>
              <a:t>‹#›</a:t>
            </a:fld>
            <a:endParaRPr lang="en-GB"/>
          </a:p>
        </p:txBody>
      </p:sp>
    </p:spTree>
    <p:extLst>
      <p:ext uri="{BB962C8B-B14F-4D97-AF65-F5344CB8AC3E}">
        <p14:creationId xmlns:p14="http://schemas.microsoft.com/office/powerpoint/2010/main" val="3279020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1B84-AB35-45F1-B545-C0DBCE4063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EF8DF3-22F7-4B9C-A2DA-4642E243C39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9711F4-3200-4ADB-9B8A-08855CFCA68F}"/>
              </a:ext>
            </a:extLst>
          </p:cNvPr>
          <p:cNvSpPr>
            <a:spLocks noGrp="1"/>
          </p:cNvSpPr>
          <p:nvPr>
            <p:ph type="dt" sz="half" idx="10"/>
          </p:nvPr>
        </p:nvSpPr>
        <p:spPr/>
        <p:txBody>
          <a:bodyPr/>
          <a:lstStyle/>
          <a:p>
            <a:fld id="{E11604C9-1696-4FFD-BC71-B88D927B26E4}" type="datetimeFigureOut">
              <a:rPr lang="en-GB" smtClean="0"/>
              <a:t>26/04/2023</a:t>
            </a:fld>
            <a:endParaRPr lang="en-GB"/>
          </a:p>
        </p:txBody>
      </p:sp>
      <p:sp>
        <p:nvSpPr>
          <p:cNvPr id="5" name="Footer Placeholder 4">
            <a:extLst>
              <a:ext uri="{FF2B5EF4-FFF2-40B4-BE49-F238E27FC236}">
                <a16:creationId xmlns:a16="http://schemas.microsoft.com/office/drawing/2014/main" id="{21697B2F-C413-4B39-8086-ED3B9771DC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7317A2-EF8E-4088-888F-D85A2BD91875}"/>
              </a:ext>
            </a:extLst>
          </p:cNvPr>
          <p:cNvSpPr>
            <a:spLocks noGrp="1"/>
          </p:cNvSpPr>
          <p:nvPr>
            <p:ph type="sldNum" sz="quarter" idx="12"/>
          </p:nvPr>
        </p:nvSpPr>
        <p:spPr/>
        <p:txBody>
          <a:bodyPr/>
          <a:lstStyle/>
          <a:p>
            <a:fld id="{743471CC-768D-46C0-A801-AC1A8B3F26F5}" type="slidenum">
              <a:rPr lang="en-GB" smtClean="0"/>
              <a:t>‹#›</a:t>
            </a:fld>
            <a:endParaRPr lang="en-GB"/>
          </a:p>
        </p:txBody>
      </p:sp>
    </p:spTree>
    <p:extLst>
      <p:ext uri="{BB962C8B-B14F-4D97-AF65-F5344CB8AC3E}">
        <p14:creationId xmlns:p14="http://schemas.microsoft.com/office/powerpoint/2010/main" val="595470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C3B6C6-C8A3-42B0-A265-B5A1B2C996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768430C-C9FB-4705-86EF-A427C98AE4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8E965D-858A-4174-87AF-86FFB7B058F4}"/>
              </a:ext>
            </a:extLst>
          </p:cNvPr>
          <p:cNvSpPr>
            <a:spLocks noGrp="1"/>
          </p:cNvSpPr>
          <p:nvPr>
            <p:ph type="dt" sz="half" idx="10"/>
          </p:nvPr>
        </p:nvSpPr>
        <p:spPr/>
        <p:txBody>
          <a:bodyPr/>
          <a:lstStyle/>
          <a:p>
            <a:fld id="{E11604C9-1696-4FFD-BC71-B88D927B26E4}" type="datetimeFigureOut">
              <a:rPr lang="en-GB" smtClean="0"/>
              <a:t>26/04/2023</a:t>
            </a:fld>
            <a:endParaRPr lang="en-GB"/>
          </a:p>
        </p:txBody>
      </p:sp>
      <p:sp>
        <p:nvSpPr>
          <p:cNvPr id="5" name="Footer Placeholder 4">
            <a:extLst>
              <a:ext uri="{FF2B5EF4-FFF2-40B4-BE49-F238E27FC236}">
                <a16:creationId xmlns:a16="http://schemas.microsoft.com/office/drawing/2014/main" id="{6F1886C2-9173-4091-B5EF-87AFE9DC91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E1E442-F60E-46B6-A77E-E985DAD89186}"/>
              </a:ext>
            </a:extLst>
          </p:cNvPr>
          <p:cNvSpPr>
            <a:spLocks noGrp="1"/>
          </p:cNvSpPr>
          <p:nvPr>
            <p:ph type="sldNum" sz="quarter" idx="12"/>
          </p:nvPr>
        </p:nvSpPr>
        <p:spPr/>
        <p:txBody>
          <a:bodyPr/>
          <a:lstStyle/>
          <a:p>
            <a:fld id="{743471CC-768D-46C0-A801-AC1A8B3F26F5}" type="slidenum">
              <a:rPr lang="en-GB" smtClean="0"/>
              <a:t>‹#›</a:t>
            </a:fld>
            <a:endParaRPr lang="en-GB"/>
          </a:p>
        </p:txBody>
      </p:sp>
    </p:spTree>
    <p:extLst>
      <p:ext uri="{BB962C8B-B14F-4D97-AF65-F5344CB8AC3E}">
        <p14:creationId xmlns:p14="http://schemas.microsoft.com/office/powerpoint/2010/main" val="3017379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5F7572-54F6-426A-B701-4AAAEE04DCC4}"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128A5-7EF4-4AAE-AA1E-8CA498F9B07E}" type="slidenum">
              <a:rPr lang="en-GB" smtClean="0"/>
              <a:t>‹#›</a:t>
            </a:fld>
            <a:endParaRPr lang="en-GB"/>
          </a:p>
        </p:txBody>
      </p:sp>
    </p:spTree>
    <p:extLst>
      <p:ext uri="{BB962C8B-B14F-4D97-AF65-F5344CB8AC3E}">
        <p14:creationId xmlns:p14="http://schemas.microsoft.com/office/powerpoint/2010/main" val="2898987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5F7572-54F6-426A-B701-4AAAEE04DCC4}"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128A5-7EF4-4AAE-AA1E-8CA498F9B07E}" type="slidenum">
              <a:rPr lang="en-GB" smtClean="0"/>
              <a:t>‹#›</a:t>
            </a:fld>
            <a:endParaRPr lang="en-GB"/>
          </a:p>
        </p:txBody>
      </p:sp>
    </p:spTree>
    <p:extLst>
      <p:ext uri="{BB962C8B-B14F-4D97-AF65-F5344CB8AC3E}">
        <p14:creationId xmlns:p14="http://schemas.microsoft.com/office/powerpoint/2010/main" val="2250698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5F7572-54F6-426A-B701-4AAAEE04DCC4}"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128A5-7EF4-4AAE-AA1E-8CA498F9B07E}" type="slidenum">
              <a:rPr lang="en-GB" smtClean="0"/>
              <a:t>‹#›</a:t>
            </a:fld>
            <a:endParaRPr lang="en-GB"/>
          </a:p>
        </p:txBody>
      </p:sp>
    </p:spTree>
    <p:extLst>
      <p:ext uri="{BB962C8B-B14F-4D97-AF65-F5344CB8AC3E}">
        <p14:creationId xmlns:p14="http://schemas.microsoft.com/office/powerpoint/2010/main" val="3080113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5F7572-54F6-426A-B701-4AAAEE04DCC4}" type="datetimeFigureOut">
              <a:rPr lang="en-GB" smtClean="0"/>
              <a:t>26/04/2023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E128A5-7EF4-4AAE-AA1E-8CA498F9B07E}" type="slidenum">
              <a:rPr lang="en-GB" smtClean="0"/>
              <a:t>‹#›</a:t>
            </a:fld>
            <a:endParaRPr lang="en-GB"/>
          </a:p>
        </p:txBody>
      </p:sp>
    </p:spTree>
    <p:extLst>
      <p:ext uri="{BB962C8B-B14F-4D97-AF65-F5344CB8AC3E}">
        <p14:creationId xmlns:p14="http://schemas.microsoft.com/office/powerpoint/2010/main" val="1834773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5F7572-54F6-426A-B701-4AAAEE04DCC4}" type="datetimeFigureOut">
              <a:rPr lang="en-GB" smtClean="0"/>
              <a:t>26/04/2023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E128A5-7EF4-4AAE-AA1E-8CA498F9B07E}" type="slidenum">
              <a:rPr lang="en-GB" smtClean="0"/>
              <a:t>‹#›</a:t>
            </a:fld>
            <a:endParaRPr lang="en-GB"/>
          </a:p>
        </p:txBody>
      </p:sp>
    </p:spTree>
    <p:extLst>
      <p:ext uri="{BB962C8B-B14F-4D97-AF65-F5344CB8AC3E}">
        <p14:creationId xmlns:p14="http://schemas.microsoft.com/office/powerpoint/2010/main" val="3993410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5F7572-54F6-426A-B701-4AAAEE04DCC4}" type="datetimeFigureOut">
              <a:rPr lang="en-GB" smtClean="0"/>
              <a:t>26/04/2023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E128A5-7EF4-4AAE-AA1E-8CA498F9B07E}" type="slidenum">
              <a:rPr lang="en-GB" smtClean="0"/>
              <a:t>‹#›</a:t>
            </a:fld>
            <a:endParaRPr lang="en-GB"/>
          </a:p>
        </p:txBody>
      </p:sp>
    </p:spTree>
    <p:extLst>
      <p:ext uri="{BB962C8B-B14F-4D97-AF65-F5344CB8AC3E}">
        <p14:creationId xmlns:p14="http://schemas.microsoft.com/office/powerpoint/2010/main" val="1387948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5F7572-54F6-426A-B701-4AAAEE04DCC4}" type="datetimeFigureOut">
              <a:rPr lang="en-GB" smtClean="0"/>
              <a:t>26/04/2023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E128A5-7EF4-4AAE-AA1E-8CA498F9B07E}" type="slidenum">
              <a:rPr lang="en-GB" smtClean="0"/>
              <a:t>‹#›</a:t>
            </a:fld>
            <a:endParaRPr lang="en-GB"/>
          </a:p>
        </p:txBody>
      </p:sp>
    </p:spTree>
    <p:extLst>
      <p:ext uri="{BB962C8B-B14F-4D97-AF65-F5344CB8AC3E}">
        <p14:creationId xmlns:p14="http://schemas.microsoft.com/office/powerpoint/2010/main" val="2072760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5F7572-54F6-426A-B701-4AAAEE04DCC4}" type="datetimeFigureOut">
              <a:rPr lang="en-GB" smtClean="0"/>
              <a:t>26/04/2023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E128A5-7EF4-4AAE-AA1E-8CA498F9B07E}" type="slidenum">
              <a:rPr lang="en-GB" smtClean="0"/>
              <a:t>‹#›</a:t>
            </a:fld>
            <a:endParaRPr lang="en-GB"/>
          </a:p>
        </p:txBody>
      </p:sp>
    </p:spTree>
    <p:extLst>
      <p:ext uri="{BB962C8B-B14F-4D97-AF65-F5344CB8AC3E}">
        <p14:creationId xmlns:p14="http://schemas.microsoft.com/office/powerpoint/2010/main" val="3749415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DF319-CFF7-4D37-8DA2-F751DC4300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FF7D9E-615C-4299-9E77-CFE857733F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005395-6F47-4951-8C74-1B8FE67FACEC}"/>
              </a:ext>
            </a:extLst>
          </p:cNvPr>
          <p:cNvSpPr>
            <a:spLocks noGrp="1"/>
          </p:cNvSpPr>
          <p:nvPr>
            <p:ph type="dt" sz="half" idx="10"/>
          </p:nvPr>
        </p:nvSpPr>
        <p:spPr/>
        <p:txBody>
          <a:bodyPr/>
          <a:lstStyle/>
          <a:p>
            <a:fld id="{E11604C9-1696-4FFD-BC71-B88D927B26E4}" type="datetimeFigureOut">
              <a:rPr lang="en-GB" smtClean="0"/>
              <a:t>26/04/2023</a:t>
            </a:fld>
            <a:endParaRPr lang="en-GB"/>
          </a:p>
        </p:txBody>
      </p:sp>
      <p:sp>
        <p:nvSpPr>
          <p:cNvPr id="5" name="Footer Placeholder 4">
            <a:extLst>
              <a:ext uri="{FF2B5EF4-FFF2-40B4-BE49-F238E27FC236}">
                <a16:creationId xmlns:a16="http://schemas.microsoft.com/office/drawing/2014/main" id="{46F0B1CB-2142-4462-8AA8-D1ADE0BC30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FA806A-31BD-417B-A5A5-4A7D5B15FC09}"/>
              </a:ext>
            </a:extLst>
          </p:cNvPr>
          <p:cNvSpPr>
            <a:spLocks noGrp="1"/>
          </p:cNvSpPr>
          <p:nvPr>
            <p:ph type="sldNum" sz="quarter" idx="12"/>
          </p:nvPr>
        </p:nvSpPr>
        <p:spPr/>
        <p:txBody>
          <a:bodyPr/>
          <a:lstStyle/>
          <a:p>
            <a:fld id="{743471CC-768D-46C0-A801-AC1A8B3F26F5}" type="slidenum">
              <a:rPr lang="en-GB" smtClean="0"/>
              <a:t>‹#›</a:t>
            </a:fld>
            <a:endParaRPr lang="en-GB"/>
          </a:p>
        </p:txBody>
      </p:sp>
    </p:spTree>
    <p:extLst>
      <p:ext uri="{BB962C8B-B14F-4D97-AF65-F5344CB8AC3E}">
        <p14:creationId xmlns:p14="http://schemas.microsoft.com/office/powerpoint/2010/main" val="425130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35F7572-54F6-426A-B701-4AAAEE04DCC4}" type="datetimeFigureOut">
              <a:rPr lang="en-GB" smtClean="0"/>
              <a:t>26/04/2023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E128A5-7EF4-4AAE-AA1E-8CA498F9B07E}" type="slidenum">
              <a:rPr lang="en-GB" smtClean="0"/>
              <a:t>‹#›</a:t>
            </a:fld>
            <a:endParaRPr lang="en-GB"/>
          </a:p>
        </p:txBody>
      </p:sp>
    </p:spTree>
    <p:extLst>
      <p:ext uri="{BB962C8B-B14F-4D97-AF65-F5344CB8AC3E}">
        <p14:creationId xmlns:p14="http://schemas.microsoft.com/office/powerpoint/2010/main" val="3842290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5F7572-54F6-426A-B701-4AAAEE04DCC4}"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128A5-7EF4-4AAE-AA1E-8CA498F9B07E}" type="slidenum">
              <a:rPr lang="en-GB" smtClean="0"/>
              <a:t>‹#›</a:t>
            </a:fld>
            <a:endParaRPr lang="en-GB"/>
          </a:p>
        </p:txBody>
      </p:sp>
    </p:spTree>
    <p:extLst>
      <p:ext uri="{BB962C8B-B14F-4D97-AF65-F5344CB8AC3E}">
        <p14:creationId xmlns:p14="http://schemas.microsoft.com/office/powerpoint/2010/main" val="2253505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5F7572-54F6-426A-B701-4AAAEE04DCC4}"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128A5-7EF4-4AAE-AA1E-8CA498F9B07E}"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53714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5F7572-54F6-426A-B701-4AAAEE04DCC4}"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128A5-7EF4-4AAE-AA1E-8CA498F9B07E}" type="slidenum">
              <a:rPr lang="en-GB" smtClean="0"/>
              <a:t>‹#›</a:t>
            </a:fld>
            <a:endParaRPr lang="en-GB"/>
          </a:p>
        </p:txBody>
      </p:sp>
    </p:spTree>
    <p:extLst>
      <p:ext uri="{BB962C8B-B14F-4D97-AF65-F5344CB8AC3E}">
        <p14:creationId xmlns:p14="http://schemas.microsoft.com/office/powerpoint/2010/main" val="1724426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5F7572-54F6-426A-B701-4AAAEE04DCC4}"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128A5-7EF4-4AAE-AA1E-8CA498F9B07E}"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16083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5F7572-54F6-426A-B701-4AAAEE04DCC4}"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128A5-7EF4-4AAE-AA1E-8CA498F9B07E}" type="slidenum">
              <a:rPr lang="en-GB" smtClean="0"/>
              <a:t>‹#›</a:t>
            </a:fld>
            <a:endParaRPr lang="en-GB"/>
          </a:p>
        </p:txBody>
      </p:sp>
    </p:spTree>
    <p:extLst>
      <p:ext uri="{BB962C8B-B14F-4D97-AF65-F5344CB8AC3E}">
        <p14:creationId xmlns:p14="http://schemas.microsoft.com/office/powerpoint/2010/main" val="3331139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5F7572-54F6-426A-B701-4AAAEE04DCC4}"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128A5-7EF4-4AAE-AA1E-8CA498F9B07E}" type="slidenum">
              <a:rPr lang="en-GB" smtClean="0"/>
              <a:t>‹#›</a:t>
            </a:fld>
            <a:endParaRPr lang="en-GB"/>
          </a:p>
        </p:txBody>
      </p:sp>
    </p:spTree>
    <p:extLst>
      <p:ext uri="{BB962C8B-B14F-4D97-AF65-F5344CB8AC3E}">
        <p14:creationId xmlns:p14="http://schemas.microsoft.com/office/powerpoint/2010/main" val="1031535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5F7572-54F6-426A-B701-4AAAEE04DCC4}"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128A5-7EF4-4AAE-AA1E-8CA498F9B07E}" type="slidenum">
              <a:rPr lang="en-GB" smtClean="0"/>
              <a:t>‹#›</a:t>
            </a:fld>
            <a:endParaRPr lang="en-GB"/>
          </a:p>
        </p:txBody>
      </p:sp>
    </p:spTree>
    <p:extLst>
      <p:ext uri="{BB962C8B-B14F-4D97-AF65-F5344CB8AC3E}">
        <p14:creationId xmlns:p14="http://schemas.microsoft.com/office/powerpoint/2010/main" val="3531069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E03BF3-C369-4BC3-B50B-8E0D403FEBCB}"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39540-3EAF-476A-8532-8017DBECE28E}" type="slidenum">
              <a:rPr lang="en-GB" smtClean="0"/>
              <a:t>‹#›</a:t>
            </a:fld>
            <a:endParaRPr lang="en-GB"/>
          </a:p>
        </p:txBody>
      </p:sp>
    </p:spTree>
    <p:extLst>
      <p:ext uri="{BB962C8B-B14F-4D97-AF65-F5344CB8AC3E}">
        <p14:creationId xmlns:p14="http://schemas.microsoft.com/office/powerpoint/2010/main" val="3028369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E03BF3-C369-4BC3-B50B-8E0D403FEBCB}"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39540-3EAF-476A-8532-8017DBECE28E}" type="slidenum">
              <a:rPr lang="en-GB" smtClean="0"/>
              <a:t>‹#›</a:t>
            </a:fld>
            <a:endParaRPr lang="en-GB"/>
          </a:p>
        </p:txBody>
      </p:sp>
    </p:spTree>
    <p:extLst>
      <p:ext uri="{BB962C8B-B14F-4D97-AF65-F5344CB8AC3E}">
        <p14:creationId xmlns:p14="http://schemas.microsoft.com/office/powerpoint/2010/main" val="2621782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AC124-3C0F-41CC-9280-112ECA4695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3E6343-22FA-4AA2-B4F8-79C492A6F7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CEBA61-E8C5-4AF6-B601-AE6BED7EF544}"/>
              </a:ext>
            </a:extLst>
          </p:cNvPr>
          <p:cNvSpPr>
            <a:spLocks noGrp="1"/>
          </p:cNvSpPr>
          <p:nvPr>
            <p:ph type="dt" sz="half" idx="10"/>
          </p:nvPr>
        </p:nvSpPr>
        <p:spPr/>
        <p:txBody>
          <a:bodyPr/>
          <a:lstStyle/>
          <a:p>
            <a:fld id="{E11604C9-1696-4FFD-BC71-B88D927B26E4}" type="datetimeFigureOut">
              <a:rPr lang="en-GB" smtClean="0"/>
              <a:t>26/04/2023</a:t>
            </a:fld>
            <a:endParaRPr lang="en-GB"/>
          </a:p>
        </p:txBody>
      </p:sp>
      <p:sp>
        <p:nvSpPr>
          <p:cNvPr id="5" name="Footer Placeholder 4">
            <a:extLst>
              <a:ext uri="{FF2B5EF4-FFF2-40B4-BE49-F238E27FC236}">
                <a16:creationId xmlns:a16="http://schemas.microsoft.com/office/drawing/2014/main" id="{C99C6BAF-F474-4DA0-9166-B7721A4DBF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8B3164-43C3-4097-AA3D-4ABB7493E128}"/>
              </a:ext>
            </a:extLst>
          </p:cNvPr>
          <p:cNvSpPr>
            <a:spLocks noGrp="1"/>
          </p:cNvSpPr>
          <p:nvPr>
            <p:ph type="sldNum" sz="quarter" idx="12"/>
          </p:nvPr>
        </p:nvSpPr>
        <p:spPr/>
        <p:txBody>
          <a:bodyPr/>
          <a:lstStyle/>
          <a:p>
            <a:fld id="{743471CC-768D-46C0-A801-AC1A8B3F26F5}" type="slidenum">
              <a:rPr lang="en-GB" smtClean="0"/>
              <a:t>‹#›</a:t>
            </a:fld>
            <a:endParaRPr lang="en-GB"/>
          </a:p>
        </p:txBody>
      </p:sp>
    </p:spTree>
    <p:extLst>
      <p:ext uri="{BB962C8B-B14F-4D97-AF65-F5344CB8AC3E}">
        <p14:creationId xmlns:p14="http://schemas.microsoft.com/office/powerpoint/2010/main" val="3757429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E03BF3-C369-4BC3-B50B-8E0D403FEBCB}"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39540-3EAF-476A-8532-8017DBECE28E}" type="slidenum">
              <a:rPr lang="en-GB" smtClean="0"/>
              <a:t>‹#›</a:t>
            </a:fld>
            <a:endParaRPr lang="en-GB"/>
          </a:p>
        </p:txBody>
      </p:sp>
    </p:spTree>
    <p:extLst>
      <p:ext uri="{BB962C8B-B14F-4D97-AF65-F5344CB8AC3E}">
        <p14:creationId xmlns:p14="http://schemas.microsoft.com/office/powerpoint/2010/main" val="2159632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E03BF3-C369-4BC3-B50B-8E0D403FEBCB}" type="datetimeFigureOut">
              <a:rPr lang="en-GB" smtClean="0"/>
              <a:t>26/04/2023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939540-3EAF-476A-8532-8017DBECE28E}" type="slidenum">
              <a:rPr lang="en-GB" smtClean="0"/>
              <a:t>‹#›</a:t>
            </a:fld>
            <a:endParaRPr lang="en-GB"/>
          </a:p>
        </p:txBody>
      </p:sp>
    </p:spTree>
    <p:extLst>
      <p:ext uri="{BB962C8B-B14F-4D97-AF65-F5344CB8AC3E}">
        <p14:creationId xmlns:p14="http://schemas.microsoft.com/office/powerpoint/2010/main" val="4001706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E03BF3-C369-4BC3-B50B-8E0D403FEBCB}" type="datetimeFigureOut">
              <a:rPr lang="en-GB" smtClean="0"/>
              <a:t>26/04/2023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939540-3EAF-476A-8532-8017DBECE28E}" type="slidenum">
              <a:rPr lang="en-GB" smtClean="0"/>
              <a:t>‹#›</a:t>
            </a:fld>
            <a:endParaRPr lang="en-GB"/>
          </a:p>
        </p:txBody>
      </p:sp>
    </p:spTree>
    <p:extLst>
      <p:ext uri="{BB962C8B-B14F-4D97-AF65-F5344CB8AC3E}">
        <p14:creationId xmlns:p14="http://schemas.microsoft.com/office/powerpoint/2010/main" val="1277818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E03BF3-C369-4BC3-B50B-8E0D403FEBCB}" type="datetimeFigureOut">
              <a:rPr lang="en-GB" smtClean="0"/>
              <a:t>26/04/2023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939540-3EAF-476A-8532-8017DBECE28E}" type="slidenum">
              <a:rPr lang="en-GB" smtClean="0"/>
              <a:t>‹#›</a:t>
            </a:fld>
            <a:endParaRPr lang="en-GB"/>
          </a:p>
        </p:txBody>
      </p:sp>
    </p:spTree>
    <p:extLst>
      <p:ext uri="{BB962C8B-B14F-4D97-AF65-F5344CB8AC3E}">
        <p14:creationId xmlns:p14="http://schemas.microsoft.com/office/powerpoint/2010/main" val="777913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F2E03BF3-C369-4BC3-B50B-8E0D403FEBCB}" type="datetimeFigureOut">
              <a:rPr lang="en-GB" smtClean="0"/>
              <a:t>26/04/2023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939540-3EAF-476A-8532-8017DBECE28E}" type="slidenum">
              <a:rPr lang="en-GB" smtClean="0"/>
              <a:t>‹#›</a:t>
            </a:fld>
            <a:endParaRPr lang="en-GB"/>
          </a:p>
        </p:txBody>
      </p:sp>
    </p:spTree>
    <p:extLst>
      <p:ext uri="{BB962C8B-B14F-4D97-AF65-F5344CB8AC3E}">
        <p14:creationId xmlns:p14="http://schemas.microsoft.com/office/powerpoint/2010/main" val="554415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E03BF3-C369-4BC3-B50B-8E0D403FEBCB}" type="datetimeFigureOut">
              <a:rPr lang="en-GB" smtClean="0"/>
              <a:t>26/04/2023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939540-3EAF-476A-8532-8017DBECE28E}" type="slidenum">
              <a:rPr lang="en-GB" smtClean="0"/>
              <a:t>‹#›</a:t>
            </a:fld>
            <a:endParaRPr lang="en-GB"/>
          </a:p>
        </p:txBody>
      </p:sp>
    </p:spTree>
    <p:extLst>
      <p:ext uri="{BB962C8B-B14F-4D97-AF65-F5344CB8AC3E}">
        <p14:creationId xmlns:p14="http://schemas.microsoft.com/office/powerpoint/2010/main" val="20529882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E03BF3-C369-4BC3-B50B-8E0D403FEBCB}" type="datetimeFigureOut">
              <a:rPr lang="en-GB" smtClean="0"/>
              <a:t>26/04/2023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939540-3EAF-476A-8532-8017DBECE28E}" type="slidenum">
              <a:rPr lang="en-GB" smtClean="0"/>
              <a:t>‹#›</a:t>
            </a:fld>
            <a:endParaRPr lang="en-GB"/>
          </a:p>
        </p:txBody>
      </p:sp>
    </p:spTree>
    <p:extLst>
      <p:ext uri="{BB962C8B-B14F-4D97-AF65-F5344CB8AC3E}">
        <p14:creationId xmlns:p14="http://schemas.microsoft.com/office/powerpoint/2010/main" val="390869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E03BF3-C369-4BC3-B50B-8E0D403FEBCB}" type="datetimeFigureOut">
              <a:rPr lang="en-GB" smtClean="0"/>
              <a:t>26/04/2023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939540-3EAF-476A-8532-8017DBECE28E}" type="slidenum">
              <a:rPr lang="en-GB" smtClean="0"/>
              <a:t>‹#›</a:t>
            </a:fld>
            <a:endParaRPr lang="en-GB"/>
          </a:p>
        </p:txBody>
      </p:sp>
    </p:spTree>
    <p:extLst>
      <p:ext uri="{BB962C8B-B14F-4D97-AF65-F5344CB8AC3E}">
        <p14:creationId xmlns:p14="http://schemas.microsoft.com/office/powerpoint/2010/main" val="2498160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E03BF3-C369-4BC3-B50B-8E0D403FEBCB}" type="datetimeFigureOut">
              <a:rPr lang="en-GB" smtClean="0"/>
              <a:t>26/04/2023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939540-3EAF-476A-8532-8017DBECE28E}" type="slidenum">
              <a:rPr lang="en-GB" smtClean="0"/>
              <a:t>‹#›</a:t>
            </a:fld>
            <a:endParaRPr lang="en-GB"/>
          </a:p>
        </p:txBody>
      </p:sp>
    </p:spTree>
    <p:extLst>
      <p:ext uri="{BB962C8B-B14F-4D97-AF65-F5344CB8AC3E}">
        <p14:creationId xmlns:p14="http://schemas.microsoft.com/office/powerpoint/2010/main" val="15262746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E03BF3-C369-4BC3-B50B-8E0D403FEBCB}" type="datetimeFigureOut">
              <a:rPr lang="en-GB" smtClean="0"/>
              <a:t>26/04/2023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939540-3EAF-476A-8532-8017DBECE28E}" type="slidenum">
              <a:rPr lang="en-GB" smtClean="0"/>
              <a:t>‹#›</a:t>
            </a:fld>
            <a:endParaRPr lang="en-GB"/>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39517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B5ED-5B5D-4A53-B724-523E1372BB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B5557A-904B-40F3-90B4-B7AE94753E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3C94F1-7E2A-4AEA-948B-63F6EB0E4D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55F7B2C-94B6-4848-B11D-ADFDD339558B}"/>
              </a:ext>
            </a:extLst>
          </p:cNvPr>
          <p:cNvSpPr>
            <a:spLocks noGrp="1"/>
          </p:cNvSpPr>
          <p:nvPr>
            <p:ph type="dt" sz="half" idx="10"/>
          </p:nvPr>
        </p:nvSpPr>
        <p:spPr/>
        <p:txBody>
          <a:bodyPr/>
          <a:lstStyle/>
          <a:p>
            <a:fld id="{E11604C9-1696-4FFD-BC71-B88D927B26E4}" type="datetimeFigureOut">
              <a:rPr lang="en-GB" smtClean="0"/>
              <a:t>26/04/2023</a:t>
            </a:fld>
            <a:endParaRPr lang="en-GB"/>
          </a:p>
        </p:txBody>
      </p:sp>
      <p:sp>
        <p:nvSpPr>
          <p:cNvPr id="6" name="Footer Placeholder 5">
            <a:extLst>
              <a:ext uri="{FF2B5EF4-FFF2-40B4-BE49-F238E27FC236}">
                <a16:creationId xmlns:a16="http://schemas.microsoft.com/office/drawing/2014/main" id="{9367A08D-10B2-49D7-AF32-88101790BB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54EC3C-CE8C-4456-B245-760180DDDFC7}"/>
              </a:ext>
            </a:extLst>
          </p:cNvPr>
          <p:cNvSpPr>
            <a:spLocks noGrp="1"/>
          </p:cNvSpPr>
          <p:nvPr>
            <p:ph type="sldNum" sz="quarter" idx="12"/>
          </p:nvPr>
        </p:nvSpPr>
        <p:spPr/>
        <p:txBody>
          <a:bodyPr/>
          <a:lstStyle/>
          <a:p>
            <a:fld id="{743471CC-768D-46C0-A801-AC1A8B3F26F5}" type="slidenum">
              <a:rPr lang="en-GB" smtClean="0"/>
              <a:t>‹#›</a:t>
            </a:fld>
            <a:endParaRPr lang="en-GB"/>
          </a:p>
        </p:txBody>
      </p:sp>
    </p:spTree>
    <p:extLst>
      <p:ext uri="{BB962C8B-B14F-4D97-AF65-F5344CB8AC3E}">
        <p14:creationId xmlns:p14="http://schemas.microsoft.com/office/powerpoint/2010/main" val="36813293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E03BF3-C369-4BC3-B50B-8E0D403FEBCB}" type="datetimeFigureOut">
              <a:rPr lang="en-GB" smtClean="0"/>
              <a:t>26/04/2023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939540-3EAF-476A-8532-8017DBECE28E}" type="slidenum">
              <a:rPr lang="en-GB" smtClean="0"/>
              <a:t>‹#›</a:t>
            </a:fld>
            <a:endParaRPr lang="en-GB"/>
          </a:p>
        </p:txBody>
      </p:sp>
    </p:spTree>
    <p:extLst>
      <p:ext uri="{BB962C8B-B14F-4D97-AF65-F5344CB8AC3E}">
        <p14:creationId xmlns:p14="http://schemas.microsoft.com/office/powerpoint/2010/main" val="2127902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2E03BF3-C369-4BC3-B50B-8E0D403FEBCB}" type="datetimeFigureOut">
              <a:rPr lang="en-GB" smtClean="0"/>
              <a:t>26/04/2023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939540-3EAF-476A-8532-8017DBECE28E}" type="slidenum">
              <a:rPr lang="en-GB" smtClean="0"/>
              <a:t>‹#›</a:t>
            </a:fld>
            <a:endParaRPr lang="en-GB"/>
          </a:p>
        </p:txBody>
      </p:sp>
    </p:spTree>
    <p:extLst>
      <p:ext uri="{BB962C8B-B14F-4D97-AF65-F5344CB8AC3E}">
        <p14:creationId xmlns:p14="http://schemas.microsoft.com/office/powerpoint/2010/main" val="2397804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2E03BF3-C369-4BC3-B50B-8E0D403FEBCB}" type="datetimeFigureOut">
              <a:rPr lang="en-GB" smtClean="0"/>
              <a:t>26/04/2023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939540-3EAF-476A-8532-8017DBECE28E}" type="slidenum">
              <a:rPr lang="en-GB" smtClean="0"/>
              <a:t>‹#›</a:t>
            </a:fld>
            <a:endParaRPr lang="en-GB"/>
          </a:p>
        </p:txBody>
      </p:sp>
    </p:spTree>
    <p:extLst>
      <p:ext uri="{BB962C8B-B14F-4D97-AF65-F5344CB8AC3E}">
        <p14:creationId xmlns:p14="http://schemas.microsoft.com/office/powerpoint/2010/main" val="3402042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E03BF3-C369-4BC3-B50B-8E0D403FEBCB}"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39540-3EAF-476A-8532-8017DBECE28E}" type="slidenum">
              <a:rPr lang="en-GB" smtClean="0"/>
              <a:t>‹#›</a:t>
            </a:fld>
            <a:endParaRPr lang="en-GB"/>
          </a:p>
        </p:txBody>
      </p:sp>
    </p:spTree>
    <p:extLst>
      <p:ext uri="{BB962C8B-B14F-4D97-AF65-F5344CB8AC3E}">
        <p14:creationId xmlns:p14="http://schemas.microsoft.com/office/powerpoint/2010/main" val="28718833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E03BF3-C369-4BC3-B50B-8E0D403FEBCB}"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39540-3EAF-476A-8532-8017DBECE28E}" type="slidenum">
              <a:rPr lang="en-GB" smtClean="0"/>
              <a:t>‹#›</a:t>
            </a:fld>
            <a:endParaRPr lang="en-GB"/>
          </a:p>
        </p:txBody>
      </p:sp>
    </p:spTree>
    <p:extLst>
      <p:ext uri="{BB962C8B-B14F-4D97-AF65-F5344CB8AC3E}">
        <p14:creationId xmlns:p14="http://schemas.microsoft.com/office/powerpoint/2010/main" val="3227095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63C309B-D2EB-4898-9A6B-8538849B4068}" type="datetimeFigureOut">
              <a:rPr lang="en-GB" smtClean="0"/>
              <a:t>26/04/2023</a:t>
            </a:fld>
            <a:endParaRPr lang="en-GB" dirty="0"/>
          </a:p>
        </p:txBody>
      </p:sp>
      <p:sp>
        <p:nvSpPr>
          <p:cNvPr id="5" name="Footer Placeholder 4"/>
          <p:cNvSpPr>
            <a:spLocks noGrp="1"/>
          </p:cNvSpPr>
          <p:nvPr>
            <p:ph type="ftr" sz="quarter" idx="11"/>
          </p:nvPr>
        </p:nvSpPr>
        <p:spPr>
          <a:xfrm>
            <a:off x="2692397" y="5037663"/>
            <a:ext cx="5214635" cy="279400"/>
          </a:xfrm>
        </p:spPr>
        <p:txBody>
          <a:bodyPr/>
          <a:lstStyle/>
          <a:p>
            <a:endParaRPr lang="en-GB" dirty="0"/>
          </a:p>
        </p:txBody>
      </p:sp>
      <p:sp>
        <p:nvSpPr>
          <p:cNvPr id="6" name="Slide Number Placeholder 5"/>
          <p:cNvSpPr>
            <a:spLocks noGrp="1"/>
          </p:cNvSpPr>
          <p:nvPr>
            <p:ph type="sldNum" sz="quarter" idx="12"/>
          </p:nvPr>
        </p:nvSpPr>
        <p:spPr>
          <a:xfrm>
            <a:off x="8956900" y="5037663"/>
            <a:ext cx="551167" cy="279400"/>
          </a:xfrm>
        </p:spPr>
        <p:txBody>
          <a:bodyPr/>
          <a:lstStyle/>
          <a:p>
            <a:fld id="{65B1AE65-7D7F-4087-860D-23A136D5249F}" type="slidenum">
              <a:rPr lang="en-GB" smtClean="0"/>
              <a:t>‹#›</a:t>
            </a:fld>
            <a:endParaRPr lang="en-GB"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5770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3C309B-D2EB-4898-9A6B-8538849B4068}" type="datetimeFigureOut">
              <a:rPr lang="en-GB" smtClean="0"/>
              <a:t>26/04/2023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B1AE65-7D7F-4087-860D-23A136D5249F}" type="slidenum">
              <a:rPr lang="en-GB" smtClean="0"/>
              <a:t>‹#›</a:t>
            </a:fld>
            <a:endParaRPr lang="en-GB" dirty="0"/>
          </a:p>
        </p:txBody>
      </p:sp>
    </p:spTree>
    <p:extLst>
      <p:ext uri="{BB962C8B-B14F-4D97-AF65-F5344CB8AC3E}">
        <p14:creationId xmlns:p14="http://schemas.microsoft.com/office/powerpoint/2010/main" val="1816692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3C309B-D2EB-4898-9A6B-8538849B4068}" type="datetimeFigureOut">
              <a:rPr lang="en-GB" smtClean="0"/>
              <a:t>26/04/2023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B1AE65-7D7F-4087-860D-23A136D5249F}" type="slidenum">
              <a:rPr lang="en-GB" smtClean="0"/>
              <a:t>‹#›</a:t>
            </a:fld>
            <a:endParaRPr lang="en-GB"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84029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3C309B-D2EB-4898-9A6B-8538849B4068}" type="datetimeFigureOut">
              <a:rPr lang="en-GB" smtClean="0"/>
              <a:t>26/04/2023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5B1AE65-7D7F-4087-860D-23A136D5249F}" type="slidenum">
              <a:rPr lang="en-GB" smtClean="0"/>
              <a:t>‹#›</a:t>
            </a:fld>
            <a:endParaRPr lang="en-GB"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3479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3C309B-D2EB-4898-9A6B-8538849B4068}" type="datetimeFigureOut">
              <a:rPr lang="en-GB" smtClean="0"/>
              <a:t>26/04/2023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5B1AE65-7D7F-4087-860D-23A136D5249F}" type="slidenum">
              <a:rPr lang="en-GB" smtClean="0"/>
              <a:t>‹#›</a:t>
            </a:fld>
            <a:endParaRPr lang="en-GB"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758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44B9-B4F2-4967-AE9D-3A297298F1C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04C609-4074-4EEB-A8C9-183962F331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B8EC406-129F-445D-83B3-986EC694B4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1D75691-B040-4276-A902-BCBE69941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7435FDA-D143-48DA-B4F3-C0A76267398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948CA3-4364-4594-B27D-A80409C2876A}"/>
              </a:ext>
            </a:extLst>
          </p:cNvPr>
          <p:cNvSpPr>
            <a:spLocks noGrp="1"/>
          </p:cNvSpPr>
          <p:nvPr>
            <p:ph type="dt" sz="half" idx="10"/>
          </p:nvPr>
        </p:nvSpPr>
        <p:spPr/>
        <p:txBody>
          <a:bodyPr/>
          <a:lstStyle/>
          <a:p>
            <a:fld id="{E11604C9-1696-4FFD-BC71-B88D927B26E4}" type="datetimeFigureOut">
              <a:rPr lang="en-GB" smtClean="0"/>
              <a:t>26/04/2023</a:t>
            </a:fld>
            <a:endParaRPr lang="en-GB"/>
          </a:p>
        </p:txBody>
      </p:sp>
      <p:sp>
        <p:nvSpPr>
          <p:cNvPr id="8" name="Footer Placeholder 7">
            <a:extLst>
              <a:ext uri="{FF2B5EF4-FFF2-40B4-BE49-F238E27FC236}">
                <a16:creationId xmlns:a16="http://schemas.microsoft.com/office/drawing/2014/main" id="{4C43FA69-138D-4D59-BC08-9240723A461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FCF4AD-1FB3-4B8C-A07D-A05DC59BD28E}"/>
              </a:ext>
            </a:extLst>
          </p:cNvPr>
          <p:cNvSpPr>
            <a:spLocks noGrp="1"/>
          </p:cNvSpPr>
          <p:nvPr>
            <p:ph type="sldNum" sz="quarter" idx="12"/>
          </p:nvPr>
        </p:nvSpPr>
        <p:spPr/>
        <p:txBody>
          <a:bodyPr/>
          <a:lstStyle/>
          <a:p>
            <a:fld id="{743471CC-768D-46C0-A801-AC1A8B3F26F5}" type="slidenum">
              <a:rPr lang="en-GB" smtClean="0"/>
              <a:t>‹#›</a:t>
            </a:fld>
            <a:endParaRPr lang="en-GB"/>
          </a:p>
        </p:txBody>
      </p:sp>
    </p:spTree>
    <p:extLst>
      <p:ext uri="{BB962C8B-B14F-4D97-AF65-F5344CB8AC3E}">
        <p14:creationId xmlns:p14="http://schemas.microsoft.com/office/powerpoint/2010/main" val="3616837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3C309B-D2EB-4898-9A6B-8538849B4068}" type="datetimeFigureOut">
              <a:rPr lang="en-GB" smtClean="0"/>
              <a:t>26/04/2023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5B1AE65-7D7F-4087-860D-23A136D5249F}" type="slidenum">
              <a:rPr lang="en-GB" smtClean="0"/>
              <a:t>‹#›</a:t>
            </a:fld>
            <a:endParaRPr lang="en-GB"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5819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3C309B-D2EB-4898-9A6B-8538849B4068}" type="datetimeFigureOut">
              <a:rPr lang="en-GB" smtClean="0"/>
              <a:t>26/04/2023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5B1AE65-7D7F-4087-860D-23A136D5249F}" type="slidenum">
              <a:rPr lang="en-GB" smtClean="0"/>
              <a:t>‹#›</a:t>
            </a:fld>
            <a:endParaRPr lang="en-GB" dirty="0"/>
          </a:p>
        </p:txBody>
      </p:sp>
    </p:spTree>
    <p:extLst>
      <p:ext uri="{BB962C8B-B14F-4D97-AF65-F5344CB8AC3E}">
        <p14:creationId xmlns:p14="http://schemas.microsoft.com/office/powerpoint/2010/main" val="3384083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63C309B-D2EB-4898-9A6B-8538849B4068}" type="datetimeFigureOut">
              <a:rPr lang="en-GB" smtClean="0"/>
              <a:t>26/04/2023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5B1AE65-7D7F-4087-860D-23A136D5249F}" type="slidenum">
              <a:rPr lang="en-GB" smtClean="0"/>
              <a:t>‹#›</a:t>
            </a:fld>
            <a:endParaRPr lang="en-GB"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74604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63C309B-D2EB-4898-9A6B-8538849B4068}" type="datetimeFigureOut">
              <a:rPr lang="en-GB" smtClean="0"/>
              <a:t>26/04/2023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5B1AE65-7D7F-4087-860D-23A136D5249F}" type="slidenum">
              <a:rPr lang="en-GB" smtClean="0"/>
              <a:t>‹#›</a:t>
            </a:fld>
            <a:endParaRPr lang="en-GB" dirty="0"/>
          </a:p>
        </p:txBody>
      </p:sp>
    </p:spTree>
    <p:extLst>
      <p:ext uri="{BB962C8B-B14F-4D97-AF65-F5344CB8AC3E}">
        <p14:creationId xmlns:p14="http://schemas.microsoft.com/office/powerpoint/2010/main" val="34119727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63C309B-D2EB-4898-9A6B-8538849B4068}" type="datetimeFigureOut">
              <a:rPr lang="en-GB" smtClean="0"/>
              <a:t>26/04/2023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5B1AE65-7D7F-4087-860D-23A136D5249F}" type="slidenum">
              <a:rPr lang="en-GB" smtClean="0"/>
              <a:t>‹#›</a:t>
            </a:fld>
            <a:endParaRPr lang="en-GB" dirty="0"/>
          </a:p>
        </p:txBody>
      </p:sp>
    </p:spTree>
    <p:extLst>
      <p:ext uri="{BB962C8B-B14F-4D97-AF65-F5344CB8AC3E}">
        <p14:creationId xmlns:p14="http://schemas.microsoft.com/office/powerpoint/2010/main" val="19149522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3C309B-D2EB-4898-9A6B-8538849B4068}" type="datetimeFigureOut">
              <a:rPr lang="en-GB" smtClean="0"/>
              <a:t>26/04/2023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B1AE65-7D7F-4087-860D-23A136D5249F}" type="slidenum">
              <a:rPr lang="en-GB" smtClean="0"/>
              <a:t>‹#›</a:t>
            </a:fld>
            <a:endParaRPr lang="en-GB"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03029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3C309B-D2EB-4898-9A6B-8538849B4068}" type="datetimeFigureOut">
              <a:rPr lang="en-GB" smtClean="0"/>
              <a:t>26/04/2023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B1AE65-7D7F-4087-860D-23A136D5249F}" type="slidenum">
              <a:rPr lang="en-GB" smtClean="0"/>
              <a:t>‹#›</a:t>
            </a:fld>
            <a:endParaRPr lang="en-GB"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91256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3C309B-D2EB-4898-9A6B-8538849B4068}" type="datetimeFigureOut">
              <a:rPr lang="en-GB" smtClean="0"/>
              <a:t>26/04/2023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B1AE65-7D7F-4087-860D-23A136D5249F}" type="slidenum">
              <a:rPr lang="en-GB" smtClean="0"/>
              <a:t>‹#›</a:t>
            </a:fld>
            <a:endParaRPr lang="en-GB" dirty="0"/>
          </a:p>
        </p:txBody>
      </p:sp>
    </p:spTree>
    <p:extLst>
      <p:ext uri="{BB962C8B-B14F-4D97-AF65-F5344CB8AC3E}">
        <p14:creationId xmlns:p14="http://schemas.microsoft.com/office/powerpoint/2010/main" val="21782757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3C309B-D2EB-4898-9A6B-8538849B4068}" type="datetimeFigureOut">
              <a:rPr lang="en-GB" smtClean="0"/>
              <a:t>26/04/2023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B1AE65-7D7F-4087-860D-23A136D5249F}" type="slidenum">
              <a:rPr lang="en-GB" smtClean="0"/>
              <a:t>‹#›</a:t>
            </a:fld>
            <a:endParaRPr lang="en-GB"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89664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3C309B-D2EB-4898-9A6B-8538849B4068}" type="datetimeFigureOut">
              <a:rPr lang="en-GB" smtClean="0"/>
              <a:t>26/04/2023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B1AE65-7D7F-4087-860D-23A136D5249F}" type="slidenum">
              <a:rPr lang="en-GB" smtClean="0"/>
              <a:t>‹#›</a:t>
            </a:fld>
            <a:endParaRPr lang="en-GB"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6717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87535-A8DF-4273-88FD-A9C4C22A6B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5E84FA-3906-4942-8B85-3F38D93A5DF2}"/>
              </a:ext>
            </a:extLst>
          </p:cNvPr>
          <p:cNvSpPr>
            <a:spLocks noGrp="1"/>
          </p:cNvSpPr>
          <p:nvPr>
            <p:ph type="dt" sz="half" idx="10"/>
          </p:nvPr>
        </p:nvSpPr>
        <p:spPr/>
        <p:txBody>
          <a:bodyPr/>
          <a:lstStyle/>
          <a:p>
            <a:fld id="{E11604C9-1696-4FFD-BC71-B88D927B26E4}" type="datetimeFigureOut">
              <a:rPr lang="en-GB" smtClean="0"/>
              <a:t>26/04/2023</a:t>
            </a:fld>
            <a:endParaRPr lang="en-GB"/>
          </a:p>
        </p:txBody>
      </p:sp>
      <p:sp>
        <p:nvSpPr>
          <p:cNvPr id="4" name="Footer Placeholder 3">
            <a:extLst>
              <a:ext uri="{FF2B5EF4-FFF2-40B4-BE49-F238E27FC236}">
                <a16:creationId xmlns:a16="http://schemas.microsoft.com/office/drawing/2014/main" id="{BA602675-5883-4719-A16A-ABDD56379E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7BB8C86-B61E-44F9-B778-4C813C72E8BA}"/>
              </a:ext>
            </a:extLst>
          </p:cNvPr>
          <p:cNvSpPr>
            <a:spLocks noGrp="1"/>
          </p:cNvSpPr>
          <p:nvPr>
            <p:ph type="sldNum" sz="quarter" idx="12"/>
          </p:nvPr>
        </p:nvSpPr>
        <p:spPr/>
        <p:txBody>
          <a:bodyPr/>
          <a:lstStyle/>
          <a:p>
            <a:fld id="{743471CC-768D-46C0-A801-AC1A8B3F26F5}" type="slidenum">
              <a:rPr lang="en-GB" smtClean="0"/>
              <a:t>‹#›</a:t>
            </a:fld>
            <a:endParaRPr lang="en-GB"/>
          </a:p>
        </p:txBody>
      </p:sp>
    </p:spTree>
    <p:extLst>
      <p:ext uri="{BB962C8B-B14F-4D97-AF65-F5344CB8AC3E}">
        <p14:creationId xmlns:p14="http://schemas.microsoft.com/office/powerpoint/2010/main" val="8233104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3C309B-D2EB-4898-9A6B-8538849B4068}" type="datetimeFigureOut">
              <a:rPr lang="en-GB" smtClean="0"/>
              <a:t>26/04/2023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B1AE65-7D7F-4087-860D-23A136D5249F}" type="slidenum">
              <a:rPr lang="en-GB" smtClean="0"/>
              <a:t>‹#›</a:t>
            </a:fld>
            <a:endParaRPr lang="en-GB"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99564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3C309B-D2EB-4898-9A6B-8538849B4068}" type="datetimeFigureOut">
              <a:rPr lang="en-GB" smtClean="0"/>
              <a:t>26/04/2023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B1AE65-7D7F-4087-860D-23A136D5249F}" type="slidenum">
              <a:rPr lang="en-GB" smtClean="0"/>
              <a:t>‹#›</a:t>
            </a:fld>
            <a:endParaRPr lang="en-GB"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6816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E1D9A-38A2-4B87-87A0-87FC250987DE}"/>
              </a:ext>
            </a:extLst>
          </p:cNvPr>
          <p:cNvSpPr>
            <a:spLocks noGrp="1"/>
          </p:cNvSpPr>
          <p:nvPr>
            <p:ph type="dt" sz="half" idx="10"/>
          </p:nvPr>
        </p:nvSpPr>
        <p:spPr/>
        <p:txBody>
          <a:bodyPr/>
          <a:lstStyle/>
          <a:p>
            <a:fld id="{E11604C9-1696-4FFD-BC71-B88D927B26E4}" type="datetimeFigureOut">
              <a:rPr lang="en-GB" smtClean="0"/>
              <a:t>26/04/2023</a:t>
            </a:fld>
            <a:endParaRPr lang="en-GB"/>
          </a:p>
        </p:txBody>
      </p:sp>
      <p:sp>
        <p:nvSpPr>
          <p:cNvPr id="3" name="Footer Placeholder 2">
            <a:extLst>
              <a:ext uri="{FF2B5EF4-FFF2-40B4-BE49-F238E27FC236}">
                <a16:creationId xmlns:a16="http://schemas.microsoft.com/office/drawing/2014/main" id="{8B3B9346-2292-4359-AD75-E92F406D584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BFC2A08-E1C9-432D-896E-E9D468441E64}"/>
              </a:ext>
            </a:extLst>
          </p:cNvPr>
          <p:cNvSpPr>
            <a:spLocks noGrp="1"/>
          </p:cNvSpPr>
          <p:nvPr>
            <p:ph type="sldNum" sz="quarter" idx="12"/>
          </p:nvPr>
        </p:nvSpPr>
        <p:spPr/>
        <p:txBody>
          <a:bodyPr/>
          <a:lstStyle/>
          <a:p>
            <a:fld id="{743471CC-768D-46C0-A801-AC1A8B3F26F5}" type="slidenum">
              <a:rPr lang="en-GB" smtClean="0"/>
              <a:t>‹#›</a:t>
            </a:fld>
            <a:endParaRPr lang="en-GB"/>
          </a:p>
        </p:txBody>
      </p:sp>
    </p:spTree>
    <p:extLst>
      <p:ext uri="{BB962C8B-B14F-4D97-AF65-F5344CB8AC3E}">
        <p14:creationId xmlns:p14="http://schemas.microsoft.com/office/powerpoint/2010/main" val="3208837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62BC-3ED5-4CA3-8AA7-F1AA200CE8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B9EDD6-BE9D-4332-BDA5-1B49B82C5B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DB5B8A-6E39-4A85-8AF3-E363B4D410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8984C3-F85E-4B3F-82BE-2D40CE3A025F}"/>
              </a:ext>
            </a:extLst>
          </p:cNvPr>
          <p:cNvSpPr>
            <a:spLocks noGrp="1"/>
          </p:cNvSpPr>
          <p:nvPr>
            <p:ph type="dt" sz="half" idx="10"/>
          </p:nvPr>
        </p:nvSpPr>
        <p:spPr/>
        <p:txBody>
          <a:bodyPr/>
          <a:lstStyle/>
          <a:p>
            <a:fld id="{E11604C9-1696-4FFD-BC71-B88D927B26E4}" type="datetimeFigureOut">
              <a:rPr lang="en-GB" smtClean="0"/>
              <a:t>26/04/2023</a:t>
            </a:fld>
            <a:endParaRPr lang="en-GB"/>
          </a:p>
        </p:txBody>
      </p:sp>
      <p:sp>
        <p:nvSpPr>
          <p:cNvPr id="6" name="Footer Placeholder 5">
            <a:extLst>
              <a:ext uri="{FF2B5EF4-FFF2-40B4-BE49-F238E27FC236}">
                <a16:creationId xmlns:a16="http://schemas.microsoft.com/office/drawing/2014/main" id="{66C7F05F-0F49-4E60-B92E-0ED668F92F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35C1D2-11F0-46DF-BA78-08BC7564A788}"/>
              </a:ext>
            </a:extLst>
          </p:cNvPr>
          <p:cNvSpPr>
            <a:spLocks noGrp="1"/>
          </p:cNvSpPr>
          <p:nvPr>
            <p:ph type="sldNum" sz="quarter" idx="12"/>
          </p:nvPr>
        </p:nvSpPr>
        <p:spPr/>
        <p:txBody>
          <a:bodyPr/>
          <a:lstStyle/>
          <a:p>
            <a:fld id="{743471CC-768D-46C0-A801-AC1A8B3F26F5}" type="slidenum">
              <a:rPr lang="en-GB" smtClean="0"/>
              <a:t>‹#›</a:t>
            </a:fld>
            <a:endParaRPr lang="en-GB"/>
          </a:p>
        </p:txBody>
      </p:sp>
    </p:spTree>
    <p:extLst>
      <p:ext uri="{BB962C8B-B14F-4D97-AF65-F5344CB8AC3E}">
        <p14:creationId xmlns:p14="http://schemas.microsoft.com/office/powerpoint/2010/main" val="3976968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B973-BBF7-4E07-B9E3-65F472296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D7F8EF-B11B-401B-8510-2B8B4ECB34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45C5C2F-49B8-47AF-8F1A-580280CE0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43F3FA0-6155-483B-9056-017FE2A4BDCE}"/>
              </a:ext>
            </a:extLst>
          </p:cNvPr>
          <p:cNvSpPr>
            <a:spLocks noGrp="1"/>
          </p:cNvSpPr>
          <p:nvPr>
            <p:ph type="dt" sz="half" idx="10"/>
          </p:nvPr>
        </p:nvSpPr>
        <p:spPr/>
        <p:txBody>
          <a:bodyPr/>
          <a:lstStyle/>
          <a:p>
            <a:fld id="{E11604C9-1696-4FFD-BC71-B88D927B26E4}" type="datetimeFigureOut">
              <a:rPr lang="en-GB" smtClean="0"/>
              <a:t>26/04/2023</a:t>
            </a:fld>
            <a:endParaRPr lang="en-GB"/>
          </a:p>
        </p:txBody>
      </p:sp>
      <p:sp>
        <p:nvSpPr>
          <p:cNvPr id="6" name="Footer Placeholder 5">
            <a:extLst>
              <a:ext uri="{FF2B5EF4-FFF2-40B4-BE49-F238E27FC236}">
                <a16:creationId xmlns:a16="http://schemas.microsoft.com/office/drawing/2014/main" id="{4B6E2DB8-C13E-422B-AC23-AE2298F8CD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12DD7C-BACC-4288-BB53-59E53FDBC855}"/>
              </a:ext>
            </a:extLst>
          </p:cNvPr>
          <p:cNvSpPr>
            <a:spLocks noGrp="1"/>
          </p:cNvSpPr>
          <p:nvPr>
            <p:ph type="sldNum" sz="quarter" idx="12"/>
          </p:nvPr>
        </p:nvSpPr>
        <p:spPr/>
        <p:txBody>
          <a:bodyPr/>
          <a:lstStyle/>
          <a:p>
            <a:fld id="{743471CC-768D-46C0-A801-AC1A8B3F26F5}" type="slidenum">
              <a:rPr lang="en-GB" smtClean="0"/>
              <a:t>‹#›</a:t>
            </a:fld>
            <a:endParaRPr lang="en-GB"/>
          </a:p>
        </p:txBody>
      </p:sp>
    </p:spTree>
    <p:extLst>
      <p:ext uri="{BB962C8B-B14F-4D97-AF65-F5344CB8AC3E}">
        <p14:creationId xmlns:p14="http://schemas.microsoft.com/office/powerpoint/2010/main" val="1517565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1.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7.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6.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D037A9-6CCF-40CA-A0AF-8C21059081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7F5ADC-4571-4D2C-8675-C8630E0820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112DEB-885E-4C0E-9412-3C9FA03661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1604C9-1696-4FFD-BC71-B88D927B26E4}" type="datetimeFigureOut">
              <a:rPr lang="en-GB" smtClean="0"/>
              <a:t>26/04/2023</a:t>
            </a:fld>
            <a:endParaRPr lang="en-GB"/>
          </a:p>
        </p:txBody>
      </p:sp>
      <p:sp>
        <p:nvSpPr>
          <p:cNvPr id="5" name="Footer Placeholder 4">
            <a:extLst>
              <a:ext uri="{FF2B5EF4-FFF2-40B4-BE49-F238E27FC236}">
                <a16:creationId xmlns:a16="http://schemas.microsoft.com/office/drawing/2014/main" id="{8D46EC0D-CCC2-4A56-B608-0CE16951C1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A5E8FF3-F53D-4FA7-99F4-3C6F66FACE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3471CC-768D-46C0-A801-AC1A8B3F26F5}" type="slidenum">
              <a:rPr lang="en-GB" smtClean="0"/>
              <a:t>‹#›</a:t>
            </a:fld>
            <a:endParaRPr lang="en-GB"/>
          </a:p>
        </p:txBody>
      </p:sp>
    </p:spTree>
    <p:extLst>
      <p:ext uri="{BB962C8B-B14F-4D97-AF65-F5344CB8AC3E}">
        <p14:creationId xmlns:p14="http://schemas.microsoft.com/office/powerpoint/2010/main" val="1481442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35F7572-54F6-426A-B701-4AAAEE04DCC4}" type="datetimeFigureOut">
              <a:rPr lang="en-GB" smtClean="0"/>
              <a:t>26/04/2023</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CE128A5-7EF4-4AAE-AA1E-8CA498F9B07E}" type="slidenum">
              <a:rPr lang="en-GB" smtClean="0"/>
              <a:t>‹#›</a:t>
            </a:fld>
            <a:endParaRPr lang="en-GB"/>
          </a:p>
        </p:txBody>
      </p:sp>
    </p:spTree>
    <p:extLst>
      <p:ext uri="{BB962C8B-B14F-4D97-AF65-F5344CB8AC3E}">
        <p14:creationId xmlns:p14="http://schemas.microsoft.com/office/powerpoint/2010/main" val="24687696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F2E03BF3-C369-4BC3-B50B-8E0D403FEBCB}" type="datetimeFigureOut">
              <a:rPr lang="en-GB" smtClean="0"/>
              <a:t>26/04/2023</a:t>
            </a:fld>
            <a:endParaRPr lang="en-GB"/>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GB"/>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A0939540-3EAF-476A-8532-8017DBECE28E}" type="slidenum">
              <a:rPr lang="en-GB" smtClean="0"/>
              <a:t>‹#›</a:t>
            </a:fld>
            <a:endParaRPr lang="en-GB"/>
          </a:p>
        </p:txBody>
      </p:sp>
    </p:spTree>
    <p:extLst>
      <p:ext uri="{BB962C8B-B14F-4D97-AF65-F5344CB8AC3E}">
        <p14:creationId xmlns:p14="http://schemas.microsoft.com/office/powerpoint/2010/main" val="357348870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63C309B-D2EB-4898-9A6B-8538849B4068}" type="datetimeFigureOut">
              <a:rPr lang="en-GB" smtClean="0"/>
              <a:t>26/04/2023</a:t>
            </a:fld>
            <a:endParaRPr lang="en-GB"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5B1AE65-7D7F-4087-860D-23A136D5249F}" type="slidenum">
              <a:rPr lang="en-GB" smtClean="0"/>
              <a:t>‹#›</a:t>
            </a:fld>
            <a:endParaRPr lang="en-GB" dirty="0"/>
          </a:p>
        </p:txBody>
      </p:sp>
    </p:spTree>
    <p:extLst>
      <p:ext uri="{BB962C8B-B14F-4D97-AF65-F5344CB8AC3E}">
        <p14:creationId xmlns:p14="http://schemas.microsoft.com/office/powerpoint/2010/main" val="253936238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ravelthewholeworld.org/2015/08/top-10-magnificent-greek-beaches-2015.html" TargetMode="External"/><Relationship Id="rId2" Type="http://schemas.openxmlformats.org/officeDocument/2006/relationships/image" Target="../media/image16.jp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CDEFB-32B9-4979-84AE-A2186099AEFD}"/>
              </a:ext>
            </a:extLst>
          </p:cNvPr>
          <p:cNvSpPr>
            <a:spLocks noGrp="1"/>
          </p:cNvSpPr>
          <p:nvPr>
            <p:ph type="ctrTitle"/>
          </p:nvPr>
        </p:nvSpPr>
        <p:spPr/>
        <p:txBody>
          <a:bodyPr/>
          <a:lstStyle/>
          <a:p>
            <a:r>
              <a:rPr lang="en-GB" dirty="0"/>
              <a:t>ERASMUS 2023</a:t>
            </a:r>
          </a:p>
        </p:txBody>
      </p:sp>
      <p:sp>
        <p:nvSpPr>
          <p:cNvPr id="3" name="Subtitle 2">
            <a:extLst>
              <a:ext uri="{FF2B5EF4-FFF2-40B4-BE49-F238E27FC236}">
                <a16:creationId xmlns:a16="http://schemas.microsoft.com/office/drawing/2014/main" id="{E6D5AF1C-CBE5-417E-86CC-1689A83FEB14}"/>
              </a:ext>
            </a:extLst>
          </p:cNvPr>
          <p:cNvSpPr>
            <a:spLocks noGrp="1"/>
          </p:cNvSpPr>
          <p:nvPr>
            <p:ph type="subTitle" idx="1"/>
          </p:nvPr>
        </p:nvSpPr>
        <p:spPr/>
        <p:txBody>
          <a:bodyPr>
            <a:normAutofit/>
          </a:bodyPr>
          <a:lstStyle/>
          <a:p>
            <a:r>
              <a:rPr lang="en-GB" sz="9600" dirty="0"/>
              <a:t>RHODES</a:t>
            </a:r>
          </a:p>
        </p:txBody>
      </p:sp>
    </p:spTree>
    <p:extLst>
      <p:ext uri="{BB962C8B-B14F-4D97-AF65-F5344CB8AC3E}">
        <p14:creationId xmlns:p14="http://schemas.microsoft.com/office/powerpoint/2010/main" val="4235720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126490-48DC-4EED-B18C-3983A78BEBC5}"/>
              </a:ext>
            </a:extLst>
          </p:cNvPr>
          <p:cNvSpPr>
            <a:spLocks noGrp="1"/>
          </p:cNvSpPr>
          <p:nvPr>
            <p:ph idx="1"/>
          </p:nvPr>
        </p:nvSpPr>
        <p:spPr>
          <a:xfrm>
            <a:off x="683581" y="834500"/>
            <a:ext cx="10777491" cy="4721473"/>
          </a:xfrm>
        </p:spPr>
        <p:txBody>
          <a:bodyPr>
            <a:normAutofit fontScale="70000" lnSpcReduction="20000"/>
          </a:bodyPr>
          <a:lstStyle/>
          <a:p>
            <a:pPr marL="0" indent="0">
              <a:buNone/>
            </a:pPr>
            <a:r>
              <a:rPr lang="en-GB" sz="3400" dirty="0"/>
              <a:t>On Friday, we went to the beach and we saw windmills and we saw the sea; so we went down for a walk to look around near the beach and we got slushies.</a:t>
            </a:r>
          </a:p>
          <a:p>
            <a:pPr marL="0" indent="0">
              <a:buNone/>
            </a:pPr>
            <a:r>
              <a:rPr lang="en-GB" sz="3400" dirty="0"/>
              <a:t> We went back to the beach with our slushies we saw a lizard and Harry immediately said that he wanted to name it  Mike Wazoski but at least we still have a photo with it,</a:t>
            </a:r>
          </a:p>
          <a:p>
            <a:pPr marL="0" indent="0">
              <a:buNone/>
            </a:pPr>
            <a:r>
              <a:rPr lang="en-GB" sz="3400" dirty="0"/>
              <a:t>While we were at the beach, Izzy and Miss Dando made an ancient Greek fort (a small one) and we made Rhodes in the sand with little white pebbles, Miss Burns made a heart with stones and it turned out to look very nice.</a:t>
            </a:r>
          </a:p>
          <a:p>
            <a:pPr marL="0" indent="0">
              <a:buNone/>
            </a:pPr>
            <a:r>
              <a:rPr lang="en-GB" sz="3400" dirty="0"/>
              <a:t>After that Miss Dando and Mrs Burns went to sit down for a rest, meanwhile we went to the sea and while we stayed there for a while we decided to go back to the sand and we all started to cover our legs in the sand and it was nice and messy too. </a:t>
            </a:r>
          </a:p>
          <a:p>
            <a:pPr marL="0" indent="0">
              <a:buNone/>
            </a:pPr>
            <a:r>
              <a:rPr lang="en-GB" sz="3400" dirty="0"/>
              <a:t>We then had a late flight home before the Easter holidays.</a:t>
            </a:r>
          </a:p>
          <a:p>
            <a:pPr marL="0" indent="0">
              <a:buNone/>
            </a:pPr>
            <a:r>
              <a:rPr lang="en-GB" sz="3400" dirty="0"/>
              <a:t>We arrived at school at about 3 am.  </a:t>
            </a:r>
          </a:p>
          <a:p>
            <a:pPr marL="0" indent="0">
              <a:buNone/>
            </a:pPr>
            <a:r>
              <a:rPr lang="en-GB" dirty="0"/>
              <a:t> </a:t>
            </a:r>
          </a:p>
        </p:txBody>
      </p:sp>
      <p:pic>
        <p:nvPicPr>
          <p:cNvPr id="6" name="Picture 5">
            <a:extLst>
              <a:ext uri="{FF2B5EF4-FFF2-40B4-BE49-F238E27FC236}">
                <a16:creationId xmlns:a16="http://schemas.microsoft.com/office/drawing/2014/main" id="{5C0907B3-6FD0-4B51-80C4-492F04032B9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50282" y="4014638"/>
            <a:ext cx="2603932" cy="1857940"/>
          </a:xfrm>
          <a:prstGeom prst="rect">
            <a:avLst/>
          </a:prstGeom>
        </p:spPr>
      </p:pic>
    </p:spTree>
    <p:extLst>
      <p:ext uri="{BB962C8B-B14F-4D97-AF65-F5344CB8AC3E}">
        <p14:creationId xmlns:p14="http://schemas.microsoft.com/office/powerpoint/2010/main" val="1848075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C15474-F401-4A88-B6F7-31EE82E7C793}"/>
              </a:ext>
            </a:extLst>
          </p:cNvPr>
          <p:cNvSpPr>
            <a:spLocks noGrp="1"/>
          </p:cNvSpPr>
          <p:nvPr>
            <p:ph idx="1"/>
          </p:nvPr>
        </p:nvSpPr>
        <p:spPr>
          <a:xfrm>
            <a:off x="1384178" y="3151573"/>
            <a:ext cx="5824490" cy="4632994"/>
          </a:xfrm>
        </p:spPr>
        <p:txBody>
          <a:bodyPr/>
          <a:lstStyle/>
          <a:p>
            <a:r>
              <a:rPr lang="en-GB" dirty="0"/>
              <a:t>Izzy: Chips for breakfast! </a:t>
            </a:r>
          </a:p>
          <a:p>
            <a:r>
              <a:rPr lang="en-GB" dirty="0"/>
              <a:t>Harry: Meeting new people </a:t>
            </a:r>
          </a:p>
          <a:p>
            <a:r>
              <a:rPr lang="en-GB" dirty="0"/>
              <a:t>Olivia: Going on the plane. </a:t>
            </a:r>
          </a:p>
          <a:p>
            <a:r>
              <a:rPr lang="en-GB" dirty="0"/>
              <a:t>Niall: Going into the school in Rhodes and seeing a </a:t>
            </a:r>
            <a:r>
              <a:rPr lang="en-GB"/>
              <a:t>Greek primary school </a:t>
            </a:r>
            <a:endParaRPr lang="en-GB" dirty="0"/>
          </a:p>
        </p:txBody>
      </p:sp>
      <p:sp>
        <p:nvSpPr>
          <p:cNvPr id="4" name="Speech Bubble: Oval 3">
            <a:extLst>
              <a:ext uri="{FF2B5EF4-FFF2-40B4-BE49-F238E27FC236}">
                <a16:creationId xmlns:a16="http://schemas.microsoft.com/office/drawing/2014/main" id="{3B209006-ABCF-4EAD-9D37-1D0E58A352BB}"/>
              </a:ext>
            </a:extLst>
          </p:cNvPr>
          <p:cNvSpPr/>
          <p:nvPr/>
        </p:nvSpPr>
        <p:spPr>
          <a:xfrm>
            <a:off x="2423604" y="994299"/>
            <a:ext cx="4394446" cy="124287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Garamond" panose="02020404030301010803"/>
                <a:ea typeface="+mn-ea"/>
                <a:cs typeface="+mn-cs"/>
              </a:rPr>
              <a:t>Highlights…</a:t>
            </a:r>
          </a:p>
        </p:txBody>
      </p:sp>
    </p:spTree>
    <p:extLst>
      <p:ext uri="{BB962C8B-B14F-4D97-AF65-F5344CB8AC3E}">
        <p14:creationId xmlns:p14="http://schemas.microsoft.com/office/powerpoint/2010/main" val="352320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E14D7-BBDC-4203-A9A4-BCEC1084CF30}"/>
              </a:ext>
            </a:extLst>
          </p:cNvPr>
          <p:cNvSpPr>
            <a:spLocks noGrp="1"/>
          </p:cNvSpPr>
          <p:nvPr>
            <p:ph type="title"/>
          </p:nvPr>
        </p:nvSpPr>
        <p:spPr>
          <a:xfrm>
            <a:off x="839788" y="457200"/>
            <a:ext cx="3932237" cy="624348"/>
          </a:xfrm>
        </p:spPr>
        <p:txBody>
          <a:bodyPr>
            <a:noAutofit/>
          </a:bodyPr>
          <a:lstStyle/>
          <a:p>
            <a:pPr algn="ctr"/>
            <a:r>
              <a:rPr lang="en-GB" dirty="0"/>
              <a:t>TRAVEL DAY SUNDAY</a:t>
            </a:r>
          </a:p>
        </p:txBody>
      </p:sp>
      <p:sp>
        <p:nvSpPr>
          <p:cNvPr id="4" name="Text Placeholder 3">
            <a:extLst>
              <a:ext uri="{FF2B5EF4-FFF2-40B4-BE49-F238E27FC236}">
                <a16:creationId xmlns:a16="http://schemas.microsoft.com/office/drawing/2014/main" id="{03912317-1119-4564-AB9E-6C7EB1640F28}"/>
              </a:ext>
            </a:extLst>
          </p:cNvPr>
          <p:cNvSpPr>
            <a:spLocks noGrp="1"/>
          </p:cNvSpPr>
          <p:nvPr>
            <p:ph type="body" sz="half" idx="2"/>
          </p:nvPr>
        </p:nvSpPr>
        <p:spPr>
          <a:xfrm>
            <a:off x="839788" y="995363"/>
            <a:ext cx="3932237" cy="5405437"/>
          </a:xfrm>
        </p:spPr>
        <p:txBody>
          <a:bodyPr>
            <a:normAutofit/>
          </a:bodyPr>
          <a:lstStyle/>
          <a:p>
            <a:r>
              <a:rPr lang="en-GB" sz="1800" dirty="0">
                <a:latin typeface="Arial" panose="020B0604020202020204" pitchFamily="34" charset="0"/>
                <a:cs typeface="Arial" panose="020B0604020202020204" pitchFamily="34" charset="0"/>
              </a:rPr>
              <a:t>We said goodbye to our families, and we got on the taxi. We set off for Manchester Airport. Once we got to the Airport, we went through security. we had KFC we all had the colonel's meal. </a:t>
            </a:r>
          </a:p>
          <a:p>
            <a:r>
              <a:rPr lang="en-GB" sz="1800" dirty="0">
                <a:latin typeface="Arial" panose="020B0604020202020204" pitchFamily="34" charset="0"/>
                <a:cs typeface="Arial" panose="020B0604020202020204" pitchFamily="34" charset="0"/>
              </a:rPr>
              <a:t>We went to the boarding area, but the flight was delayed so we had to wait another hour before we could go on the aeroplane. Once we did get finally on the plane we set off for Rhodes. </a:t>
            </a:r>
          </a:p>
          <a:p>
            <a:r>
              <a:rPr lang="en-GB" sz="1800" dirty="0">
                <a:latin typeface="Arial" panose="020B0604020202020204" pitchFamily="34" charset="0"/>
                <a:cs typeface="Arial" panose="020B0604020202020204" pitchFamily="34" charset="0"/>
              </a:rPr>
              <a:t>We entertained ourselves by drawing pictures of each other. It was a four hour fifteen minute flight. Once we got to the Greece Airport we were picked up by a taxi and before we knew it we were at the hotel. We ate tea then went to bed to get up at 07:00 in the morning.</a:t>
            </a:r>
          </a:p>
        </p:txBody>
      </p:sp>
      <p:pic>
        <p:nvPicPr>
          <p:cNvPr id="5" name="Picture Placeholder 4">
            <a:extLst>
              <a:ext uri="{FF2B5EF4-FFF2-40B4-BE49-F238E27FC236}">
                <a16:creationId xmlns:a16="http://schemas.microsoft.com/office/drawing/2014/main" id="{C2C1A12F-6074-4DD8-ADBF-6CC1FD502C9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0390" r="20390"/>
          <a:stretch>
            <a:fillRect/>
          </a:stretch>
        </p:blipFill>
        <p:spPr>
          <a:xfrm rot="5400000">
            <a:off x="5795962" y="301626"/>
            <a:ext cx="4946651" cy="6172200"/>
          </a:xfrm>
        </p:spPr>
      </p:pic>
    </p:spTree>
    <p:extLst>
      <p:ext uri="{BB962C8B-B14F-4D97-AF65-F5344CB8AC3E}">
        <p14:creationId xmlns:p14="http://schemas.microsoft.com/office/powerpoint/2010/main" val="4268651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50459-AE02-4EBD-8D12-2C98E2D09AE6}"/>
              </a:ext>
            </a:extLst>
          </p:cNvPr>
          <p:cNvSpPr>
            <a:spLocks noGrp="1"/>
          </p:cNvSpPr>
          <p:nvPr>
            <p:ph type="title"/>
          </p:nvPr>
        </p:nvSpPr>
        <p:spPr>
          <a:xfrm>
            <a:off x="5988426" y="331694"/>
            <a:ext cx="3932237" cy="530225"/>
          </a:xfrm>
        </p:spPr>
        <p:txBody>
          <a:bodyPr>
            <a:normAutofit fontScale="90000"/>
          </a:bodyPr>
          <a:lstStyle/>
          <a:p>
            <a:pPr algn="ctr"/>
            <a:r>
              <a:rPr lang="en-GB" dirty="0"/>
              <a:t>DAY 1 MONDAY</a:t>
            </a:r>
          </a:p>
        </p:txBody>
      </p:sp>
      <p:sp>
        <p:nvSpPr>
          <p:cNvPr id="4" name="Text Placeholder 3">
            <a:extLst>
              <a:ext uri="{FF2B5EF4-FFF2-40B4-BE49-F238E27FC236}">
                <a16:creationId xmlns:a16="http://schemas.microsoft.com/office/drawing/2014/main" id="{ADBA8A9A-6A69-497E-AA22-1E81A9BB2750}"/>
              </a:ext>
            </a:extLst>
          </p:cNvPr>
          <p:cNvSpPr>
            <a:spLocks noGrp="1"/>
          </p:cNvSpPr>
          <p:nvPr>
            <p:ph type="body" sz="half" idx="2"/>
          </p:nvPr>
        </p:nvSpPr>
        <p:spPr>
          <a:xfrm>
            <a:off x="188259" y="117848"/>
            <a:ext cx="5683626" cy="4881563"/>
          </a:xfrm>
        </p:spPr>
        <p:txBody>
          <a:bodyPr>
            <a:noAutofit/>
          </a:bodyPr>
          <a:lstStyle/>
          <a:p>
            <a:r>
              <a:rPr lang="en-GB" sz="1800" dirty="0">
                <a:latin typeface="Arial" panose="020B0604020202020204" pitchFamily="34" charset="0"/>
                <a:cs typeface="Arial" panose="020B0604020202020204" pitchFamily="34" charset="0"/>
              </a:rPr>
              <a:t>We got woken up at 07:00 O-Clock in the morning. We went for breakfast then we got on the bus to set off for the school. The opening ceremony consisted of them singing traditional songs and playing traditional musical instruments. We all received a gift from the Greek school, it was a bag with a notebook a pen and some cardboard figures. </a:t>
            </a:r>
          </a:p>
          <a:p>
            <a:r>
              <a:rPr lang="en-GB" sz="1800" dirty="0">
                <a:latin typeface="Arial" panose="020B0604020202020204" pitchFamily="34" charset="0"/>
                <a:cs typeface="Arial" panose="020B0604020202020204" pitchFamily="34" charset="0"/>
              </a:rPr>
              <a:t>We then got a tour around the school. It was weird but also fascinating how different the classrooms and hallways were; the halls were covered with art all the students had done. Then we went into the massive sports hall with an enormous basketball pitch in the centre. Every school did a traditional dance; we went last, so we were really nervous. We went on the stage and did the sailor went to sea, sea, sea dance once it was  over everyone was doing it. Then we set off for the Town Hall. We got a tour around it; we saw some historical paintings and statues. We then entered the meeting room and sat in the meeting chairs. We then set went to the stadium. We ate our lunch and played handball with the children from the other schools. We played traditional games from the other countries. Shortly after, we got back on the bus and arrived back at the hotel. We then did our diary writing the ate tea and went to bed.</a:t>
            </a:r>
          </a:p>
        </p:txBody>
      </p:sp>
      <p:pic>
        <p:nvPicPr>
          <p:cNvPr id="30" name="Picture Placeholder 29">
            <a:extLst>
              <a:ext uri="{FF2B5EF4-FFF2-40B4-BE49-F238E27FC236}">
                <a16:creationId xmlns:a16="http://schemas.microsoft.com/office/drawing/2014/main" id="{2964AFFD-4F60-4995-9CD9-C4BA35E6BAA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0390" r="20390"/>
          <a:stretch>
            <a:fillRect/>
          </a:stretch>
        </p:blipFill>
        <p:spPr>
          <a:xfrm rot="5400000">
            <a:off x="6436076" y="754924"/>
            <a:ext cx="4873625" cy="5338627"/>
          </a:xfrm>
        </p:spPr>
      </p:pic>
    </p:spTree>
    <p:extLst>
      <p:ext uri="{BB962C8B-B14F-4D97-AF65-F5344CB8AC3E}">
        <p14:creationId xmlns:p14="http://schemas.microsoft.com/office/powerpoint/2010/main" val="447402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C440B-1F71-4442-BFF1-868DAB325A7B}"/>
              </a:ext>
            </a:extLst>
          </p:cNvPr>
          <p:cNvSpPr>
            <a:spLocks noGrp="1"/>
          </p:cNvSpPr>
          <p:nvPr>
            <p:ph type="ctrTitle"/>
          </p:nvPr>
        </p:nvSpPr>
        <p:spPr>
          <a:xfrm>
            <a:off x="1507067" y="2404534"/>
            <a:ext cx="4489873" cy="1197504"/>
          </a:xfrm>
        </p:spPr>
        <p:txBody>
          <a:bodyPr/>
          <a:lstStyle/>
          <a:p>
            <a:r>
              <a:rPr lang="en-GB" dirty="0"/>
              <a:t>Day 2 and 3</a:t>
            </a:r>
          </a:p>
        </p:txBody>
      </p:sp>
      <p:sp>
        <p:nvSpPr>
          <p:cNvPr id="3" name="Subtitle 2">
            <a:extLst>
              <a:ext uri="{FF2B5EF4-FFF2-40B4-BE49-F238E27FC236}">
                <a16:creationId xmlns:a16="http://schemas.microsoft.com/office/drawing/2014/main" id="{E246C39F-25C8-42A4-A523-BCF41582A864}"/>
              </a:ext>
            </a:extLst>
          </p:cNvPr>
          <p:cNvSpPr>
            <a:spLocks noGrp="1"/>
          </p:cNvSpPr>
          <p:nvPr>
            <p:ph type="subTitle" idx="1"/>
          </p:nvPr>
        </p:nvSpPr>
        <p:spPr>
          <a:xfrm>
            <a:off x="1393794" y="3602038"/>
            <a:ext cx="7582566" cy="1582521"/>
          </a:xfrm>
        </p:spPr>
        <p:txBody>
          <a:bodyPr>
            <a:normAutofit/>
          </a:bodyPr>
          <a:lstStyle/>
          <a:p>
            <a:r>
              <a:rPr lang="en-GB" sz="9600" dirty="0"/>
              <a:t>Rhodes</a:t>
            </a:r>
          </a:p>
        </p:txBody>
      </p:sp>
    </p:spTree>
    <p:extLst>
      <p:ext uri="{BB962C8B-B14F-4D97-AF65-F5344CB8AC3E}">
        <p14:creationId xmlns:p14="http://schemas.microsoft.com/office/powerpoint/2010/main" val="752863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D7373-E1FA-4A42-8B01-B461C688AAA3}"/>
              </a:ext>
            </a:extLst>
          </p:cNvPr>
          <p:cNvSpPr>
            <a:spLocks noGrp="1"/>
          </p:cNvSpPr>
          <p:nvPr>
            <p:ph type="title"/>
          </p:nvPr>
        </p:nvSpPr>
        <p:spPr>
          <a:xfrm>
            <a:off x="839788" y="457201"/>
            <a:ext cx="3932237" cy="670264"/>
          </a:xfrm>
        </p:spPr>
        <p:txBody>
          <a:bodyPr/>
          <a:lstStyle/>
          <a:p>
            <a:r>
              <a:rPr lang="en-GB" dirty="0"/>
              <a:t>Day 2</a:t>
            </a:r>
          </a:p>
        </p:txBody>
      </p:sp>
      <p:pic>
        <p:nvPicPr>
          <p:cNvPr id="5" name="Content Placeholder 4">
            <a:extLst>
              <a:ext uri="{FF2B5EF4-FFF2-40B4-BE49-F238E27FC236}">
                <a16:creationId xmlns:a16="http://schemas.microsoft.com/office/drawing/2014/main" id="{DAC2291F-15F0-4060-90FF-5EE0E82876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44666" y="514350"/>
            <a:ext cx="4145756" cy="5527675"/>
          </a:xfrm>
        </p:spPr>
      </p:pic>
      <p:sp>
        <p:nvSpPr>
          <p:cNvPr id="4" name="Text Placeholder 3">
            <a:extLst>
              <a:ext uri="{FF2B5EF4-FFF2-40B4-BE49-F238E27FC236}">
                <a16:creationId xmlns:a16="http://schemas.microsoft.com/office/drawing/2014/main" id="{B9EE8150-D90D-4FEC-BB82-ECFCF7C5122E}"/>
              </a:ext>
            </a:extLst>
          </p:cNvPr>
          <p:cNvSpPr>
            <a:spLocks noGrp="1"/>
          </p:cNvSpPr>
          <p:nvPr>
            <p:ph type="body" sz="half" idx="2"/>
          </p:nvPr>
        </p:nvSpPr>
        <p:spPr>
          <a:xfrm>
            <a:off x="839788" y="1434813"/>
            <a:ext cx="4176095" cy="4965986"/>
          </a:xfrm>
        </p:spPr>
        <p:txBody>
          <a:bodyPr>
            <a:normAutofit/>
          </a:bodyPr>
          <a:lstStyle/>
          <a:p>
            <a:r>
              <a:rPr lang="en-GB" sz="2000" dirty="0"/>
              <a:t>Today we went to the Environmental Education Centre which was mostly runes on solar and wind power. A man was making us all rub our fingers on some plants and then smell them.</a:t>
            </a:r>
          </a:p>
          <a:p>
            <a:r>
              <a:rPr lang="en-GB" sz="2000" dirty="0"/>
              <a:t>We then got back on the bus and we went to The Valley of the Butterflies. The views were stunning but there were no butterflies anywhere to be seen.</a:t>
            </a:r>
          </a:p>
          <a:p>
            <a:r>
              <a:rPr lang="en-GB" sz="2000" dirty="0"/>
              <a:t>After being there for a while we went to get lunch in the village of Psinthos. We had a plate of chicken chips and rice.   </a:t>
            </a:r>
          </a:p>
          <a:p>
            <a:endParaRPr lang="en-GB" dirty="0"/>
          </a:p>
        </p:txBody>
      </p:sp>
    </p:spTree>
    <p:extLst>
      <p:ext uri="{BB962C8B-B14F-4D97-AF65-F5344CB8AC3E}">
        <p14:creationId xmlns:p14="http://schemas.microsoft.com/office/powerpoint/2010/main" val="2791866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82B3B-99DB-4958-A7BB-7D2F8783BDFE}"/>
              </a:ext>
            </a:extLst>
          </p:cNvPr>
          <p:cNvSpPr>
            <a:spLocks noGrp="1"/>
          </p:cNvSpPr>
          <p:nvPr>
            <p:ph type="title"/>
          </p:nvPr>
        </p:nvSpPr>
        <p:spPr>
          <a:xfrm>
            <a:off x="839788" y="457201"/>
            <a:ext cx="4069563" cy="1052004"/>
          </a:xfrm>
        </p:spPr>
        <p:txBody>
          <a:bodyPr/>
          <a:lstStyle/>
          <a:p>
            <a:r>
              <a:rPr lang="en-GB" dirty="0"/>
              <a:t>Day 3</a:t>
            </a:r>
          </a:p>
        </p:txBody>
      </p:sp>
      <p:pic>
        <p:nvPicPr>
          <p:cNvPr id="6" name="Content Placeholder 5">
            <a:extLst>
              <a:ext uri="{FF2B5EF4-FFF2-40B4-BE49-F238E27FC236}">
                <a16:creationId xmlns:a16="http://schemas.microsoft.com/office/drawing/2014/main" id="{75321AB6-9B18-449C-96ED-352C219E09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44666" y="514350"/>
            <a:ext cx="4145756" cy="5527675"/>
          </a:xfrm>
        </p:spPr>
      </p:pic>
      <p:sp>
        <p:nvSpPr>
          <p:cNvPr id="4" name="Text Placeholder 3">
            <a:extLst>
              <a:ext uri="{FF2B5EF4-FFF2-40B4-BE49-F238E27FC236}">
                <a16:creationId xmlns:a16="http://schemas.microsoft.com/office/drawing/2014/main" id="{905320D7-F6F3-45E3-B172-F3023696BF0B}"/>
              </a:ext>
            </a:extLst>
          </p:cNvPr>
          <p:cNvSpPr>
            <a:spLocks noGrp="1"/>
          </p:cNvSpPr>
          <p:nvPr>
            <p:ph type="body" sz="half" idx="2"/>
          </p:nvPr>
        </p:nvSpPr>
        <p:spPr>
          <a:xfrm>
            <a:off x="862831" y="1509204"/>
            <a:ext cx="4046519" cy="4655375"/>
          </a:xfrm>
        </p:spPr>
        <p:txBody>
          <a:bodyPr>
            <a:normAutofit/>
          </a:bodyPr>
          <a:lstStyle/>
          <a:p>
            <a:r>
              <a:rPr lang="en-GB" sz="2000" dirty="0"/>
              <a:t>Today we went for a scroll to the city centre – Historical buildings. We went to some museums.</a:t>
            </a:r>
          </a:p>
          <a:p>
            <a:r>
              <a:rPr lang="en-GB" sz="2000" dirty="0"/>
              <a:t>one of the museums that we went to was an archaeological museum most of the museum was good but bits were boring.</a:t>
            </a:r>
          </a:p>
          <a:p>
            <a:r>
              <a:rPr lang="en-GB" sz="2000" dirty="0"/>
              <a:t>Then we got a tour to the palace of the knights</a:t>
            </a:r>
          </a:p>
          <a:p>
            <a:r>
              <a:rPr lang="en-GB" sz="2000" dirty="0"/>
              <a:t>After that we went for a scroll around the medieval town. I enjoyed the medieval town. </a:t>
            </a:r>
          </a:p>
          <a:p>
            <a:r>
              <a:rPr lang="en-GB" sz="2000" dirty="0"/>
              <a:t>  </a:t>
            </a:r>
          </a:p>
        </p:txBody>
      </p:sp>
    </p:spTree>
    <p:extLst>
      <p:ext uri="{BB962C8B-B14F-4D97-AF65-F5344CB8AC3E}">
        <p14:creationId xmlns:p14="http://schemas.microsoft.com/office/powerpoint/2010/main" val="2540326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E9FEC-9E1E-4EC3-87AD-41FD92477839}"/>
              </a:ext>
            </a:extLst>
          </p:cNvPr>
          <p:cNvSpPr>
            <a:spLocks noGrp="1"/>
          </p:cNvSpPr>
          <p:nvPr>
            <p:ph type="ctrTitle"/>
          </p:nvPr>
        </p:nvSpPr>
        <p:spPr>
          <a:xfrm>
            <a:off x="4374139" y="2601157"/>
            <a:ext cx="3809279" cy="1802166"/>
          </a:xfrm>
        </p:spPr>
        <p:txBody>
          <a:bodyPr/>
          <a:lstStyle/>
          <a:p>
            <a:r>
              <a:rPr lang="en-GB" dirty="0"/>
              <a:t>Day 4 Thursday</a:t>
            </a:r>
          </a:p>
        </p:txBody>
      </p:sp>
      <p:sp>
        <p:nvSpPr>
          <p:cNvPr id="3" name="Subtitle 2">
            <a:extLst>
              <a:ext uri="{FF2B5EF4-FFF2-40B4-BE49-F238E27FC236}">
                <a16:creationId xmlns:a16="http://schemas.microsoft.com/office/drawing/2014/main" id="{9E5AE007-DFA9-4115-B1ED-6D0FE730BDB8}"/>
              </a:ext>
            </a:extLst>
          </p:cNvPr>
          <p:cNvSpPr>
            <a:spLocks noGrp="1"/>
          </p:cNvSpPr>
          <p:nvPr>
            <p:ph type="subTitle" idx="1"/>
          </p:nvPr>
        </p:nvSpPr>
        <p:spPr>
          <a:xfrm flipH="1" flipV="1">
            <a:off x="-1260628" y="7269018"/>
            <a:ext cx="2910326" cy="507821"/>
          </a:xfrm>
        </p:spPr>
        <p:txBody>
          <a:bodyPr>
            <a:normAutofit fontScale="25000" lnSpcReduction="20000"/>
          </a:bodyPr>
          <a:lstStyle/>
          <a:p>
            <a:r>
              <a:rPr lang="en-GB" sz="12800" dirty="0"/>
              <a:t>				</a:t>
            </a:r>
            <a:r>
              <a:rPr lang="en-GB" dirty="0"/>
              <a:t>																							 </a:t>
            </a:r>
          </a:p>
        </p:txBody>
      </p:sp>
    </p:spTree>
    <p:extLst>
      <p:ext uri="{BB962C8B-B14F-4D97-AF65-F5344CB8AC3E}">
        <p14:creationId xmlns:p14="http://schemas.microsoft.com/office/powerpoint/2010/main" val="1172808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170B7-8DE9-43CC-9A64-4F4333019464}"/>
              </a:ext>
            </a:extLst>
          </p:cNvPr>
          <p:cNvSpPr>
            <a:spLocks noGrp="1"/>
          </p:cNvSpPr>
          <p:nvPr>
            <p:ph type="title"/>
          </p:nvPr>
        </p:nvSpPr>
        <p:spPr>
          <a:xfrm>
            <a:off x="-6419088" y="2260412"/>
            <a:ext cx="2779243" cy="4886111"/>
          </a:xfrm>
        </p:spPr>
        <p:txBody>
          <a:bodyPr>
            <a:normAutofit/>
          </a:bodyPr>
          <a:lstStyle/>
          <a:p>
            <a:endParaRPr lang="en-GB" dirty="0"/>
          </a:p>
        </p:txBody>
      </p:sp>
      <p:sp>
        <p:nvSpPr>
          <p:cNvPr id="3" name="Content Placeholder 2">
            <a:extLst>
              <a:ext uri="{FF2B5EF4-FFF2-40B4-BE49-F238E27FC236}">
                <a16:creationId xmlns:a16="http://schemas.microsoft.com/office/drawing/2014/main" id="{6B518729-19AA-4322-A6C1-6C791C6B85DA}"/>
              </a:ext>
            </a:extLst>
          </p:cNvPr>
          <p:cNvSpPr>
            <a:spLocks noGrp="1"/>
          </p:cNvSpPr>
          <p:nvPr>
            <p:ph sz="quarter" idx="13"/>
          </p:nvPr>
        </p:nvSpPr>
        <p:spPr>
          <a:xfrm>
            <a:off x="913774" y="2367092"/>
            <a:ext cx="10363826" cy="3884621"/>
          </a:xfrm>
        </p:spPr>
        <p:txBody>
          <a:bodyPr>
            <a:normAutofit/>
          </a:bodyPr>
          <a:lstStyle/>
          <a:p>
            <a:r>
              <a:rPr lang="en-GB" dirty="0"/>
              <a:t>Today we went to visit the old town and I was so excited to see some old artefacts WE saw AN OLD place for fish and fishing rods AS WE PASSED BY.  we carried on AND SAW many mayor’s </a:t>
            </a:r>
            <a:r>
              <a:rPr lang="en-GB" dirty="0" err="1"/>
              <a:t>staTUES</a:t>
            </a:r>
            <a:r>
              <a:rPr lang="en-GB" dirty="0"/>
              <a:t> and it was hot outside.</a:t>
            </a:r>
          </a:p>
          <a:p>
            <a:r>
              <a:rPr lang="en-GB" dirty="0"/>
              <a:t> then we went down the hill and I was confused because there was a boy called </a:t>
            </a:r>
            <a:r>
              <a:rPr lang="en-GB" dirty="0" err="1"/>
              <a:t>olivia</a:t>
            </a:r>
            <a:r>
              <a:rPr lang="en-GB" dirty="0"/>
              <a:t> (Greek boy) it was also was kind of funny and miss burns agreed too. then it was time to go back to the hotel and we got into our swimming stuff and went into the pool and it was cold. we stayed in the pool for an hour and went back into our rooms and got showered and changed into clothes  and had supper it was good! then we got in our </a:t>
            </a:r>
            <a:r>
              <a:rPr lang="en-GB" dirty="0" err="1"/>
              <a:t>pjyamers</a:t>
            </a:r>
            <a:r>
              <a:rPr lang="en-GB" dirty="0"/>
              <a:t> and went to bed    </a:t>
            </a:r>
          </a:p>
        </p:txBody>
      </p:sp>
      <p:pic>
        <p:nvPicPr>
          <p:cNvPr id="5" name="Picture 4">
            <a:extLst>
              <a:ext uri="{FF2B5EF4-FFF2-40B4-BE49-F238E27FC236}">
                <a16:creationId xmlns:a16="http://schemas.microsoft.com/office/drawing/2014/main" id="{F66583AD-ADA1-4A95-BEB1-6E581ABC1F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812872" y="9489"/>
            <a:ext cx="2426533" cy="2331721"/>
          </a:xfrm>
          <a:prstGeom prst="rect">
            <a:avLst/>
          </a:prstGeom>
        </p:spPr>
      </p:pic>
      <p:pic>
        <p:nvPicPr>
          <p:cNvPr id="7" name="Picture 6">
            <a:extLst>
              <a:ext uri="{FF2B5EF4-FFF2-40B4-BE49-F238E27FC236}">
                <a16:creationId xmlns:a16="http://schemas.microsoft.com/office/drawing/2014/main" id="{6D208A56-4B33-463A-972F-1742F28B3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2767584" cy="2075688"/>
          </a:xfrm>
          <a:prstGeom prst="rect">
            <a:avLst/>
          </a:prstGeom>
        </p:spPr>
      </p:pic>
    </p:spTree>
    <p:extLst>
      <p:ext uri="{BB962C8B-B14F-4D97-AF65-F5344CB8AC3E}">
        <p14:creationId xmlns:p14="http://schemas.microsoft.com/office/powerpoint/2010/main" val="34412211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46784-0AFC-4507-9F7F-73D3F467F26B}"/>
              </a:ext>
            </a:extLst>
          </p:cNvPr>
          <p:cNvSpPr>
            <a:spLocks noGrp="1"/>
          </p:cNvSpPr>
          <p:nvPr>
            <p:ph type="ctrTitle"/>
          </p:nvPr>
        </p:nvSpPr>
        <p:spPr/>
        <p:txBody>
          <a:bodyPr/>
          <a:lstStyle/>
          <a:p>
            <a:r>
              <a:rPr lang="en-GB" dirty="0"/>
              <a:t>Day 5 Travel Friday</a:t>
            </a:r>
          </a:p>
        </p:txBody>
      </p:sp>
      <p:sp>
        <p:nvSpPr>
          <p:cNvPr id="3" name="Subtitle 2">
            <a:extLst>
              <a:ext uri="{FF2B5EF4-FFF2-40B4-BE49-F238E27FC236}">
                <a16:creationId xmlns:a16="http://schemas.microsoft.com/office/drawing/2014/main" id="{04860C4B-0C2D-40CB-B7BB-251316AA2719}"/>
              </a:ext>
            </a:extLst>
          </p:cNvPr>
          <p:cNvSpPr>
            <a:spLocks noGrp="1"/>
          </p:cNvSpPr>
          <p:nvPr>
            <p:ph type="subTitle" idx="1"/>
          </p:nvPr>
        </p:nvSpPr>
        <p:spPr/>
        <p:txBody>
          <a:bodyPr>
            <a:normAutofit fontScale="25000" lnSpcReduction="20000"/>
          </a:bodyPr>
          <a:lstStyle/>
          <a:p>
            <a:r>
              <a:rPr lang="en-GB" sz="8400" dirty="0"/>
              <a:t> </a:t>
            </a:r>
          </a:p>
          <a:p>
            <a:endParaRPr lang="en-GB" sz="8400"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s</a:t>
            </a:r>
          </a:p>
        </p:txBody>
      </p:sp>
    </p:spTree>
    <p:extLst>
      <p:ext uri="{BB962C8B-B14F-4D97-AF65-F5344CB8AC3E}">
        <p14:creationId xmlns:p14="http://schemas.microsoft.com/office/powerpoint/2010/main" val="2826269959"/>
      </p:ext>
    </p:extLst>
  </p:cSld>
  <p:clrMapOvr>
    <a:masterClrMapping/>
  </p:clrMapOvr>
</p:sld>
</file>

<file path=ppt/theme/_rels/them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3.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otalTime>154</TotalTime>
  <Words>1007</Words>
  <Application>Microsoft Office PowerPoint</Application>
  <PresentationFormat>Widescreen</PresentationFormat>
  <Paragraphs>63</Paragraphs>
  <Slides>11</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11</vt:i4>
      </vt:variant>
    </vt:vector>
  </HeadingPairs>
  <TitlesOfParts>
    <vt:vector size="22" baseType="lpstr">
      <vt:lpstr>Arial</vt:lpstr>
      <vt:lpstr>Calibri</vt:lpstr>
      <vt:lpstr>Calibri Light</vt:lpstr>
      <vt:lpstr>Garamond</vt:lpstr>
      <vt:lpstr>Trebuchet MS</vt:lpstr>
      <vt:lpstr>Tw Cen MT</vt:lpstr>
      <vt:lpstr>Wingdings 3</vt:lpstr>
      <vt:lpstr>Office Theme</vt:lpstr>
      <vt:lpstr>Facet</vt:lpstr>
      <vt:lpstr>Droplet</vt:lpstr>
      <vt:lpstr>Organic</vt:lpstr>
      <vt:lpstr>ERASMUS 2023</vt:lpstr>
      <vt:lpstr>TRAVEL DAY SUNDAY</vt:lpstr>
      <vt:lpstr>DAY 1 MONDAY</vt:lpstr>
      <vt:lpstr>Day 2 and 3</vt:lpstr>
      <vt:lpstr>Day 2</vt:lpstr>
      <vt:lpstr>Day 3</vt:lpstr>
      <vt:lpstr>Day 4 Thursday</vt:lpstr>
      <vt:lpstr>PowerPoint Presentation</vt:lpstr>
      <vt:lpstr>Day 5 Travel Friday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Harry Eyrl</dc:creator>
  <cp:lastModifiedBy>Ruth Elstone</cp:lastModifiedBy>
  <cp:revision>21</cp:revision>
  <dcterms:created xsi:type="dcterms:W3CDTF">2023-04-17T10:15:32Z</dcterms:created>
  <dcterms:modified xsi:type="dcterms:W3CDTF">2023-04-26T14:13:38Z</dcterms:modified>
</cp:coreProperties>
</file>