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 id="2147483808" r:id="rId5"/>
  </p:sldMasterIdLst>
  <p:notesMasterIdLst>
    <p:notesMasterId r:id="rId20"/>
  </p:notesMasterIdLst>
  <p:sldIdLst>
    <p:sldId id="401" r:id="rId6"/>
    <p:sldId id="403" r:id="rId7"/>
    <p:sldId id="402" r:id="rId8"/>
    <p:sldId id="421" r:id="rId9"/>
    <p:sldId id="414" r:id="rId10"/>
    <p:sldId id="415" r:id="rId11"/>
    <p:sldId id="423" r:id="rId12"/>
    <p:sldId id="416" r:id="rId13"/>
    <p:sldId id="424" r:id="rId14"/>
    <p:sldId id="425" r:id="rId15"/>
    <p:sldId id="412" r:id="rId16"/>
    <p:sldId id="411" r:id="rId17"/>
    <p:sldId id="405" r:id="rId18"/>
    <p:sldId id="41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672" userDrawn="1">
          <p15:clr>
            <a:srgbClr val="A4A3A4"/>
          </p15:clr>
        </p15:guide>
        <p15:guide id="3" pos="7008" userDrawn="1">
          <p15:clr>
            <a:srgbClr val="A4A3A4"/>
          </p15:clr>
        </p15:guide>
        <p15:guide id="4" orient="horz" pos="182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2" autoAdjust="0"/>
    <p:restoredTop sz="95033" autoAdjust="0"/>
  </p:normalViewPr>
  <p:slideViewPr>
    <p:cSldViewPr snapToGrid="0">
      <p:cViewPr varScale="1">
        <p:scale>
          <a:sx n="78" d="100"/>
          <a:sy n="78" d="100"/>
        </p:scale>
        <p:origin x="878" y="72"/>
      </p:cViewPr>
      <p:guideLst>
        <p:guide orient="horz" pos="2160"/>
        <p:guide pos="672"/>
        <p:guide pos="7008"/>
        <p:guide orient="horz" pos="1824"/>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0B616-BCB2-4E7C-BAA6-B90DF21B9EDF}" type="datetimeFigureOut">
              <a:rPr lang="en-US" smtClean="0"/>
              <a:t>4/12/2023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0EDF81-139F-488C-872B-4720FBA6BF98}" type="slidenum">
              <a:rPr lang="en-US" smtClean="0"/>
              <a:t>‹#›</a:t>
            </a:fld>
            <a:endParaRPr lang="en-US" dirty="0"/>
          </a:p>
        </p:txBody>
      </p:sp>
    </p:spTree>
    <p:extLst>
      <p:ext uri="{BB962C8B-B14F-4D97-AF65-F5344CB8AC3E}">
        <p14:creationId xmlns:p14="http://schemas.microsoft.com/office/powerpoint/2010/main" val="3464707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715158DF-2C56-472E-AC48-47E20552FA19}"/>
              </a:ext>
            </a:extLst>
          </p:cNvPr>
          <p:cNvSpPr/>
          <p:nvPr userDrawn="1"/>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932688" y="1673352"/>
            <a:ext cx="5596128" cy="3511296"/>
          </a:xfrm>
        </p:spPr>
        <p:txBody>
          <a:bodyPr anchor="ctr">
            <a:normAutofit/>
          </a:bodyPr>
          <a:lstStyle>
            <a:lvl1pPr algn="l">
              <a:lnSpc>
                <a:spcPct val="100000"/>
              </a:lnSpc>
              <a:defRPr sz="48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8110728" y="1674546"/>
            <a:ext cx="3401568" cy="3508908"/>
          </a:xfrm>
        </p:spPr>
        <p:txBody>
          <a:bodyPr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8015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4541520"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4541520"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r>
              <a:rPr lang="en-US" dirty="0"/>
              <a:t>9/3/20XX</a:t>
            </a:r>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11" name="Text Placeholder 4">
            <a:extLst>
              <a:ext uri="{FF2B5EF4-FFF2-40B4-BE49-F238E27FC236}">
                <a16:creationId xmlns:a16="http://schemas.microsoft.com/office/drawing/2014/main" id="{B4B72819-870F-4CC8-9DEF-58C3AB4CD685}"/>
              </a:ext>
            </a:extLst>
          </p:cNvPr>
          <p:cNvSpPr>
            <a:spLocks noGrp="1"/>
          </p:cNvSpPr>
          <p:nvPr>
            <p:ph type="body" sz="quarter" idx="13"/>
          </p:nvPr>
        </p:nvSpPr>
        <p:spPr>
          <a:xfrm>
            <a:off x="8243252"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D7812E9D-BE2A-41F4-AA15-DC0B8C56AE77}"/>
              </a:ext>
            </a:extLst>
          </p:cNvPr>
          <p:cNvSpPr>
            <a:spLocks noGrp="1"/>
          </p:cNvSpPr>
          <p:nvPr>
            <p:ph sz="quarter" idx="14"/>
          </p:nvPr>
        </p:nvSpPr>
        <p:spPr>
          <a:xfrm>
            <a:off x="8243252"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611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pictures">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16" name="Picture Placeholder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6739128" y="365760"/>
            <a:ext cx="4617720" cy="2578608"/>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6739128" y="3127248"/>
            <a:ext cx="4617720" cy="3054096"/>
          </a:xfrm>
        </p:spPr>
        <p:txBody>
          <a:bodyPr/>
          <a:lstStyle>
            <a:lvl1pPr marL="0" indent="0">
              <a:buNone/>
              <a:defRPr sz="1800"/>
            </a:lvl1pPr>
            <a:lvl2pPr marL="228600">
              <a:defRPr sz="1800"/>
            </a:lvl2pPr>
            <a:lvl3pPr marL="457200">
              <a:defRPr sz="1800"/>
            </a:lvl3pPr>
            <a:lvl4pPr marL="685800">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a:lstStyle>
            <a:lvl1pPr algn="l">
              <a:defRPr/>
            </a:lvl1pPr>
          </a:lstStyle>
          <a:p>
            <a:pPr algn="l"/>
            <a:r>
              <a:rPr lang="en-US" dirty="0"/>
              <a:t>Presentation Title</a:t>
            </a:r>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1554462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18" name="Picture Placeholder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5" name="Title 4">
            <a:extLst>
              <a:ext uri="{FF2B5EF4-FFF2-40B4-BE49-F238E27FC236}">
                <a16:creationId xmlns:a16="http://schemas.microsoft.com/office/drawing/2014/main" id="{BF79A6B6-B6BD-4F17-8EDF-3CBD83B5A3C4}"/>
              </a:ext>
            </a:extLst>
          </p:cNvPr>
          <p:cNvSpPr>
            <a:spLocks noGrp="1"/>
          </p:cNvSpPr>
          <p:nvPr>
            <p:ph type="title"/>
          </p:nvPr>
        </p:nvSpPr>
        <p:spPr>
          <a:xfrm>
            <a:off x="838200" y="365124"/>
            <a:ext cx="4443984" cy="2139696"/>
          </a:xfrm>
        </p:spPr>
        <p:txBody>
          <a:bodyPr anchor="b"/>
          <a:lstStyle>
            <a:lvl1pPr>
              <a:defRPr sz="4000"/>
            </a:lvl1pPr>
          </a:lstStyle>
          <a:p>
            <a:r>
              <a:rPr lang="en-US"/>
              <a:t>Click to edit Master title style</a:t>
            </a:r>
          </a:p>
        </p:txBody>
      </p:sp>
      <p:sp>
        <p:nvSpPr>
          <p:cNvPr id="7" name="Text Placeholder 6">
            <a:extLst>
              <a:ext uri="{FF2B5EF4-FFF2-40B4-BE49-F238E27FC236}">
                <a16:creationId xmlns:a16="http://schemas.microsoft.com/office/drawing/2014/main" id="{AE97A506-D3A6-4ED8-8315-385575046882}"/>
              </a:ext>
            </a:extLst>
          </p:cNvPr>
          <p:cNvSpPr>
            <a:spLocks noGrp="1"/>
          </p:cNvSpPr>
          <p:nvPr>
            <p:ph type="body" sz="quarter" idx="13"/>
          </p:nvPr>
        </p:nvSpPr>
        <p:spPr>
          <a:xfrm>
            <a:off x="838199" y="2898648"/>
            <a:ext cx="4443984" cy="594360"/>
          </a:xfrm>
        </p:spPr>
        <p:txBody>
          <a:bodyPr/>
          <a:lstStyle>
            <a:lvl1pPr marL="0" indent="0">
              <a:buNone/>
              <a:defRPr sz="2000"/>
            </a:lvl1pPr>
          </a:lstStyle>
          <a:p>
            <a:pPr lvl="0"/>
            <a:r>
              <a:rPr lang="en-US"/>
              <a:t>Click to edit Master text styles</a:t>
            </a:r>
          </a:p>
        </p:txBody>
      </p:sp>
      <p:sp>
        <p:nvSpPr>
          <p:cNvPr id="8" name="Text Placeholder 6">
            <a:extLst>
              <a:ext uri="{FF2B5EF4-FFF2-40B4-BE49-F238E27FC236}">
                <a16:creationId xmlns:a16="http://schemas.microsoft.com/office/drawing/2014/main" id="{D85D9E25-B25F-4DB6-B381-E134A525C7A1}"/>
              </a:ext>
            </a:extLst>
          </p:cNvPr>
          <p:cNvSpPr>
            <a:spLocks noGrp="1"/>
          </p:cNvSpPr>
          <p:nvPr>
            <p:ph type="body" sz="quarter" idx="14"/>
          </p:nvPr>
        </p:nvSpPr>
        <p:spPr>
          <a:xfrm>
            <a:off x="838199" y="3639312"/>
            <a:ext cx="4443984" cy="594360"/>
          </a:xfrm>
        </p:spPr>
        <p:txBody>
          <a:bodyPr/>
          <a:lstStyle>
            <a:lvl1pPr marL="0" indent="0">
              <a:buNone/>
              <a:defRPr sz="2000"/>
            </a:lvl1pPr>
          </a:lstStyle>
          <a:p>
            <a:pPr lvl="0"/>
            <a:r>
              <a:rPr lang="en-US"/>
              <a:t>Click to edit Master text styles</a:t>
            </a:r>
          </a:p>
        </p:txBody>
      </p:sp>
      <p:sp>
        <p:nvSpPr>
          <p:cNvPr id="9" name="Text Placeholder 6">
            <a:extLst>
              <a:ext uri="{FF2B5EF4-FFF2-40B4-BE49-F238E27FC236}">
                <a16:creationId xmlns:a16="http://schemas.microsoft.com/office/drawing/2014/main" id="{6CE2F152-3B4C-4389-9A9C-82E3C8649A90}"/>
              </a:ext>
            </a:extLst>
          </p:cNvPr>
          <p:cNvSpPr>
            <a:spLocks noGrp="1"/>
          </p:cNvSpPr>
          <p:nvPr>
            <p:ph type="body" sz="quarter" idx="15"/>
          </p:nvPr>
        </p:nvSpPr>
        <p:spPr>
          <a:xfrm>
            <a:off x="838199" y="4389120"/>
            <a:ext cx="4443984" cy="594360"/>
          </a:xfrm>
        </p:spPr>
        <p:txBody>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4058976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3862530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4292733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dirty="0">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r>
              <a:rPr lang="en-US" dirty="0"/>
              <a:t>Presentation Title</a:t>
            </a:r>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2907610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solidFill>
                  <a:schemeClr val="bg1"/>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2406699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Freeform: Shape 8" descr="Tag=AccentColor&#10;Flavor=Light&#10;Target=Fill">
            <a:extLst>
              <a:ext uri="{FF2B5EF4-FFF2-40B4-BE49-F238E27FC236}">
                <a16:creationId xmlns:a16="http://schemas.microsoft.com/office/drawing/2014/main" id="{715158DF-2C56-472E-AC48-47E20552FA19}"/>
              </a:ext>
            </a:extLst>
          </p:cNvPr>
          <p:cNvSpPr/>
          <p:nvPr userDrawn="1"/>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250274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4159696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9713C8C-8E70-45D5-AE59-23E60168254E}"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8530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4 pictures">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3" name="Picture Placeholder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838200" y="365125"/>
            <a:ext cx="3200400" cy="2103436"/>
          </a:xfr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643186"/>
            <a:ext cx="3816096" cy="3529014"/>
          </a:xfrm>
        </p:spPr>
        <p:txBody>
          <a:bodyPr/>
          <a:lstStyle>
            <a:lvl1pPr marL="0" indent="0">
              <a:buNone/>
              <a:defRPr sz="20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a:lstStyle>
            <a:lvl1pPr algn="l">
              <a:defRPr/>
            </a:lvl1pPr>
          </a:lstStyle>
          <a:p>
            <a:pPr algn="l"/>
            <a:r>
              <a:rPr lang="en-US" dirty="0"/>
              <a:t>Presentation Title</a:t>
            </a:r>
          </a:p>
        </p:txBody>
      </p:sp>
      <p:sp>
        <p:nvSpPr>
          <p:cNvPr id="19" name="Picture Placeholder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anchor="ctr"/>
          <a:lstStyle>
            <a:lvl1pPr algn="ctr">
              <a:buNone/>
              <a:defRPr/>
            </a:lvl1pPr>
          </a:lstStyle>
          <a:p>
            <a:r>
              <a:rPr lang="en-US"/>
              <a:t>Click icon to add picture</a:t>
            </a:r>
            <a:endParaRPr lang="en-US" dirty="0"/>
          </a:p>
        </p:txBody>
      </p:sp>
      <p:sp>
        <p:nvSpPr>
          <p:cNvPr id="20" name="Picture Placeholder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anchor="ctr"/>
          <a:lstStyle>
            <a:lvl1pPr algn="ctr">
              <a:buNone/>
              <a:defRPr/>
            </a:lvl1pPr>
          </a:lstStyle>
          <a:p>
            <a:r>
              <a:rPr lang="en-US"/>
              <a:t>Click icon to add picture</a:t>
            </a:r>
            <a:endParaRPr lang="en-US" dirty="0"/>
          </a:p>
        </p:txBody>
      </p:sp>
    </p:spTree>
    <p:extLst>
      <p:ext uri="{BB962C8B-B14F-4D97-AF65-F5344CB8AC3E}">
        <p14:creationId xmlns:p14="http://schemas.microsoft.com/office/powerpoint/2010/main" val="37966467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4060884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9/3/20XX</a:t>
            </a:r>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3642364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9/3/20XX</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3563386992"/>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9/3/20XX</a:t>
            </a:r>
            <a:endParaRPr lang="en-US" dirty="0"/>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2021893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41660292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B9713C8C-8E70-45D5-AE59-23E60168254E}"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10456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3460857450"/>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9713C8C-8E70-45D5-AE59-23E60168254E}"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6488324"/>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with 2 pictures">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15" name="Picture Placeholder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anchor="b">
            <a:normAutofit/>
          </a:bodyPr>
          <a:lstStyle>
            <a:lvl1pPr algn="r">
              <a:defRPr sz="4800"/>
            </a:lvl1pPr>
          </a:lstStyle>
          <a:p>
            <a:r>
              <a:rPr lang="en-US" dirty="0"/>
              <a:t>Title here</a:t>
            </a:r>
          </a:p>
        </p:txBody>
      </p:sp>
      <p:sp>
        <p:nvSpPr>
          <p:cNvPr id="18" name="Subtitle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26874996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3328416" y="2002536"/>
            <a:ext cx="5541264" cy="2148840"/>
          </a:xfrm>
        </p:spPr>
        <p:txBody>
          <a:bodyPr anchor="b">
            <a:normAutofit/>
          </a:bodyPr>
          <a:lstStyle>
            <a:lvl1pPr algn="ctr">
              <a:defRPr sz="3600">
                <a:solidFill>
                  <a:schemeClr val="bg1"/>
                </a:solidFill>
                <a:latin typeface="+mn-lt"/>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r>
              <a:rPr lang="en-US" dirty="0"/>
              <a:t>9/3/20XX</a:t>
            </a:r>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8" name="Text Placeholder 7">
            <a:extLst>
              <a:ext uri="{FF2B5EF4-FFF2-40B4-BE49-F238E27FC236}">
                <a16:creationId xmlns:a16="http://schemas.microsoft.com/office/drawing/2014/main" id="{DB993D08-8A5D-4511-89F2-22508AFAC62D}"/>
              </a:ext>
            </a:extLst>
          </p:cNvPr>
          <p:cNvSpPr>
            <a:spLocks noGrp="1"/>
          </p:cNvSpPr>
          <p:nvPr>
            <p:ph type="body" sz="quarter" idx="13"/>
          </p:nvPr>
        </p:nvSpPr>
        <p:spPr>
          <a:xfrm>
            <a:off x="3877056" y="4297680"/>
            <a:ext cx="4434840" cy="1188720"/>
          </a:xfrm>
        </p:spPr>
        <p:txBody>
          <a:bodyPr/>
          <a:lstStyle>
            <a:lvl1pPr marL="0" indent="0" algn="ctr">
              <a:buNone/>
              <a:defRPr sz="240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712158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1531EA5B-7FC1-4088-B6D5-4395F4C1F3C8}"/>
              </a:ext>
            </a:extLst>
          </p:cNvPr>
          <p:cNvSpPr/>
          <p:nvPr userDrawn="1"/>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anchor="ctr">
            <a:normAutofit/>
          </a:bodyPr>
          <a:lstStyle>
            <a:lvl1pPr>
              <a:defRPr sz="4000">
                <a:solidFill>
                  <a:schemeClr val="bg1"/>
                </a:solidFill>
              </a:defRPr>
            </a:lvl1pPr>
          </a:lstStyle>
          <a:p>
            <a:r>
              <a:rPr lang="en-US" dirty="0"/>
              <a:t>Title</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15" name="Content Placeholder 13">
            <a:extLst>
              <a:ext uri="{FF2B5EF4-FFF2-40B4-BE49-F238E27FC236}">
                <a16:creationId xmlns:a16="http://schemas.microsoft.com/office/drawing/2014/main" id="{CCD14F82-32BC-4E61-83EA-CB71ED780A3F}"/>
              </a:ext>
            </a:extLst>
          </p:cNvPr>
          <p:cNvSpPr>
            <a:spLocks noGrp="1"/>
          </p:cNvSpPr>
          <p:nvPr>
            <p:ph sz="quarter" idx="13"/>
          </p:nvPr>
        </p:nvSpPr>
        <p:spPr>
          <a:xfrm>
            <a:off x="6735763" y="712788"/>
            <a:ext cx="4618037" cy="5432425"/>
          </a:xfrm>
        </p:spPr>
        <p:txBody>
          <a:bodyPr anchor="ctr"/>
          <a:lstStyle>
            <a:lvl1pPr marL="0" indent="0">
              <a:buNone/>
              <a:defRPr sz="1800"/>
            </a:lvl1pPr>
          </a:lstStyle>
          <a:p>
            <a:pPr lvl="0"/>
            <a:r>
              <a:rPr lang="en-US"/>
              <a:t>Click to edit Master text styles</a:t>
            </a:r>
          </a:p>
        </p:txBody>
      </p:sp>
    </p:spTree>
    <p:extLst>
      <p:ext uri="{BB962C8B-B14F-4D97-AF65-F5344CB8AC3E}">
        <p14:creationId xmlns:p14="http://schemas.microsoft.com/office/powerpoint/2010/main" val="3655466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2 pictures">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15" name="Picture Placeholder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anchor="b">
            <a:normAutofit/>
          </a:bodyPr>
          <a:lstStyle>
            <a:lvl1pPr algn="r">
              <a:defRPr sz="4800"/>
            </a:lvl1pPr>
          </a:lstStyle>
          <a:p>
            <a:r>
              <a:rPr lang="en-US" dirty="0"/>
              <a:t>Title here</a:t>
            </a:r>
          </a:p>
        </p:txBody>
      </p:sp>
      <p:sp>
        <p:nvSpPr>
          <p:cNvPr id="18" name="Subtitle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449278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2564276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3328416" y="2002536"/>
            <a:ext cx="5541264" cy="2148840"/>
          </a:xfrm>
        </p:spPr>
        <p:txBody>
          <a:bodyPr anchor="b">
            <a:normAutofit/>
          </a:bodyPr>
          <a:lstStyle>
            <a:lvl1pPr algn="ctr">
              <a:defRPr sz="3600">
                <a:solidFill>
                  <a:schemeClr val="bg1"/>
                </a:solidFill>
                <a:latin typeface="+mn-lt"/>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r>
              <a:rPr lang="en-US" dirty="0"/>
              <a:t>9/3/20XX</a:t>
            </a:r>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8" name="Text Placeholder 7">
            <a:extLst>
              <a:ext uri="{FF2B5EF4-FFF2-40B4-BE49-F238E27FC236}">
                <a16:creationId xmlns:a16="http://schemas.microsoft.com/office/drawing/2014/main" id="{DB993D08-8A5D-4511-89F2-22508AFAC62D}"/>
              </a:ext>
            </a:extLst>
          </p:cNvPr>
          <p:cNvSpPr>
            <a:spLocks noGrp="1"/>
          </p:cNvSpPr>
          <p:nvPr>
            <p:ph type="body" sz="quarter" idx="13"/>
          </p:nvPr>
        </p:nvSpPr>
        <p:spPr>
          <a:xfrm>
            <a:off x="3877056" y="4297680"/>
            <a:ext cx="4434840" cy="1188720"/>
          </a:xfrm>
        </p:spPr>
        <p:txBody>
          <a:bodyPr/>
          <a:lstStyle>
            <a:lvl1pPr marL="0" indent="0" algn="ctr">
              <a:buNone/>
              <a:defRPr sz="240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549253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3" name="Picture Placeholder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4" name="Picture Placeholder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5" name="Picture Placeholder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5" name="Title 4">
            <a:extLst>
              <a:ext uri="{FF2B5EF4-FFF2-40B4-BE49-F238E27FC236}">
                <a16:creationId xmlns:a16="http://schemas.microsoft.com/office/drawing/2014/main" id="{DE7D0FB3-AA0E-43D7-A0BC-3BEE75E725EF}"/>
              </a:ext>
            </a:extLst>
          </p:cNvPr>
          <p:cNvSpPr>
            <a:spLocks noGrp="1"/>
          </p:cNvSpPr>
          <p:nvPr>
            <p:ph type="title"/>
          </p:nvPr>
        </p:nvSpPr>
        <p:spPr/>
        <p:txBody>
          <a:bodyPr/>
          <a:lstStyle>
            <a:lvl1pPr algn="ctr">
              <a:defRPr/>
            </a:lvl1pPr>
          </a:lstStyle>
          <a:p>
            <a:r>
              <a:rPr lang="en-US"/>
              <a:t>Click to edit Master title style</a:t>
            </a:r>
          </a:p>
        </p:txBody>
      </p:sp>
      <p:sp>
        <p:nvSpPr>
          <p:cNvPr id="61" name="Text Placeholder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2" name="Text Placeholder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3" name="Text Placeholder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4" name="Text Placeholder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5" name="Text Placeholder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6" name="Text Placeholder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7" name="Text Placeholder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8" name="Text Placeholder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9" name="Text Placeholder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70" name="Text Placeholder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Tree>
    <p:extLst>
      <p:ext uri="{BB962C8B-B14F-4D97-AF65-F5344CB8AC3E}">
        <p14:creationId xmlns:p14="http://schemas.microsoft.com/office/powerpoint/2010/main" val="3420658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61000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r>
              <a:rPr lang="en-US" dirty="0"/>
              <a:t>9/3/20XX</a:t>
            </a:r>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4020813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9/3/20XX</a:t>
            </a:r>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13C8C-8E70-45D5-AE59-23E60168254E}" type="slidenum">
              <a:rPr lang="en-US" smtClean="0"/>
              <a:t>‹#›</a:t>
            </a:fld>
            <a:endParaRPr lang="en-US" dirty="0"/>
          </a:p>
        </p:txBody>
      </p:sp>
    </p:spTree>
    <p:extLst>
      <p:ext uri="{BB962C8B-B14F-4D97-AF65-F5344CB8AC3E}">
        <p14:creationId xmlns:p14="http://schemas.microsoft.com/office/powerpoint/2010/main" val="344619730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35" r:id="rId5"/>
    <p:sldLayoutId id="2147483739" r:id="rId6"/>
    <p:sldLayoutId id="2147483748" r:id="rId7"/>
    <p:sldLayoutId id="2147483737" r:id="rId8"/>
    <p:sldLayoutId id="2147483738" r:id="rId9"/>
    <p:sldLayoutId id="2147483749" r:id="rId10"/>
    <p:sldLayoutId id="2147483750" r:id="rId11"/>
    <p:sldLayoutId id="2147483751" r:id="rId12"/>
    <p:sldLayoutId id="2147483736" r:id="rId13"/>
    <p:sldLayoutId id="2147483740" r:id="rId14"/>
    <p:sldLayoutId id="2147483742" r:id="rId15"/>
    <p:sldLayoutId id="2147483743" r:id="rId16"/>
  </p:sldLayoutIdLst>
  <p:hf hdr="0"/>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r>
              <a:rPr lang="en-US"/>
              <a:t>9/3/20XX</a:t>
            </a:r>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Presentation Title</a:t>
            </a:r>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9713C8C-8E70-45D5-AE59-23E60168254E}" type="slidenum">
              <a:rPr lang="en-US" smtClean="0"/>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382611"/>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Lst>
  <p:hf hdr="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8.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8.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8.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8.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DC2B03A-99C8-41EC-9E10-848CC09465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38CF5B-E8DE-48F3-9581-51BBEC47AE73}"/>
              </a:ext>
            </a:extLst>
          </p:cNvPr>
          <p:cNvSpPr>
            <a:spLocks noGrp="1"/>
          </p:cNvSpPr>
          <p:nvPr>
            <p:ph type="ctrTitle"/>
          </p:nvPr>
        </p:nvSpPr>
        <p:spPr>
          <a:xfrm>
            <a:off x="634276" y="640080"/>
            <a:ext cx="4973818" cy="3034857"/>
          </a:xfrm>
        </p:spPr>
        <p:txBody>
          <a:bodyPr anchor="b">
            <a:normAutofit/>
          </a:bodyPr>
          <a:lstStyle/>
          <a:p>
            <a:r>
              <a:rPr lang="en-US">
                <a:solidFill>
                  <a:schemeClr val="tx1"/>
                </a:solidFill>
              </a:rPr>
              <a:t>Spain VISIT </a:t>
            </a:r>
            <a:br>
              <a:rPr lang="en-US">
                <a:solidFill>
                  <a:schemeClr val="tx1"/>
                </a:solidFill>
              </a:rPr>
            </a:br>
            <a:r>
              <a:rPr lang="en-US">
                <a:solidFill>
                  <a:schemeClr val="tx1"/>
                </a:solidFill>
              </a:rPr>
              <a:t> </a:t>
            </a:r>
            <a:br>
              <a:rPr lang="en-US">
                <a:solidFill>
                  <a:schemeClr val="tx1"/>
                </a:solidFill>
              </a:rPr>
            </a:br>
            <a:r>
              <a:rPr lang="en-US">
                <a:solidFill>
                  <a:schemeClr val="tx1"/>
                </a:solidFill>
              </a:rPr>
              <a:t>23/04/23 – 29/04/23 </a:t>
            </a:r>
            <a:br>
              <a:rPr lang="en-US">
                <a:solidFill>
                  <a:schemeClr val="tx1"/>
                </a:solidFill>
              </a:rPr>
            </a:br>
            <a:endParaRPr lang="en-US">
              <a:solidFill>
                <a:schemeClr val="tx1"/>
              </a:solidFill>
            </a:endParaRPr>
          </a:p>
        </p:txBody>
      </p:sp>
      <p:sp>
        <p:nvSpPr>
          <p:cNvPr id="3" name="Subtitle 2">
            <a:extLst>
              <a:ext uri="{FF2B5EF4-FFF2-40B4-BE49-F238E27FC236}">
                <a16:creationId xmlns:a16="http://schemas.microsoft.com/office/drawing/2014/main" id="{EF5D29EF-CFED-41EF-9138-BE844655F339}"/>
              </a:ext>
            </a:extLst>
          </p:cNvPr>
          <p:cNvSpPr>
            <a:spLocks noGrp="1"/>
          </p:cNvSpPr>
          <p:nvPr>
            <p:ph type="subTitle" idx="1"/>
          </p:nvPr>
        </p:nvSpPr>
        <p:spPr>
          <a:xfrm>
            <a:off x="638921" y="3849539"/>
            <a:ext cx="4969173" cy="2359417"/>
          </a:xfrm>
        </p:spPr>
        <p:txBody>
          <a:bodyPr anchor="t">
            <a:normAutofit/>
          </a:bodyPr>
          <a:lstStyle/>
          <a:p>
            <a:pPr algn="r"/>
            <a:r>
              <a:rPr lang="en-US">
                <a:solidFill>
                  <a:schemeClr val="tx1"/>
                </a:solidFill>
              </a:rPr>
              <a:t>ERASMUS EXCHANGE PROGRAMME </a:t>
            </a:r>
          </a:p>
        </p:txBody>
      </p:sp>
      <p:cxnSp>
        <p:nvCxnSpPr>
          <p:cNvPr id="13" name="Straight Connector 12">
            <a:extLst>
              <a:ext uri="{FF2B5EF4-FFF2-40B4-BE49-F238E27FC236}">
                <a16:creationId xmlns:a16="http://schemas.microsoft.com/office/drawing/2014/main" id="{11E9621E-D18D-45F5-8B91-2FA8EBB096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09" y="3765314"/>
            <a:ext cx="466344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F395312-E11B-4CEE-B99D-1C6A091C0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3275" y="0"/>
            <a:ext cx="610545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A277E21-4A22-4F4B-A859-7EC231AEA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009" y="321731"/>
            <a:ext cx="3932506" cy="366223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87AF658-BC96-0ACE-69CB-9A7D6A52EBD9}"/>
              </a:ext>
            </a:extLst>
          </p:cNvPr>
          <p:cNvPicPr>
            <a:picLocks noChangeAspect="1"/>
          </p:cNvPicPr>
          <p:nvPr/>
        </p:nvPicPr>
        <p:blipFill>
          <a:blip r:embed="rId2"/>
          <a:stretch>
            <a:fillRect/>
          </a:stretch>
        </p:blipFill>
        <p:spPr>
          <a:xfrm>
            <a:off x="6569894" y="765307"/>
            <a:ext cx="3602736" cy="2775081"/>
          </a:xfrm>
          <a:prstGeom prst="rect">
            <a:avLst/>
          </a:prstGeom>
        </p:spPr>
      </p:pic>
      <p:sp>
        <p:nvSpPr>
          <p:cNvPr id="19" name="Rectangle 18">
            <a:extLst>
              <a:ext uri="{FF2B5EF4-FFF2-40B4-BE49-F238E27FC236}">
                <a16:creationId xmlns:a16="http://schemas.microsoft.com/office/drawing/2014/main" id="{54C05C7E-2D18-45A2-93F7-CDDC4526FB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09128" y="321732"/>
            <a:ext cx="1352695" cy="366854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920AD80-D6EE-4F0C-8E89-B6263C2F25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008" y="4157447"/>
            <a:ext cx="2104750" cy="2312282"/>
          </a:xfrm>
          <a:prstGeom prst="rect">
            <a:avLst/>
          </a:prstGeom>
          <a:solidFill>
            <a:schemeClr val="accent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A045B26-F98C-4031-BC85-36A5A9E93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0625" y="4157447"/>
            <a:ext cx="3206709" cy="23122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463EE7A-D6C7-5C9D-4D50-4ECBB624DFE6}"/>
              </a:ext>
            </a:extLst>
          </p:cNvPr>
          <p:cNvPicPr>
            <a:picLocks noChangeAspect="1"/>
          </p:cNvPicPr>
          <p:nvPr/>
        </p:nvPicPr>
        <p:blipFill>
          <a:blip r:embed="rId3"/>
          <a:stretch>
            <a:fillRect/>
          </a:stretch>
        </p:blipFill>
        <p:spPr>
          <a:xfrm>
            <a:off x="8853258" y="4321464"/>
            <a:ext cx="2841441" cy="1984248"/>
          </a:xfrm>
          <a:prstGeom prst="rect">
            <a:avLst/>
          </a:prstGeom>
        </p:spPr>
      </p:pic>
    </p:spTree>
    <p:extLst>
      <p:ext uri="{BB962C8B-B14F-4D97-AF65-F5344CB8AC3E}">
        <p14:creationId xmlns:p14="http://schemas.microsoft.com/office/powerpoint/2010/main" val="2074766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9EB11B-DD54-7ECC-CF9D-086FF76A62C9}"/>
              </a:ext>
            </a:extLst>
          </p:cNvPr>
          <p:cNvSpPr>
            <a:spLocks noGrp="1"/>
          </p:cNvSpPr>
          <p:nvPr>
            <p:ph type="title"/>
          </p:nvPr>
        </p:nvSpPr>
        <p:spPr>
          <a:xfrm>
            <a:off x="886409" y="251738"/>
            <a:ext cx="4284244" cy="649225"/>
          </a:xfrm>
        </p:spPr>
        <p:txBody>
          <a:bodyPr>
            <a:normAutofit fontScale="90000"/>
          </a:bodyPr>
          <a:lstStyle/>
          <a:p>
            <a:r>
              <a:rPr lang="en-GB" dirty="0"/>
              <a:t>About Barcelona! </a:t>
            </a:r>
          </a:p>
        </p:txBody>
      </p:sp>
      <p:sp>
        <p:nvSpPr>
          <p:cNvPr id="7" name="TextBox 6">
            <a:extLst>
              <a:ext uri="{FF2B5EF4-FFF2-40B4-BE49-F238E27FC236}">
                <a16:creationId xmlns:a16="http://schemas.microsoft.com/office/drawing/2014/main" id="{BA01D032-859C-8662-BC0D-332304113290}"/>
              </a:ext>
            </a:extLst>
          </p:cNvPr>
          <p:cNvSpPr txBox="1"/>
          <p:nvPr/>
        </p:nvSpPr>
        <p:spPr>
          <a:xfrm>
            <a:off x="1331946" y="986326"/>
            <a:ext cx="6097554" cy="369332"/>
          </a:xfrm>
          <a:prstGeom prst="rect">
            <a:avLst/>
          </a:prstGeom>
          <a:noFill/>
        </p:spPr>
        <p:txBody>
          <a:bodyPr wrap="square">
            <a:spAutoFit/>
          </a:bodyPr>
          <a:lstStyle/>
          <a:p>
            <a:r>
              <a:rPr lang="en-GB" b="1" i="0" dirty="0">
                <a:solidFill>
                  <a:srgbClr val="232323"/>
                </a:solidFill>
                <a:effectLst/>
                <a:latin typeface="HelveticaNeue-Light"/>
              </a:rPr>
              <a:t>1</a:t>
            </a:r>
            <a:r>
              <a:rPr lang="en-GB" i="0" dirty="0">
                <a:solidFill>
                  <a:srgbClr val="232323"/>
                </a:solidFill>
                <a:effectLst/>
                <a:latin typeface="HelveticaNeue-Light"/>
              </a:rPr>
              <a:t>. Barcelona’s beaches are artificial</a:t>
            </a:r>
            <a:endParaRPr lang="en-GB" dirty="0"/>
          </a:p>
        </p:txBody>
      </p:sp>
      <p:sp>
        <p:nvSpPr>
          <p:cNvPr id="9" name="TextBox 8">
            <a:extLst>
              <a:ext uri="{FF2B5EF4-FFF2-40B4-BE49-F238E27FC236}">
                <a16:creationId xmlns:a16="http://schemas.microsoft.com/office/drawing/2014/main" id="{4F8485EC-7A9A-27EE-FE58-5461B8054844}"/>
              </a:ext>
            </a:extLst>
          </p:cNvPr>
          <p:cNvSpPr txBox="1"/>
          <p:nvPr/>
        </p:nvSpPr>
        <p:spPr>
          <a:xfrm>
            <a:off x="4690966" y="1639468"/>
            <a:ext cx="6097554" cy="369332"/>
          </a:xfrm>
          <a:prstGeom prst="rect">
            <a:avLst/>
          </a:prstGeom>
          <a:noFill/>
        </p:spPr>
        <p:txBody>
          <a:bodyPr wrap="square">
            <a:spAutoFit/>
          </a:bodyPr>
          <a:lstStyle/>
          <a:p>
            <a:r>
              <a:rPr lang="en-GB" i="0" dirty="0">
                <a:solidFill>
                  <a:srgbClr val="232323"/>
                </a:solidFill>
                <a:effectLst/>
                <a:latin typeface="HelveticaNeue-Light"/>
              </a:rPr>
              <a:t>2. Barcelona is said to be older than Rome</a:t>
            </a:r>
            <a:endParaRPr lang="en-GB" dirty="0"/>
          </a:p>
        </p:txBody>
      </p:sp>
      <p:sp>
        <p:nvSpPr>
          <p:cNvPr id="11" name="TextBox 10">
            <a:extLst>
              <a:ext uri="{FF2B5EF4-FFF2-40B4-BE49-F238E27FC236}">
                <a16:creationId xmlns:a16="http://schemas.microsoft.com/office/drawing/2014/main" id="{62C6B2DD-CD86-869F-BFAF-2CF7A966DD74}"/>
              </a:ext>
            </a:extLst>
          </p:cNvPr>
          <p:cNvSpPr txBox="1"/>
          <p:nvPr/>
        </p:nvSpPr>
        <p:spPr>
          <a:xfrm>
            <a:off x="781439" y="2292610"/>
            <a:ext cx="6097554" cy="369332"/>
          </a:xfrm>
          <a:prstGeom prst="rect">
            <a:avLst/>
          </a:prstGeom>
          <a:noFill/>
        </p:spPr>
        <p:txBody>
          <a:bodyPr wrap="square">
            <a:spAutoFit/>
          </a:bodyPr>
          <a:lstStyle/>
          <a:p>
            <a:r>
              <a:rPr lang="en-GB" dirty="0"/>
              <a:t>3. Barcelona is one of the world’s most bike-friendly cities</a:t>
            </a:r>
          </a:p>
        </p:txBody>
      </p:sp>
      <p:sp>
        <p:nvSpPr>
          <p:cNvPr id="13" name="TextBox 12">
            <a:extLst>
              <a:ext uri="{FF2B5EF4-FFF2-40B4-BE49-F238E27FC236}">
                <a16:creationId xmlns:a16="http://schemas.microsoft.com/office/drawing/2014/main" id="{7F485749-C7F7-2853-0C1D-C119876E3722}"/>
              </a:ext>
            </a:extLst>
          </p:cNvPr>
          <p:cNvSpPr txBox="1"/>
          <p:nvPr/>
        </p:nvSpPr>
        <p:spPr>
          <a:xfrm>
            <a:off x="4812264" y="2754116"/>
            <a:ext cx="6097554" cy="646331"/>
          </a:xfrm>
          <a:prstGeom prst="rect">
            <a:avLst/>
          </a:prstGeom>
          <a:noFill/>
        </p:spPr>
        <p:txBody>
          <a:bodyPr wrap="square">
            <a:spAutoFit/>
          </a:bodyPr>
          <a:lstStyle/>
          <a:p>
            <a:r>
              <a:rPr lang="en-GB" dirty="0"/>
              <a:t>4. Barcelona is the only city in the world awarded a royal gold medal for architecture</a:t>
            </a:r>
          </a:p>
        </p:txBody>
      </p:sp>
      <p:sp>
        <p:nvSpPr>
          <p:cNvPr id="15" name="TextBox 14">
            <a:extLst>
              <a:ext uri="{FF2B5EF4-FFF2-40B4-BE49-F238E27FC236}">
                <a16:creationId xmlns:a16="http://schemas.microsoft.com/office/drawing/2014/main" id="{896B5144-F69F-7FC9-DFDF-FCD39D174ADB}"/>
              </a:ext>
            </a:extLst>
          </p:cNvPr>
          <p:cNvSpPr txBox="1"/>
          <p:nvPr/>
        </p:nvSpPr>
        <p:spPr>
          <a:xfrm>
            <a:off x="492190" y="3684257"/>
            <a:ext cx="6097554" cy="369332"/>
          </a:xfrm>
          <a:prstGeom prst="rect">
            <a:avLst/>
          </a:prstGeom>
          <a:noFill/>
        </p:spPr>
        <p:txBody>
          <a:bodyPr wrap="square">
            <a:spAutoFit/>
          </a:bodyPr>
          <a:lstStyle/>
          <a:p>
            <a:r>
              <a:rPr lang="en-GB" dirty="0"/>
              <a:t>5. The busiest pedestrian street in Spain is in Barcelona</a:t>
            </a:r>
          </a:p>
        </p:txBody>
      </p:sp>
      <p:sp>
        <p:nvSpPr>
          <p:cNvPr id="17" name="TextBox 16">
            <a:extLst>
              <a:ext uri="{FF2B5EF4-FFF2-40B4-BE49-F238E27FC236}">
                <a16:creationId xmlns:a16="http://schemas.microsoft.com/office/drawing/2014/main" id="{6E8698FF-4B0A-E828-7513-AF1A6E84C270}"/>
              </a:ext>
            </a:extLst>
          </p:cNvPr>
          <p:cNvSpPr txBox="1"/>
          <p:nvPr/>
        </p:nvSpPr>
        <p:spPr>
          <a:xfrm>
            <a:off x="5250802" y="4238096"/>
            <a:ext cx="6097554" cy="369332"/>
          </a:xfrm>
          <a:prstGeom prst="rect">
            <a:avLst/>
          </a:prstGeom>
          <a:noFill/>
        </p:spPr>
        <p:txBody>
          <a:bodyPr wrap="square">
            <a:spAutoFit/>
          </a:bodyPr>
          <a:lstStyle/>
          <a:p>
            <a:r>
              <a:rPr lang="en-GB" dirty="0"/>
              <a:t>6. There are 55 museums in Barcelona</a:t>
            </a:r>
          </a:p>
        </p:txBody>
      </p:sp>
      <p:sp>
        <p:nvSpPr>
          <p:cNvPr id="19" name="TextBox 18">
            <a:extLst>
              <a:ext uri="{FF2B5EF4-FFF2-40B4-BE49-F238E27FC236}">
                <a16:creationId xmlns:a16="http://schemas.microsoft.com/office/drawing/2014/main" id="{57472D78-1628-FE9E-9122-5DC9627B6249}"/>
              </a:ext>
            </a:extLst>
          </p:cNvPr>
          <p:cNvSpPr txBox="1"/>
          <p:nvPr/>
        </p:nvSpPr>
        <p:spPr>
          <a:xfrm>
            <a:off x="258925" y="4933559"/>
            <a:ext cx="6097554" cy="369332"/>
          </a:xfrm>
          <a:prstGeom prst="rect">
            <a:avLst/>
          </a:prstGeom>
          <a:noFill/>
        </p:spPr>
        <p:txBody>
          <a:bodyPr wrap="square">
            <a:spAutoFit/>
          </a:bodyPr>
          <a:lstStyle/>
          <a:p>
            <a:r>
              <a:rPr lang="en-GB" dirty="0"/>
              <a:t>7. Barcelona has the largest metropolitan park in the world</a:t>
            </a:r>
          </a:p>
        </p:txBody>
      </p:sp>
      <p:sp>
        <p:nvSpPr>
          <p:cNvPr id="21" name="TextBox 20">
            <a:extLst>
              <a:ext uri="{FF2B5EF4-FFF2-40B4-BE49-F238E27FC236}">
                <a16:creationId xmlns:a16="http://schemas.microsoft.com/office/drawing/2014/main" id="{85B8F9B3-CC5B-DA9F-2864-6B7F86F6CC2A}"/>
              </a:ext>
            </a:extLst>
          </p:cNvPr>
          <p:cNvSpPr txBox="1"/>
          <p:nvPr/>
        </p:nvSpPr>
        <p:spPr>
          <a:xfrm>
            <a:off x="7088934" y="4994541"/>
            <a:ext cx="6097554" cy="369332"/>
          </a:xfrm>
          <a:prstGeom prst="rect">
            <a:avLst/>
          </a:prstGeom>
          <a:noFill/>
        </p:spPr>
        <p:txBody>
          <a:bodyPr wrap="square">
            <a:spAutoFit/>
          </a:bodyPr>
          <a:lstStyle/>
          <a:p>
            <a:r>
              <a:rPr lang="en-GB" dirty="0"/>
              <a:t>8. There are 68 parks in Barcelona</a:t>
            </a:r>
          </a:p>
        </p:txBody>
      </p:sp>
      <p:sp>
        <p:nvSpPr>
          <p:cNvPr id="23" name="TextBox 22">
            <a:extLst>
              <a:ext uri="{FF2B5EF4-FFF2-40B4-BE49-F238E27FC236}">
                <a16:creationId xmlns:a16="http://schemas.microsoft.com/office/drawing/2014/main" id="{CD962DDC-A415-DC89-A6F8-06893B40EBA7}"/>
              </a:ext>
            </a:extLst>
          </p:cNvPr>
          <p:cNvSpPr txBox="1"/>
          <p:nvPr/>
        </p:nvSpPr>
        <p:spPr>
          <a:xfrm>
            <a:off x="160953" y="5998195"/>
            <a:ext cx="6592076" cy="369332"/>
          </a:xfrm>
          <a:prstGeom prst="rect">
            <a:avLst/>
          </a:prstGeom>
          <a:noFill/>
        </p:spPr>
        <p:txBody>
          <a:bodyPr wrap="square">
            <a:spAutoFit/>
          </a:bodyPr>
          <a:lstStyle/>
          <a:p>
            <a:r>
              <a:rPr lang="en-GB" dirty="0"/>
              <a:t>9. Camp </a:t>
            </a:r>
            <a:r>
              <a:rPr lang="en-GB" dirty="0" err="1"/>
              <a:t>Nou</a:t>
            </a:r>
            <a:r>
              <a:rPr lang="en-GB" dirty="0"/>
              <a:t>, Barcelona’s football stadium, is the biggest in Europe</a:t>
            </a:r>
          </a:p>
        </p:txBody>
      </p:sp>
      <p:sp>
        <p:nvSpPr>
          <p:cNvPr id="25" name="TextBox 24">
            <a:extLst>
              <a:ext uri="{FF2B5EF4-FFF2-40B4-BE49-F238E27FC236}">
                <a16:creationId xmlns:a16="http://schemas.microsoft.com/office/drawing/2014/main" id="{90745DB4-4AFE-78DD-21F5-2F90205F7FCE}"/>
              </a:ext>
            </a:extLst>
          </p:cNvPr>
          <p:cNvSpPr txBox="1"/>
          <p:nvPr/>
        </p:nvSpPr>
        <p:spPr>
          <a:xfrm>
            <a:off x="6096000" y="6324326"/>
            <a:ext cx="6592076" cy="369332"/>
          </a:xfrm>
          <a:prstGeom prst="rect">
            <a:avLst/>
          </a:prstGeom>
          <a:noFill/>
        </p:spPr>
        <p:txBody>
          <a:bodyPr wrap="square">
            <a:spAutoFit/>
          </a:bodyPr>
          <a:lstStyle/>
          <a:p>
            <a:r>
              <a:rPr lang="en-GB" dirty="0"/>
              <a:t>10. Barcelona is the biggest city on the Mediterranean sea</a:t>
            </a:r>
          </a:p>
        </p:txBody>
      </p:sp>
    </p:spTree>
    <p:extLst>
      <p:ext uri="{BB962C8B-B14F-4D97-AF65-F5344CB8AC3E}">
        <p14:creationId xmlns:p14="http://schemas.microsoft.com/office/powerpoint/2010/main" val="4093097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EEC4C8F-0937-E2D9-367B-1D00416A7450}"/>
              </a:ext>
            </a:extLst>
          </p:cNvPr>
          <p:cNvSpPr txBox="1"/>
          <p:nvPr/>
        </p:nvSpPr>
        <p:spPr>
          <a:xfrm>
            <a:off x="678803" y="700312"/>
            <a:ext cx="10947140" cy="3416320"/>
          </a:xfrm>
          <a:prstGeom prst="rect">
            <a:avLst/>
          </a:prstGeom>
          <a:noFill/>
        </p:spPr>
        <p:txBody>
          <a:bodyPr wrap="square">
            <a:spAutoFit/>
          </a:bodyPr>
          <a:lstStyle/>
          <a:p>
            <a:pPr algn="l"/>
            <a:r>
              <a:rPr lang="en-GB" sz="2400" b="1" i="0" dirty="0" err="1">
                <a:solidFill>
                  <a:srgbClr val="FF0000"/>
                </a:solidFill>
                <a:effectLst/>
                <a:latin typeface="stolzl"/>
              </a:rPr>
              <a:t>Castelldefels</a:t>
            </a:r>
            <a:r>
              <a:rPr lang="en-GB" sz="2400" b="0" i="0" dirty="0">
                <a:effectLst/>
                <a:latin typeface="stolzl"/>
              </a:rPr>
              <a:t> is located between </a:t>
            </a:r>
            <a:r>
              <a:rPr lang="en-GB" sz="2400" dirty="0">
                <a:latin typeface="stolzl"/>
              </a:rPr>
              <a:t>a</a:t>
            </a:r>
            <a:r>
              <a:rPr lang="en-GB" sz="2400" b="0" i="0" dirty="0">
                <a:effectLst/>
                <a:latin typeface="stolzl"/>
              </a:rPr>
              <a:t> mountainous landscape and the Mediterranean. More than five kilometres worth of </a:t>
            </a:r>
            <a:r>
              <a:rPr lang="en-GB" sz="2400" dirty="0">
                <a:latin typeface="stolzl"/>
              </a:rPr>
              <a:t>lovely </a:t>
            </a:r>
            <a:r>
              <a:rPr lang="en-GB" sz="2400" b="0" i="0" dirty="0">
                <a:effectLst/>
                <a:latin typeface="stolzl"/>
              </a:rPr>
              <a:t>beaches are found there, only a few minutes away form Barcelona and its international airport.</a:t>
            </a:r>
          </a:p>
          <a:p>
            <a:pPr algn="l"/>
            <a:r>
              <a:rPr lang="en-GB" sz="2400" b="0" i="0" dirty="0">
                <a:solidFill>
                  <a:srgbClr val="021F3C"/>
                </a:solidFill>
                <a:effectLst/>
                <a:latin typeface="stolzl"/>
              </a:rPr>
              <a:t>This exceptional location makes it an attractive tourist destination. </a:t>
            </a:r>
            <a:r>
              <a:rPr lang="en-GB" sz="2400" dirty="0">
                <a:solidFill>
                  <a:srgbClr val="021F3C"/>
                </a:solidFill>
                <a:latin typeface="stolzl"/>
              </a:rPr>
              <a:t>V</a:t>
            </a:r>
            <a:r>
              <a:rPr lang="en-GB" sz="2400" b="0" i="0" dirty="0">
                <a:solidFill>
                  <a:srgbClr val="021F3C"/>
                </a:solidFill>
                <a:effectLst/>
                <a:latin typeface="stolzl"/>
              </a:rPr>
              <a:t>isitors will be able to play any water sport in the unbeatable facilities of the marina, including canoeing in the Olympic Canal, built for the 1992 Olympics.</a:t>
            </a:r>
            <a:endParaRPr lang="en-GB" sz="2400" dirty="0">
              <a:solidFill>
                <a:srgbClr val="021F3C"/>
              </a:solidFill>
              <a:latin typeface="stolzl"/>
            </a:endParaRPr>
          </a:p>
          <a:p>
            <a:pPr algn="l"/>
            <a:r>
              <a:rPr lang="en-GB" sz="2400" b="0" i="0" dirty="0">
                <a:solidFill>
                  <a:srgbClr val="021F3C"/>
                </a:solidFill>
                <a:effectLst/>
                <a:latin typeface="stolzl"/>
              </a:rPr>
              <a:t>The ancient castle of Fels, which gave this town its name, dominates the coastline of the city. We can also see medieval defence towers, erected in the 16th century, such as the towers of Can </a:t>
            </a:r>
            <a:r>
              <a:rPr lang="en-GB" sz="2400" b="0" i="0" dirty="0" err="1">
                <a:solidFill>
                  <a:srgbClr val="021F3C"/>
                </a:solidFill>
                <a:effectLst/>
                <a:latin typeface="stolzl"/>
              </a:rPr>
              <a:t>Ballester</a:t>
            </a:r>
            <a:r>
              <a:rPr lang="en-GB" sz="2400" b="0" i="0" dirty="0">
                <a:solidFill>
                  <a:srgbClr val="021F3C"/>
                </a:solidFill>
                <a:effectLst/>
                <a:latin typeface="stolzl"/>
              </a:rPr>
              <a:t> and Barona Tower.</a:t>
            </a:r>
          </a:p>
        </p:txBody>
      </p:sp>
      <p:pic>
        <p:nvPicPr>
          <p:cNvPr id="10" name="Picture 9">
            <a:extLst>
              <a:ext uri="{FF2B5EF4-FFF2-40B4-BE49-F238E27FC236}">
                <a16:creationId xmlns:a16="http://schemas.microsoft.com/office/drawing/2014/main" id="{16AC99A9-BD45-D2EB-1A7B-816FD84BD400}"/>
              </a:ext>
            </a:extLst>
          </p:cNvPr>
          <p:cNvPicPr>
            <a:picLocks noChangeAspect="1"/>
          </p:cNvPicPr>
          <p:nvPr/>
        </p:nvPicPr>
        <p:blipFill>
          <a:blip r:embed="rId2"/>
          <a:stretch>
            <a:fillRect/>
          </a:stretch>
        </p:blipFill>
        <p:spPr>
          <a:xfrm>
            <a:off x="1179892" y="4761074"/>
            <a:ext cx="9944962" cy="1486029"/>
          </a:xfrm>
          <a:prstGeom prst="rect">
            <a:avLst/>
          </a:prstGeom>
        </p:spPr>
      </p:pic>
    </p:spTree>
    <p:extLst>
      <p:ext uri="{BB962C8B-B14F-4D97-AF65-F5344CB8AC3E}">
        <p14:creationId xmlns:p14="http://schemas.microsoft.com/office/powerpoint/2010/main" val="114232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C63B5A-D793-9CC7-5F40-E4D0057114B5}"/>
              </a:ext>
            </a:extLst>
          </p:cNvPr>
          <p:cNvSpPr>
            <a:spLocks noGrp="1"/>
          </p:cNvSpPr>
          <p:nvPr>
            <p:ph type="title"/>
          </p:nvPr>
        </p:nvSpPr>
        <p:spPr>
          <a:xfrm>
            <a:off x="257492" y="307218"/>
            <a:ext cx="7040291" cy="1091143"/>
          </a:xfrm>
        </p:spPr>
        <p:txBody>
          <a:bodyPr anchor="ctr">
            <a:normAutofit/>
          </a:bodyPr>
          <a:lstStyle/>
          <a:p>
            <a:r>
              <a:rPr lang="en-GB" sz="2800" dirty="0"/>
              <a:t>Our Partner school is in </a:t>
            </a:r>
            <a:r>
              <a:rPr lang="en-GB" sz="2800" dirty="0" err="1"/>
              <a:t>spain</a:t>
            </a:r>
            <a:r>
              <a:rPr lang="en-GB" sz="2800" dirty="0"/>
              <a:t> </a:t>
            </a:r>
          </a:p>
        </p:txBody>
      </p:sp>
      <p:sp>
        <p:nvSpPr>
          <p:cNvPr id="6" name="TextBox 5">
            <a:extLst>
              <a:ext uri="{FF2B5EF4-FFF2-40B4-BE49-F238E27FC236}">
                <a16:creationId xmlns:a16="http://schemas.microsoft.com/office/drawing/2014/main" id="{87F4E043-713E-47E2-57E8-99E09E01F0AE}"/>
              </a:ext>
            </a:extLst>
          </p:cNvPr>
          <p:cNvSpPr txBox="1"/>
          <p:nvPr/>
        </p:nvSpPr>
        <p:spPr>
          <a:xfrm>
            <a:off x="604158" y="1583485"/>
            <a:ext cx="2950805" cy="369332"/>
          </a:xfrm>
          <a:prstGeom prst="rect">
            <a:avLst/>
          </a:prstGeom>
          <a:noFill/>
        </p:spPr>
        <p:txBody>
          <a:bodyPr wrap="square">
            <a:spAutoFit/>
          </a:bodyPr>
          <a:lstStyle/>
          <a:p>
            <a:r>
              <a:rPr lang="en-GB" dirty="0"/>
              <a:t>Escola Els Pins </a:t>
            </a:r>
            <a:r>
              <a:rPr lang="en-GB" dirty="0" err="1"/>
              <a:t>Castelldefels</a:t>
            </a:r>
            <a:endParaRPr lang="en-GB" dirty="0"/>
          </a:p>
        </p:txBody>
      </p:sp>
      <p:pic>
        <p:nvPicPr>
          <p:cNvPr id="8" name="Picture 7">
            <a:extLst>
              <a:ext uri="{FF2B5EF4-FFF2-40B4-BE49-F238E27FC236}">
                <a16:creationId xmlns:a16="http://schemas.microsoft.com/office/drawing/2014/main" id="{698BF8F3-D4F0-0861-A91F-CF4E83B6D5A8}"/>
              </a:ext>
            </a:extLst>
          </p:cNvPr>
          <p:cNvPicPr>
            <a:picLocks noChangeAspect="1"/>
          </p:cNvPicPr>
          <p:nvPr/>
        </p:nvPicPr>
        <p:blipFill>
          <a:blip r:embed="rId2"/>
          <a:stretch>
            <a:fillRect/>
          </a:stretch>
        </p:blipFill>
        <p:spPr>
          <a:xfrm>
            <a:off x="6428480" y="617243"/>
            <a:ext cx="3604572" cy="1562235"/>
          </a:xfrm>
          <a:prstGeom prst="rect">
            <a:avLst/>
          </a:prstGeom>
        </p:spPr>
      </p:pic>
      <p:pic>
        <p:nvPicPr>
          <p:cNvPr id="10" name="Picture 9">
            <a:extLst>
              <a:ext uri="{FF2B5EF4-FFF2-40B4-BE49-F238E27FC236}">
                <a16:creationId xmlns:a16="http://schemas.microsoft.com/office/drawing/2014/main" id="{F4A265FD-9278-EA37-AB92-52300C612E63}"/>
              </a:ext>
            </a:extLst>
          </p:cNvPr>
          <p:cNvPicPr>
            <a:picLocks noChangeAspect="1"/>
          </p:cNvPicPr>
          <p:nvPr/>
        </p:nvPicPr>
        <p:blipFill>
          <a:blip r:embed="rId3"/>
          <a:stretch>
            <a:fillRect/>
          </a:stretch>
        </p:blipFill>
        <p:spPr>
          <a:xfrm>
            <a:off x="3434596" y="1398360"/>
            <a:ext cx="2751058" cy="525826"/>
          </a:xfrm>
          <a:prstGeom prst="rect">
            <a:avLst/>
          </a:prstGeom>
        </p:spPr>
      </p:pic>
      <p:pic>
        <p:nvPicPr>
          <p:cNvPr id="12" name="Picture 11">
            <a:extLst>
              <a:ext uri="{FF2B5EF4-FFF2-40B4-BE49-F238E27FC236}">
                <a16:creationId xmlns:a16="http://schemas.microsoft.com/office/drawing/2014/main" id="{7CCD99DC-3FD5-D7C7-02D5-AA2F9799CBD7}"/>
              </a:ext>
            </a:extLst>
          </p:cNvPr>
          <p:cNvPicPr>
            <a:picLocks noChangeAspect="1"/>
          </p:cNvPicPr>
          <p:nvPr/>
        </p:nvPicPr>
        <p:blipFill>
          <a:blip r:embed="rId4"/>
          <a:stretch>
            <a:fillRect/>
          </a:stretch>
        </p:blipFill>
        <p:spPr>
          <a:xfrm>
            <a:off x="604158" y="2583012"/>
            <a:ext cx="5745978" cy="3863675"/>
          </a:xfrm>
          <a:prstGeom prst="rect">
            <a:avLst/>
          </a:prstGeom>
        </p:spPr>
      </p:pic>
      <p:pic>
        <p:nvPicPr>
          <p:cNvPr id="14" name="Picture 13">
            <a:extLst>
              <a:ext uri="{FF2B5EF4-FFF2-40B4-BE49-F238E27FC236}">
                <a16:creationId xmlns:a16="http://schemas.microsoft.com/office/drawing/2014/main" id="{33D335DB-13E4-3A78-4087-0EC357207625}"/>
              </a:ext>
            </a:extLst>
          </p:cNvPr>
          <p:cNvPicPr>
            <a:picLocks noChangeAspect="1"/>
          </p:cNvPicPr>
          <p:nvPr/>
        </p:nvPicPr>
        <p:blipFill>
          <a:blip r:embed="rId5"/>
          <a:stretch>
            <a:fillRect/>
          </a:stretch>
        </p:blipFill>
        <p:spPr>
          <a:xfrm>
            <a:off x="7199048" y="2583012"/>
            <a:ext cx="3261643" cy="1943268"/>
          </a:xfrm>
          <a:prstGeom prst="rect">
            <a:avLst/>
          </a:prstGeom>
        </p:spPr>
      </p:pic>
      <p:pic>
        <p:nvPicPr>
          <p:cNvPr id="16" name="Picture 15">
            <a:extLst>
              <a:ext uri="{FF2B5EF4-FFF2-40B4-BE49-F238E27FC236}">
                <a16:creationId xmlns:a16="http://schemas.microsoft.com/office/drawing/2014/main" id="{29DE3617-DEC3-FE10-11AD-DEF5281D0105}"/>
              </a:ext>
            </a:extLst>
          </p:cNvPr>
          <p:cNvPicPr>
            <a:picLocks noChangeAspect="1"/>
          </p:cNvPicPr>
          <p:nvPr/>
        </p:nvPicPr>
        <p:blipFill>
          <a:blip r:embed="rId6"/>
          <a:stretch>
            <a:fillRect/>
          </a:stretch>
        </p:blipFill>
        <p:spPr>
          <a:xfrm>
            <a:off x="7199048" y="4678523"/>
            <a:ext cx="3276884" cy="1981372"/>
          </a:xfrm>
          <a:prstGeom prst="rect">
            <a:avLst/>
          </a:prstGeom>
        </p:spPr>
      </p:pic>
    </p:spTree>
    <p:extLst>
      <p:ext uri="{BB962C8B-B14F-4D97-AF65-F5344CB8AC3E}">
        <p14:creationId xmlns:p14="http://schemas.microsoft.com/office/powerpoint/2010/main" val="4049732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BC57B06-3F43-4092-8AB5-0AC06017930A}"/>
              </a:ext>
            </a:extLst>
          </p:cNvPr>
          <p:cNvSpPr>
            <a:spLocks noGrp="1"/>
          </p:cNvSpPr>
          <p:nvPr>
            <p:ph type="sldNum" sz="quarter" idx="12"/>
          </p:nvPr>
        </p:nvSpPr>
        <p:spPr/>
        <p:txBody>
          <a:bodyPr/>
          <a:lstStyle/>
          <a:p>
            <a:fld id="{B9713C8C-8E70-45D5-AE59-23E60168254E}" type="slidenum">
              <a:rPr lang="en-US" smtClean="0"/>
              <a:t>13</a:t>
            </a:fld>
            <a:endParaRPr lang="en-US" dirty="0"/>
          </a:p>
        </p:txBody>
      </p:sp>
      <p:sp>
        <p:nvSpPr>
          <p:cNvPr id="2" name="TextBox 1"/>
          <p:cNvSpPr txBox="1"/>
          <p:nvPr/>
        </p:nvSpPr>
        <p:spPr>
          <a:xfrm>
            <a:off x="539932" y="0"/>
            <a:ext cx="3474720" cy="923330"/>
          </a:xfrm>
          <a:prstGeom prst="rect">
            <a:avLst/>
          </a:prstGeom>
          <a:noFill/>
        </p:spPr>
        <p:txBody>
          <a:bodyPr wrap="square" rtlCol="0">
            <a:spAutoFit/>
          </a:bodyPr>
          <a:lstStyle/>
          <a:p>
            <a:r>
              <a:rPr lang="en-GB" sz="5400" dirty="0"/>
              <a:t>The School</a:t>
            </a:r>
          </a:p>
        </p:txBody>
      </p:sp>
      <p:pic>
        <p:nvPicPr>
          <p:cNvPr id="10" name="Picture 9">
            <a:extLst>
              <a:ext uri="{FF2B5EF4-FFF2-40B4-BE49-F238E27FC236}">
                <a16:creationId xmlns:a16="http://schemas.microsoft.com/office/drawing/2014/main" id="{1336D032-1BBB-D79A-5EDA-3ECD68CD7573}"/>
              </a:ext>
            </a:extLst>
          </p:cNvPr>
          <p:cNvPicPr>
            <a:picLocks noChangeAspect="1"/>
          </p:cNvPicPr>
          <p:nvPr/>
        </p:nvPicPr>
        <p:blipFill>
          <a:blip r:embed="rId2"/>
          <a:stretch>
            <a:fillRect/>
          </a:stretch>
        </p:blipFill>
        <p:spPr>
          <a:xfrm>
            <a:off x="1752241" y="1115664"/>
            <a:ext cx="8230313" cy="1707028"/>
          </a:xfrm>
          <a:prstGeom prst="rect">
            <a:avLst/>
          </a:prstGeom>
        </p:spPr>
      </p:pic>
      <p:pic>
        <p:nvPicPr>
          <p:cNvPr id="12" name="Picture 11">
            <a:extLst>
              <a:ext uri="{FF2B5EF4-FFF2-40B4-BE49-F238E27FC236}">
                <a16:creationId xmlns:a16="http://schemas.microsoft.com/office/drawing/2014/main" id="{8484CFCD-8460-EC06-8F10-BF4F93FBFC1A}"/>
              </a:ext>
            </a:extLst>
          </p:cNvPr>
          <p:cNvPicPr>
            <a:picLocks noChangeAspect="1"/>
          </p:cNvPicPr>
          <p:nvPr/>
        </p:nvPicPr>
        <p:blipFill>
          <a:blip r:embed="rId3"/>
          <a:stretch>
            <a:fillRect/>
          </a:stretch>
        </p:blipFill>
        <p:spPr>
          <a:xfrm>
            <a:off x="1752241" y="3015026"/>
            <a:ext cx="7963590" cy="1684166"/>
          </a:xfrm>
          <a:prstGeom prst="rect">
            <a:avLst/>
          </a:prstGeom>
        </p:spPr>
      </p:pic>
      <p:pic>
        <p:nvPicPr>
          <p:cNvPr id="14" name="Picture 13">
            <a:extLst>
              <a:ext uri="{FF2B5EF4-FFF2-40B4-BE49-F238E27FC236}">
                <a16:creationId xmlns:a16="http://schemas.microsoft.com/office/drawing/2014/main" id="{B909ADAF-5A29-4EF5-33C3-1E94FF5E2411}"/>
              </a:ext>
            </a:extLst>
          </p:cNvPr>
          <p:cNvPicPr>
            <a:picLocks noChangeAspect="1"/>
          </p:cNvPicPr>
          <p:nvPr/>
        </p:nvPicPr>
        <p:blipFill>
          <a:blip r:embed="rId4"/>
          <a:stretch>
            <a:fillRect/>
          </a:stretch>
        </p:blipFill>
        <p:spPr>
          <a:xfrm>
            <a:off x="266558" y="4771273"/>
            <a:ext cx="3238781" cy="1973751"/>
          </a:xfrm>
          <a:prstGeom prst="rect">
            <a:avLst/>
          </a:prstGeom>
        </p:spPr>
      </p:pic>
      <p:pic>
        <p:nvPicPr>
          <p:cNvPr id="16" name="Picture 15">
            <a:extLst>
              <a:ext uri="{FF2B5EF4-FFF2-40B4-BE49-F238E27FC236}">
                <a16:creationId xmlns:a16="http://schemas.microsoft.com/office/drawing/2014/main" id="{047DDC6C-E6A6-58AC-8091-8F49D353BF7E}"/>
              </a:ext>
            </a:extLst>
          </p:cNvPr>
          <p:cNvPicPr>
            <a:picLocks noChangeAspect="1"/>
          </p:cNvPicPr>
          <p:nvPr/>
        </p:nvPicPr>
        <p:blipFill>
          <a:blip r:embed="rId5"/>
          <a:stretch>
            <a:fillRect/>
          </a:stretch>
        </p:blipFill>
        <p:spPr>
          <a:xfrm>
            <a:off x="4217524" y="4771273"/>
            <a:ext cx="3299746" cy="1977137"/>
          </a:xfrm>
          <a:prstGeom prst="rect">
            <a:avLst/>
          </a:prstGeom>
        </p:spPr>
      </p:pic>
      <p:pic>
        <p:nvPicPr>
          <p:cNvPr id="18" name="Picture 17">
            <a:extLst>
              <a:ext uri="{FF2B5EF4-FFF2-40B4-BE49-F238E27FC236}">
                <a16:creationId xmlns:a16="http://schemas.microsoft.com/office/drawing/2014/main" id="{BE0170E4-47E9-10BA-E0A3-CA75AB8BF25B}"/>
              </a:ext>
            </a:extLst>
          </p:cNvPr>
          <p:cNvPicPr>
            <a:picLocks noChangeAspect="1"/>
          </p:cNvPicPr>
          <p:nvPr/>
        </p:nvPicPr>
        <p:blipFill>
          <a:blip r:embed="rId6"/>
          <a:stretch>
            <a:fillRect/>
          </a:stretch>
        </p:blipFill>
        <p:spPr>
          <a:xfrm>
            <a:off x="8126923" y="4969422"/>
            <a:ext cx="3177815" cy="1638442"/>
          </a:xfrm>
          <a:prstGeom prst="rect">
            <a:avLst/>
          </a:prstGeom>
        </p:spPr>
      </p:pic>
    </p:spTree>
    <p:extLst>
      <p:ext uri="{BB962C8B-B14F-4D97-AF65-F5344CB8AC3E}">
        <p14:creationId xmlns:p14="http://schemas.microsoft.com/office/powerpoint/2010/main" val="3079534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78B0680D-C69B-3B99-226D-19A9D023EBD0}"/>
              </a:ext>
            </a:extLst>
          </p:cNvPr>
          <p:cNvSpPr>
            <a:spLocks noGrp="1"/>
          </p:cNvSpPr>
          <p:nvPr>
            <p:ph type="title"/>
          </p:nvPr>
        </p:nvSpPr>
        <p:spPr>
          <a:xfrm>
            <a:off x="1024128" y="585216"/>
            <a:ext cx="6066818" cy="1499616"/>
          </a:xfrm>
        </p:spPr>
        <p:txBody>
          <a:bodyPr vert="horz" lIns="91440" tIns="45720" rIns="91440" bIns="45720" rtlCol="0" anchor="ctr">
            <a:normAutofit/>
          </a:bodyPr>
          <a:lstStyle/>
          <a:p>
            <a:r>
              <a:rPr lang="en-US" i="1" dirty="0">
                <a:solidFill>
                  <a:srgbClr val="0070C0"/>
                </a:solidFill>
              </a:rPr>
              <a:t>Aims of the project:</a:t>
            </a:r>
          </a:p>
        </p:txBody>
      </p:sp>
      <p:sp>
        <p:nvSpPr>
          <p:cNvPr id="2" name="TextBox 1">
            <a:extLst>
              <a:ext uri="{FF2B5EF4-FFF2-40B4-BE49-F238E27FC236}">
                <a16:creationId xmlns:a16="http://schemas.microsoft.com/office/drawing/2014/main" id="{2199493C-A27F-9458-BDC1-BA8104F8901E}"/>
              </a:ext>
            </a:extLst>
          </p:cNvPr>
          <p:cNvSpPr txBox="1"/>
          <p:nvPr/>
        </p:nvSpPr>
        <p:spPr>
          <a:xfrm>
            <a:off x="562808" y="1740724"/>
            <a:ext cx="6066818" cy="4023360"/>
          </a:xfrm>
          <a:prstGeom prst="rect">
            <a:avLst/>
          </a:prstGeom>
        </p:spPr>
        <p:txBody>
          <a:bodyPr vert="horz" lIns="45720" tIns="45720" rIns="45720" bIns="45720" rtlCol="0">
            <a:noAutofit/>
          </a:bodyPr>
          <a:lstStyle/>
          <a:p>
            <a:pPr marL="342900" indent="-228600">
              <a:lnSpc>
                <a:spcPct val="90000"/>
              </a:lnSpc>
              <a:spcAft>
                <a:spcPts val="600"/>
              </a:spcAft>
              <a:buClr>
                <a:schemeClr val="accent1"/>
              </a:buClr>
              <a:buFont typeface="Arial" panose="020B0604020202020204" pitchFamily="34" charset="0"/>
              <a:buChar char="•"/>
            </a:pPr>
            <a:r>
              <a:rPr lang="en-US" sz="2000" dirty="0"/>
              <a:t>To share common goals with children and schools in Europe on the theme of sustainability.</a:t>
            </a:r>
          </a:p>
          <a:p>
            <a:pPr marL="342900" indent="-228600">
              <a:lnSpc>
                <a:spcPct val="90000"/>
              </a:lnSpc>
              <a:spcAft>
                <a:spcPts val="600"/>
              </a:spcAft>
              <a:buClr>
                <a:schemeClr val="accent1"/>
              </a:buClr>
              <a:buFont typeface="Arial" panose="020B0604020202020204" pitchFamily="34" charset="0"/>
              <a:buChar char="•"/>
            </a:pPr>
            <a:r>
              <a:rPr lang="en-US" sz="2000" dirty="0"/>
              <a:t>To develop confidence amongst all participants.</a:t>
            </a:r>
          </a:p>
          <a:p>
            <a:pPr marL="342900" indent="-228600">
              <a:lnSpc>
                <a:spcPct val="90000"/>
              </a:lnSpc>
              <a:spcAft>
                <a:spcPts val="600"/>
              </a:spcAft>
              <a:buClr>
                <a:schemeClr val="accent1"/>
              </a:buClr>
              <a:buFont typeface="Arial" panose="020B0604020202020204" pitchFamily="34" charset="0"/>
              <a:buChar char="•"/>
            </a:pPr>
            <a:r>
              <a:rPr lang="en-US" sz="2000" dirty="0"/>
              <a:t>Make new friends – develop social skills.</a:t>
            </a:r>
          </a:p>
          <a:p>
            <a:pPr marL="342900" indent="-228600">
              <a:lnSpc>
                <a:spcPct val="90000"/>
              </a:lnSpc>
              <a:spcAft>
                <a:spcPts val="600"/>
              </a:spcAft>
              <a:buClr>
                <a:schemeClr val="accent1"/>
              </a:buClr>
              <a:buFont typeface="Arial" panose="020B0604020202020204" pitchFamily="34" charset="0"/>
              <a:buChar char="•"/>
            </a:pPr>
            <a:r>
              <a:rPr lang="en-US" sz="2000" dirty="0"/>
              <a:t>Learn about other cultures and countries. </a:t>
            </a:r>
          </a:p>
          <a:p>
            <a:pPr marL="342900" indent="-228600">
              <a:lnSpc>
                <a:spcPct val="90000"/>
              </a:lnSpc>
              <a:spcAft>
                <a:spcPts val="600"/>
              </a:spcAft>
              <a:buClr>
                <a:schemeClr val="accent1"/>
              </a:buClr>
              <a:buFont typeface="Arial" panose="020B0604020202020204" pitchFamily="34" charset="0"/>
              <a:buChar char="•"/>
            </a:pPr>
            <a:r>
              <a:rPr lang="en-US" sz="2000" dirty="0"/>
              <a:t>Come out of your comfort zone and develop independence. </a:t>
            </a:r>
          </a:p>
          <a:p>
            <a:pPr marL="342900" indent="-228600">
              <a:lnSpc>
                <a:spcPct val="90000"/>
              </a:lnSpc>
              <a:spcAft>
                <a:spcPts val="600"/>
              </a:spcAft>
              <a:buClr>
                <a:schemeClr val="accent1"/>
              </a:buClr>
              <a:buFont typeface="Arial" panose="020B0604020202020204" pitchFamily="34" charset="0"/>
              <a:buChar char="•"/>
            </a:pPr>
            <a:r>
              <a:rPr lang="en-US" sz="2000" dirty="0"/>
              <a:t>To give you an opportunity to travel and visit a school in Europe.</a:t>
            </a:r>
          </a:p>
          <a:p>
            <a:pPr marL="342900" indent="-228600">
              <a:lnSpc>
                <a:spcPct val="90000"/>
              </a:lnSpc>
              <a:spcAft>
                <a:spcPts val="600"/>
              </a:spcAft>
              <a:buClr>
                <a:schemeClr val="accent1"/>
              </a:buClr>
              <a:buFont typeface="Arial" panose="020B0604020202020204" pitchFamily="34" charset="0"/>
              <a:buChar char="•"/>
            </a:pPr>
            <a:r>
              <a:rPr lang="en-US" sz="2000" dirty="0"/>
              <a:t>To try new and different things. </a:t>
            </a:r>
          </a:p>
          <a:p>
            <a:pPr marL="342900" indent="-228600">
              <a:lnSpc>
                <a:spcPct val="90000"/>
              </a:lnSpc>
              <a:spcAft>
                <a:spcPts val="600"/>
              </a:spcAft>
              <a:buClr>
                <a:schemeClr val="accent1"/>
              </a:buClr>
              <a:buFont typeface="Arial" panose="020B0604020202020204" pitchFamily="34" charset="0"/>
              <a:buChar char="•"/>
            </a:pPr>
            <a:r>
              <a:rPr lang="en-US" sz="2000" dirty="0"/>
              <a:t>To strengthen friendships and relationships.</a:t>
            </a:r>
          </a:p>
          <a:p>
            <a:pPr marL="342900" indent="-228600">
              <a:lnSpc>
                <a:spcPct val="90000"/>
              </a:lnSpc>
              <a:spcAft>
                <a:spcPts val="600"/>
              </a:spcAft>
              <a:buClr>
                <a:schemeClr val="accent1"/>
              </a:buClr>
              <a:buFont typeface="Arial" panose="020B0604020202020204" pitchFamily="34" charset="0"/>
              <a:buChar char="•"/>
            </a:pPr>
            <a:r>
              <a:rPr lang="en-US" sz="2000" dirty="0"/>
              <a:t>To look after each other. </a:t>
            </a:r>
          </a:p>
          <a:p>
            <a:pPr marL="342900" indent="-228600">
              <a:lnSpc>
                <a:spcPct val="90000"/>
              </a:lnSpc>
              <a:spcAft>
                <a:spcPts val="600"/>
              </a:spcAft>
              <a:buClr>
                <a:schemeClr val="accent1"/>
              </a:buClr>
              <a:buFont typeface="Arial" panose="020B0604020202020204" pitchFamily="34" charset="0"/>
              <a:buChar char="•"/>
            </a:pPr>
            <a:r>
              <a:rPr lang="en-US" sz="2000" dirty="0"/>
              <a:t>To give opportunities to everyone who wanted to take part for little cost. </a:t>
            </a:r>
          </a:p>
          <a:p>
            <a:pPr marL="342900" indent="-228600">
              <a:lnSpc>
                <a:spcPct val="90000"/>
              </a:lnSpc>
              <a:spcAft>
                <a:spcPts val="600"/>
              </a:spcAft>
              <a:buClr>
                <a:schemeClr val="accent1"/>
              </a:buClr>
              <a:buFont typeface="Arial" panose="020B0604020202020204" pitchFamily="34" charset="0"/>
              <a:buChar char="•"/>
            </a:pPr>
            <a:endParaRPr lang="en-US" sz="2000" dirty="0"/>
          </a:p>
          <a:p>
            <a:pPr marL="342900" indent="-228600">
              <a:lnSpc>
                <a:spcPct val="90000"/>
              </a:lnSpc>
              <a:spcAft>
                <a:spcPts val="600"/>
              </a:spcAft>
              <a:buClr>
                <a:schemeClr val="accent1"/>
              </a:buClr>
              <a:buFont typeface="Arial" panose="020B0604020202020204" pitchFamily="34" charset="0"/>
              <a:buChar char="•"/>
            </a:pPr>
            <a:endParaRPr lang="en-US" sz="2000" dirty="0"/>
          </a:p>
          <a:p>
            <a:pPr indent="-228600">
              <a:lnSpc>
                <a:spcPct val="90000"/>
              </a:lnSpc>
              <a:spcAft>
                <a:spcPts val="600"/>
              </a:spcAft>
              <a:buClr>
                <a:schemeClr val="accent1"/>
              </a:buClr>
              <a:buFont typeface="Arial" panose="020B0604020202020204" pitchFamily="34" charset="0"/>
              <a:buChar char="•"/>
            </a:pPr>
            <a:r>
              <a:rPr lang="en-US" sz="2000" dirty="0"/>
              <a:t> </a:t>
            </a:r>
          </a:p>
          <a:p>
            <a:pPr marL="342900" indent="-228600">
              <a:lnSpc>
                <a:spcPct val="90000"/>
              </a:lnSpc>
              <a:spcAft>
                <a:spcPts val="600"/>
              </a:spcAft>
              <a:buClr>
                <a:schemeClr val="accent1"/>
              </a:buClr>
              <a:buFont typeface="Arial" panose="020B0604020202020204" pitchFamily="34" charset="0"/>
              <a:buChar char="•"/>
            </a:pPr>
            <a:endParaRPr lang="en-US" sz="2000" dirty="0"/>
          </a:p>
        </p:txBody>
      </p:sp>
      <p:pic>
        <p:nvPicPr>
          <p:cNvPr id="16" name="Picture 15" descr="Plant growing in a concrete crack">
            <a:extLst>
              <a:ext uri="{FF2B5EF4-FFF2-40B4-BE49-F238E27FC236}">
                <a16:creationId xmlns:a16="http://schemas.microsoft.com/office/drawing/2014/main" id="{9729C821-378D-7352-B8C7-2FC775F26584}"/>
              </a:ext>
            </a:extLst>
          </p:cNvPr>
          <p:cNvPicPr>
            <a:picLocks noChangeAspect="1"/>
          </p:cNvPicPr>
          <p:nvPr/>
        </p:nvPicPr>
        <p:blipFill rotWithShape="1">
          <a:blip r:embed="rId2"/>
          <a:srcRect l="18103" r="36737" b="-1"/>
          <a:stretch/>
        </p:blipFill>
        <p:spPr>
          <a:xfrm>
            <a:off x="7552266" y="10"/>
            <a:ext cx="4639733" cy="6857990"/>
          </a:xfrm>
          <a:prstGeom prst="rect">
            <a:avLst/>
          </a:prstGeom>
        </p:spPr>
      </p:pic>
      <p:sp>
        <p:nvSpPr>
          <p:cNvPr id="14" name="Slide Number Placeholder 6">
            <a:extLst>
              <a:ext uri="{FF2B5EF4-FFF2-40B4-BE49-F238E27FC236}">
                <a16:creationId xmlns:a16="http://schemas.microsoft.com/office/drawing/2014/main" id="{5D37E548-5F11-1F20-CCB6-91F9641FA59D}"/>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B9713C8C-8E70-45D5-AE59-23E60168254E}" type="slidenum">
              <a:rPr lang="en-US">
                <a:solidFill>
                  <a:srgbClr val="FFFFFF"/>
                </a:solidFill>
              </a:rPr>
              <a:pPr>
                <a:spcAft>
                  <a:spcPts val="600"/>
                </a:spcAft>
              </a:pPr>
              <a:t>14</a:t>
            </a:fld>
            <a:endParaRPr lang="en-US">
              <a:solidFill>
                <a:srgbClr val="FFFFFF"/>
              </a:solidFill>
            </a:endParaRPr>
          </a:p>
        </p:txBody>
      </p:sp>
    </p:spTree>
    <p:extLst>
      <p:ext uri="{BB962C8B-B14F-4D97-AF65-F5344CB8AC3E}">
        <p14:creationId xmlns:p14="http://schemas.microsoft.com/office/powerpoint/2010/main" val="4091570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A85D8F-96DF-414F-96F0-8F01B9758670}"/>
              </a:ext>
            </a:extLst>
          </p:cNvPr>
          <p:cNvSpPr>
            <a:spLocks noGrp="1"/>
          </p:cNvSpPr>
          <p:nvPr>
            <p:ph type="title"/>
          </p:nvPr>
        </p:nvSpPr>
        <p:spPr>
          <a:xfrm>
            <a:off x="902208" y="0"/>
            <a:ext cx="4366478" cy="1499616"/>
          </a:xfrm>
        </p:spPr>
        <p:txBody>
          <a:bodyPr anchor="ctr">
            <a:normAutofit/>
          </a:bodyPr>
          <a:lstStyle/>
          <a:p>
            <a:r>
              <a:rPr lang="en-US" dirty="0"/>
              <a:t>Where is SPAIN? </a:t>
            </a:r>
          </a:p>
        </p:txBody>
      </p:sp>
      <p:pic>
        <p:nvPicPr>
          <p:cNvPr id="16" name="Picture Placeholder 15" descr="Map&#10;&#10;Description automatically generated">
            <a:extLst>
              <a:ext uri="{FF2B5EF4-FFF2-40B4-BE49-F238E27FC236}">
                <a16:creationId xmlns:a16="http://schemas.microsoft.com/office/drawing/2014/main" id="{4A954BE3-4CD0-1DA1-6434-67B0B5031B45}"/>
              </a:ext>
            </a:extLst>
          </p:cNvPr>
          <p:cNvPicPr>
            <a:picLocks noGrp="1" noChangeAspect="1"/>
          </p:cNvPicPr>
          <p:nvPr>
            <p:ph idx="1"/>
          </p:nvPr>
        </p:nvPicPr>
        <p:blipFill rotWithShape="1">
          <a:blip r:embed="rId2"/>
          <a:stretch/>
        </p:blipFill>
        <p:spPr>
          <a:xfrm>
            <a:off x="2761861" y="1660850"/>
            <a:ext cx="6354147" cy="4647876"/>
          </a:xfrm>
          <a:noFill/>
        </p:spPr>
      </p:pic>
      <p:sp>
        <p:nvSpPr>
          <p:cNvPr id="33" name="Slide Number Placeholder 4">
            <a:extLst>
              <a:ext uri="{FF2B5EF4-FFF2-40B4-BE49-F238E27FC236}">
                <a16:creationId xmlns:a16="http://schemas.microsoft.com/office/drawing/2014/main" id="{7EB929F0-BD82-F905-B5C6-A3828318CB0F}"/>
              </a:ext>
            </a:extLst>
          </p:cNvPr>
          <p:cNvSpPr>
            <a:spLocks noGrp="1"/>
          </p:cNvSpPr>
          <p:nvPr>
            <p:ph type="sldNum" sz="quarter" idx="12"/>
          </p:nvPr>
        </p:nvSpPr>
        <p:spPr/>
        <p:txBody>
          <a:bodyPr anchor="ctr">
            <a:normAutofit/>
          </a:bodyPr>
          <a:lstStyle/>
          <a:p>
            <a:pPr>
              <a:spcAft>
                <a:spcPts val="600"/>
              </a:spcAft>
            </a:pPr>
            <a:fld id="{B9713C8C-8E70-45D5-AE59-23E60168254E}" type="slidenum">
              <a:rPr lang="en-US" smtClean="0"/>
              <a:pPr>
                <a:spcAft>
                  <a:spcPts val="600"/>
                </a:spcAft>
              </a:pPr>
              <a:t>2</a:t>
            </a:fld>
            <a:endParaRPr lang="en-US"/>
          </a:p>
        </p:txBody>
      </p:sp>
      <p:sp>
        <p:nvSpPr>
          <p:cNvPr id="18" name="Thought Bubble: Cloud 17">
            <a:extLst>
              <a:ext uri="{FF2B5EF4-FFF2-40B4-BE49-F238E27FC236}">
                <a16:creationId xmlns:a16="http://schemas.microsoft.com/office/drawing/2014/main" id="{451BF100-597A-C0D8-04FF-8A45520E579E}"/>
              </a:ext>
            </a:extLst>
          </p:cNvPr>
          <p:cNvSpPr/>
          <p:nvPr/>
        </p:nvSpPr>
        <p:spPr>
          <a:xfrm>
            <a:off x="9622312" y="2533650"/>
            <a:ext cx="2430041" cy="3223338"/>
          </a:xfrm>
          <a:prstGeom prst="cloudCallout">
            <a:avLst>
              <a:gd name="adj1" fmla="val -22369"/>
              <a:gd name="adj2" fmla="val 364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r>
              <a:rPr lang="en-GB" dirty="0"/>
              <a:t>Can you </a:t>
            </a:r>
            <a:r>
              <a:rPr lang="en-GB"/>
              <a:t>spot Spain? </a:t>
            </a:r>
            <a:endParaRPr lang="en-GB" dirty="0"/>
          </a:p>
          <a:p>
            <a:pPr algn="ctr"/>
            <a:r>
              <a:rPr lang="en-GB" dirty="0"/>
              <a:t>What colour is it on this map? </a:t>
            </a:r>
          </a:p>
        </p:txBody>
      </p:sp>
      <p:sp>
        <p:nvSpPr>
          <p:cNvPr id="19" name="Thought Bubble: Cloud 18">
            <a:extLst>
              <a:ext uri="{FF2B5EF4-FFF2-40B4-BE49-F238E27FC236}">
                <a16:creationId xmlns:a16="http://schemas.microsoft.com/office/drawing/2014/main" id="{8D74D902-B43E-81E8-3AFC-94C56935F8FE}"/>
              </a:ext>
            </a:extLst>
          </p:cNvPr>
          <p:cNvSpPr/>
          <p:nvPr/>
        </p:nvSpPr>
        <p:spPr>
          <a:xfrm>
            <a:off x="195943" y="2533650"/>
            <a:ext cx="2372210" cy="3493926"/>
          </a:xfrm>
          <a:prstGeom prst="cloudCallout">
            <a:avLst>
              <a:gd name="adj1" fmla="val -21636"/>
              <a:gd name="adj2" fmla="val 270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It’s 785 miles from London to Athens. </a:t>
            </a:r>
          </a:p>
        </p:txBody>
      </p:sp>
    </p:spTree>
    <p:extLst>
      <p:ext uri="{BB962C8B-B14F-4D97-AF65-F5344CB8AC3E}">
        <p14:creationId xmlns:p14="http://schemas.microsoft.com/office/powerpoint/2010/main" val="1912948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67F229A-48C3-4BE7-96EC-3C05DC7FB720}"/>
              </a:ext>
            </a:extLst>
          </p:cNvPr>
          <p:cNvSpPr>
            <a:spLocks noGrp="1"/>
          </p:cNvSpPr>
          <p:nvPr>
            <p:ph type="title"/>
          </p:nvPr>
        </p:nvSpPr>
        <p:spPr>
          <a:xfrm>
            <a:off x="838200" y="0"/>
            <a:ext cx="6085114" cy="1024681"/>
          </a:xfrm>
        </p:spPr>
        <p:txBody>
          <a:bodyPr anchor="ctr">
            <a:normAutofit/>
          </a:bodyPr>
          <a:lstStyle/>
          <a:p>
            <a:r>
              <a:rPr lang="en-US" dirty="0"/>
              <a:t>A closer look at Spain…  </a:t>
            </a:r>
          </a:p>
        </p:txBody>
      </p:sp>
      <p:sp>
        <p:nvSpPr>
          <p:cNvPr id="14" name="Slide Number Placeholder 13">
            <a:extLst>
              <a:ext uri="{FF2B5EF4-FFF2-40B4-BE49-F238E27FC236}">
                <a16:creationId xmlns:a16="http://schemas.microsoft.com/office/drawing/2014/main" id="{C1EA167B-7079-4284-997F-7309C510B763}"/>
              </a:ext>
            </a:extLst>
          </p:cNvPr>
          <p:cNvSpPr>
            <a:spLocks noGrp="1"/>
          </p:cNvSpPr>
          <p:nvPr>
            <p:ph type="sldNum" sz="quarter" idx="12"/>
          </p:nvPr>
        </p:nvSpPr>
        <p:spPr/>
        <p:txBody>
          <a:bodyPr anchor="ctr">
            <a:normAutofit/>
          </a:bodyPr>
          <a:lstStyle/>
          <a:p>
            <a:pPr>
              <a:spcAft>
                <a:spcPts val="600"/>
              </a:spcAft>
            </a:pPr>
            <a:fld id="{B9713C8C-8E70-45D5-AE59-23E60168254E}" type="slidenum">
              <a:rPr lang="en-US" smtClean="0"/>
              <a:pPr>
                <a:spcAft>
                  <a:spcPts val="600"/>
                </a:spcAft>
              </a:pPr>
              <a:t>3</a:t>
            </a:fld>
            <a:endParaRPr lang="en-US"/>
          </a:p>
        </p:txBody>
      </p:sp>
      <p:sp>
        <p:nvSpPr>
          <p:cNvPr id="6" name="TextBox 5"/>
          <p:cNvSpPr txBox="1"/>
          <p:nvPr/>
        </p:nvSpPr>
        <p:spPr>
          <a:xfrm>
            <a:off x="7393577" y="5765074"/>
            <a:ext cx="4293326" cy="954107"/>
          </a:xfrm>
          <a:prstGeom prst="rect">
            <a:avLst/>
          </a:prstGeom>
          <a:noFill/>
        </p:spPr>
        <p:txBody>
          <a:bodyPr wrap="square" rtlCol="0">
            <a:spAutoFit/>
          </a:bodyPr>
          <a:lstStyle/>
          <a:p>
            <a:r>
              <a:rPr lang="en-GB" sz="2800" dirty="0"/>
              <a:t>Can you see the capital city Madrid? </a:t>
            </a:r>
          </a:p>
        </p:txBody>
      </p:sp>
      <p:sp>
        <p:nvSpPr>
          <p:cNvPr id="7" name="TextBox 6"/>
          <p:cNvSpPr txBox="1"/>
          <p:nvPr/>
        </p:nvSpPr>
        <p:spPr>
          <a:xfrm>
            <a:off x="505097" y="5949740"/>
            <a:ext cx="3957174" cy="954107"/>
          </a:xfrm>
          <a:prstGeom prst="rect">
            <a:avLst/>
          </a:prstGeom>
          <a:noFill/>
        </p:spPr>
        <p:txBody>
          <a:bodyPr wrap="square" rtlCol="0">
            <a:spAutoFit/>
          </a:bodyPr>
          <a:lstStyle/>
          <a:p>
            <a:r>
              <a:rPr lang="en-GB" sz="2800" dirty="0"/>
              <a:t>Which countries border onto Spain? </a:t>
            </a:r>
          </a:p>
        </p:txBody>
      </p:sp>
      <p:pic>
        <p:nvPicPr>
          <p:cNvPr id="9" name="Picture 8">
            <a:extLst>
              <a:ext uri="{FF2B5EF4-FFF2-40B4-BE49-F238E27FC236}">
                <a16:creationId xmlns:a16="http://schemas.microsoft.com/office/drawing/2014/main" id="{4C3473B4-1404-AED0-6915-A288A9E300FE}"/>
              </a:ext>
            </a:extLst>
          </p:cNvPr>
          <p:cNvPicPr>
            <a:picLocks noChangeAspect="1"/>
          </p:cNvPicPr>
          <p:nvPr/>
        </p:nvPicPr>
        <p:blipFill>
          <a:blip r:embed="rId2"/>
          <a:stretch>
            <a:fillRect/>
          </a:stretch>
        </p:blipFill>
        <p:spPr>
          <a:xfrm>
            <a:off x="2892491" y="1024681"/>
            <a:ext cx="5935516" cy="4808637"/>
          </a:xfrm>
          <a:prstGeom prst="rect">
            <a:avLst/>
          </a:prstGeom>
        </p:spPr>
      </p:pic>
      <p:sp>
        <p:nvSpPr>
          <p:cNvPr id="11" name="Thought Bubble: Cloud 10">
            <a:extLst>
              <a:ext uri="{FF2B5EF4-FFF2-40B4-BE49-F238E27FC236}">
                <a16:creationId xmlns:a16="http://schemas.microsoft.com/office/drawing/2014/main" id="{DEAAC2E1-DFDA-D404-45F3-EBDFAF0FCAFB}"/>
              </a:ext>
            </a:extLst>
          </p:cNvPr>
          <p:cNvSpPr/>
          <p:nvPr/>
        </p:nvSpPr>
        <p:spPr>
          <a:xfrm>
            <a:off x="9349273" y="1604865"/>
            <a:ext cx="2537927" cy="1824135"/>
          </a:xfrm>
          <a:prstGeom prst="cloudCallout">
            <a:avLst>
              <a:gd name="adj1" fmla="val -89215"/>
              <a:gd name="adj2" fmla="val 6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Barcelona</a:t>
            </a:r>
          </a:p>
        </p:txBody>
      </p:sp>
    </p:spTree>
    <p:extLst>
      <p:ext uri="{BB962C8B-B14F-4D97-AF65-F5344CB8AC3E}">
        <p14:creationId xmlns:p14="http://schemas.microsoft.com/office/powerpoint/2010/main" val="2849151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69A5A27-DEBD-4ADC-8177-58AD77CB4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7745" y="484632"/>
            <a:ext cx="7794722" cy="3511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3DE60A5-C0A6-4A97-AD0A-ED4DECB8B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7745" y="4150596"/>
            <a:ext cx="7794722" cy="2219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84903" y="4391025"/>
            <a:ext cx="6685507" cy="1738808"/>
          </a:xfrm>
        </p:spPr>
        <p:txBody>
          <a:bodyPr vert="horz" lIns="91440" tIns="45720" rIns="91440" bIns="45720" rtlCol="0" anchor="ctr">
            <a:normAutofit/>
          </a:bodyPr>
          <a:lstStyle/>
          <a:p>
            <a:r>
              <a:rPr lang="en-US">
                <a:solidFill>
                  <a:srgbClr val="FFFFFF"/>
                </a:solidFill>
              </a:rPr>
              <a:t>Geographically, what is SPAIN like? </a:t>
            </a:r>
          </a:p>
        </p:txBody>
      </p:sp>
      <p:pic>
        <p:nvPicPr>
          <p:cNvPr id="15" name="Picture 14">
            <a:extLst>
              <a:ext uri="{FF2B5EF4-FFF2-40B4-BE49-F238E27FC236}">
                <a16:creationId xmlns:a16="http://schemas.microsoft.com/office/drawing/2014/main" id="{09F62D04-C9D1-6450-F18D-88700872FC0D}"/>
              </a:ext>
            </a:extLst>
          </p:cNvPr>
          <p:cNvPicPr>
            <a:picLocks noChangeAspect="1"/>
          </p:cNvPicPr>
          <p:nvPr/>
        </p:nvPicPr>
        <p:blipFill rotWithShape="1">
          <a:blip r:embed="rId2"/>
          <a:srcRect l="10707" r="-4" b="-4"/>
          <a:stretch/>
        </p:blipFill>
        <p:spPr>
          <a:xfrm>
            <a:off x="484632" y="484632"/>
            <a:ext cx="3248521" cy="1858679"/>
          </a:xfrm>
          <a:prstGeom prst="rect">
            <a:avLst/>
          </a:prstGeom>
        </p:spPr>
      </p:pic>
      <p:pic>
        <p:nvPicPr>
          <p:cNvPr id="13" name="Picture 12">
            <a:extLst>
              <a:ext uri="{FF2B5EF4-FFF2-40B4-BE49-F238E27FC236}">
                <a16:creationId xmlns:a16="http://schemas.microsoft.com/office/drawing/2014/main" id="{38E3ACF2-B628-D259-98F4-3FF454168A27}"/>
              </a:ext>
            </a:extLst>
          </p:cNvPr>
          <p:cNvPicPr>
            <a:picLocks noChangeAspect="1"/>
          </p:cNvPicPr>
          <p:nvPr/>
        </p:nvPicPr>
        <p:blipFill rotWithShape="1">
          <a:blip r:embed="rId3"/>
          <a:srcRect r="6269" b="4"/>
          <a:stretch/>
        </p:blipFill>
        <p:spPr>
          <a:xfrm>
            <a:off x="484632" y="2504178"/>
            <a:ext cx="3248521" cy="1858679"/>
          </a:xfrm>
          <a:prstGeom prst="rect">
            <a:avLst/>
          </a:prstGeom>
        </p:spPr>
      </p:pic>
      <p:sp>
        <p:nvSpPr>
          <p:cNvPr id="11" name="TextBox 10">
            <a:extLst>
              <a:ext uri="{FF2B5EF4-FFF2-40B4-BE49-F238E27FC236}">
                <a16:creationId xmlns:a16="http://schemas.microsoft.com/office/drawing/2014/main" id="{D247D7B7-900C-CC49-3618-15C49AB8B519}"/>
              </a:ext>
            </a:extLst>
          </p:cNvPr>
          <p:cNvSpPr txBox="1"/>
          <p:nvPr/>
        </p:nvSpPr>
        <p:spPr>
          <a:xfrm>
            <a:off x="4219802" y="804998"/>
            <a:ext cx="7150608" cy="2871216"/>
          </a:xfrm>
          <a:prstGeom prst="rect">
            <a:avLst/>
          </a:prstGeom>
        </p:spPr>
        <p:txBody>
          <a:bodyPr vert="horz" lIns="45720" tIns="45720" rIns="45720" bIns="45720" rtlCol="0">
            <a:normAutofit/>
          </a:bodyPr>
          <a:lstStyle/>
          <a:p>
            <a:pPr>
              <a:lnSpc>
                <a:spcPct val="90000"/>
              </a:lnSpc>
              <a:spcAft>
                <a:spcPts val="600"/>
              </a:spcAft>
              <a:buClr>
                <a:schemeClr val="accent1"/>
              </a:buClr>
            </a:pPr>
            <a:r>
              <a:rPr lang="en-US" sz="1600" b="0" i="0">
                <a:effectLst/>
              </a:rPr>
              <a:t>Spain stretches south from the Pyrenees Mountains to the Strait of Gibraltar, which separates Spain from Africa. To the east lies the Mediterranean Sea, including Spain's Balearic Islands. </a:t>
            </a:r>
          </a:p>
          <a:p>
            <a:pPr>
              <a:lnSpc>
                <a:spcPct val="90000"/>
              </a:lnSpc>
              <a:spcAft>
                <a:spcPts val="600"/>
              </a:spcAft>
              <a:buClr>
                <a:schemeClr val="accent1"/>
              </a:buClr>
            </a:pPr>
            <a:r>
              <a:rPr lang="en-US" sz="1600" b="0" i="0">
                <a:effectLst/>
              </a:rPr>
              <a:t>The interior of Spain is a high, dry plateau surrounded and crisscrossed by mountain ranges. Rivers run to the coasts, creating good farmland. Still, the interior of the country gets very hot in summer and very cold and dry in the winter. Droughts are common.</a:t>
            </a:r>
          </a:p>
          <a:p>
            <a:pPr>
              <a:lnSpc>
                <a:spcPct val="90000"/>
              </a:lnSpc>
              <a:spcAft>
                <a:spcPts val="600"/>
              </a:spcAft>
              <a:buClr>
                <a:schemeClr val="accent1"/>
              </a:buClr>
            </a:pPr>
            <a:r>
              <a:rPr lang="en-US" sz="1600" b="0" i="0">
                <a:effectLst/>
              </a:rPr>
              <a:t>The southern and eastern coasts of Spain, from the fertile Andalusian plain up to the Pyrenees, are often swept by warm winds called sirocco winds. These winds originate in northern Africa and keep temperatures along the Mediterranean coast milder than the interior.</a:t>
            </a:r>
          </a:p>
          <a:p>
            <a:pPr>
              <a:lnSpc>
                <a:spcPct val="90000"/>
              </a:lnSpc>
              <a:spcAft>
                <a:spcPts val="600"/>
              </a:spcAft>
              <a:buClr>
                <a:schemeClr val="accent1"/>
              </a:buClr>
            </a:pPr>
            <a:endParaRPr lang="en-US" sz="1600"/>
          </a:p>
        </p:txBody>
      </p:sp>
      <p:pic>
        <p:nvPicPr>
          <p:cNvPr id="17" name="Picture 16">
            <a:extLst>
              <a:ext uri="{FF2B5EF4-FFF2-40B4-BE49-F238E27FC236}">
                <a16:creationId xmlns:a16="http://schemas.microsoft.com/office/drawing/2014/main" id="{ACA86D54-14A0-3A1F-D04F-0109DB48B2FF}"/>
              </a:ext>
            </a:extLst>
          </p:cNvPr>
          <p:cNvPicPr>
            <a:picLocks noChangeAspect="1"/>
          </p:cNvPicPr>
          <p:nvPr/>
        </p:nvPicPr>
        <p:blipFill rotWithShape="1">
          <a:blip r:embed="rId4"/>
          <a:srcRect l="15643" r="2" b="2"/>
          <a:stretch/>
        </p:blipFill>
        <p:spPr>
          <a:xfrm>
            <a:off x="484632" y="4523724"/>
            <a:ext cx="3248521" cy="1858680"/>
          </a:xfrm>
          <a:prstGeom prst="rect">
            <a:avLst/>
          </a:prstGeom>
        </p:spPr>
      </p:pic>
      <p:cxnSp>
        <p:nvCxnSpPr>
          <p:cNvPr id="26" name="Straight Connector 25">
            <a:extLst>
              <a:ext uri="{FF2B5EF4-FFF2-40B4-BE49-F238E27FC236}">
                <a16:creationId xmlns:a16="http://schemas.microsoft.com/office/drawing/2014/main" id="{4E42D6A6-C789-4DAD-90DA-114992677D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422775" y="480322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10837333" y="6470704"/>
            <a:ext cx="973667" cy="274320"/>
          </a:xfrm>
        </p:spPr>
        <p:txBody>
          <a:bodyPr vert="horz" lIns="91440" tIns="45720" rIns="91440" bIns="45720" rtlCol="0" anchor="ctr">
            <a:normAutofit/>
          </a:bodyPr>
          <a:lstStyle/>
          <a:p>
            <a:pPr defTabSz="457200">
              <a:spcAft>
                <a:spcPts val="600"/>
              </a:spcAft>
            </a:pPr>
            <a:fld id="{B9713C8C-8E70-45D5-AE59-23E60168254E}" type="slidenum">
              <a:rPr lang="en-US" smtClean="0"/>
              <a:pPr defTabSz="457200">
                <a:spcAft>
                  <a:spcPts val="600"/>
                </a:spcAft>
              </a:pPr>
              <a:t>4</a:t>
            </a:fld>
            <a:endParaRPr lang="en-US"/>
          </a:p>
        </p:txBody>
      </p:sp>
    </p:spTree>
    <p:extLst>
      <p:ext uri="{BB962C8B-B14F-4D97-AF65-F5344CB8AC3E}">
        <p14:creationId xmlns:p14="http://schemas.microsoft.com/office/powerpoint/2010/main" val="3617359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B51EB7-7FFA-86F6-CAA7-68432060A6ED}"/>
              </a:ext>
            </a:extLst>
          </p:cNvPr>
          <p:cNvPicPr>
            <a:picLocks noChangeAspect="1"/>
          </p:cNvPicPr>
          <p:nvPr/>
        </p:nvPicPr>
        <p:blipFill>
          <a:blip r:embed="rId2"/>
          <a:stretch>
            <a:fillRect/>
          </a:stretch>
        </p:blipFill>
        <p:spPr>
          <a:xfrm>
            <a:off x="220211" y="430072"/>
            <a:ext cx="6599689" cy="6161227"/>
          </a:xfrm>
          <a:prstGeom prst="rect">
            <a:avLst/>
          </a:prstGeom>
        </p:spPr>
      </p:pic>
      <p:pic>
        <p:nvPicPr>
          <p:cNvPr id="8" name="Picture 7">
            <a:extLst>
              <a:ext uri="{FF2B5EF4-FFF2-40B4-BE49-F238E27FC236}">
                <a16:creationId xmlns:a16="http://schemas.microsoft.com/office/drawing/2014/main" id="{FDA305E8-F28E-F2F8-6BD0-4BB516BB88C1}"/>
              </a:ext>
            </a:extLst>
          </p:cNvPr>
          <p:cNvPicPr>
            <a:picLocks noChangeAspect="1"/>
          </p:cNvPicPr>
          <p:nvPr/>
        </p:nvPicPr>
        <p:blipFill>
          <a:blip r:embed="rId3"/>
          <a:stretch>
            <a:fillRect/>
          </a:stretch>
        </p:blipFill>
        <p:spPr>
          <a:xfrm>
            <a:off x="6911115" y="430072"/>
            <a:ext cx="5189670" cy="3215919"/>
          </a:xfrm>
          <a:prstGeom prst="rect">
            <a:avLst/>
          </a:prstGeom>
        </p:spPr>
      </p:pic>
      <p:pic>
        <p:nvPicPr>
          <p:cNvPr id="10" name="Picture 9">
            <a:extLst>
              <a:ext uri="{FF2B5EF4-FFF2-40B4-BE49-F238E27FC236}">
                <a16:creationId xmlns:a16="http://schemas.microsoft.com/office/drawing/2014/main" id="{6F987ABA-7CFD-2990-1FFD-BF4EAD7A20DC}"/>
              </a:ext>
            </a:extLst>
          </p:cNvPr>
          <p:cNvPicPr>
            <a:picLocks noChangeAspect="1"/>
          </p:cNvPicPr>
          <p:nvPr/>
        </p:nvPicPr>
        <p:blipFill>
          <a:blip r:embed="rId4"/>
          <a:stretch>
            <a:fillRect/>
          </a:stretch>
        </p:blipFill>
        <p:spPr>
          <a:xfrm>
            <a:off x="7292148" y="3722238"/>
            <a:ext cx="4427604" cy="3033023"/>
          </a:xfrm>
          <a:prstGeom prst="rect">
            <a:avLst/>
          </a:prstGeom>
        </p:spPr>
      </p:pic>
    </p:spTree>
    <p:extLst>
      <p:ext uri="{BB962C8B-B14F-4D97-AF65-F5344CB8AC3E}">
        <p14:creationId xmlns:p14="http://schemas.microsoft.com/office/powerpoint/2010/main" val="4278179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9D6A99D-CD69-9B65-9569-400F9CA9232E}"/>
              </a:ext>
            </a:extLst>
          </p:cNvPr>
          <p:cNvPicPr>
            <a:picLocks noChangeAspect="1"/>
          </p:cNvPicPr>
          <p:nvPr/>
        </p:nvPicPr>
        <p:blipFill>
          <a:blip r:embed="rId2"/>
          <a:stretch>
            <a:fillRect/>
          </a:stretch>
        </p:blipFill>
        <p:spPr>
          <a:xfrm>
            <a:off x="359738" y="429958"/>
            <a:ext cx="6172735" cy="5542217"/>
          </a:xfrm>
          <a:prstGeom prst="rect">
            <a:avLst/>
          </a:prstGeom>
        </p:spPr>
      </p:pic>
      <p:pic>
        <p:nvPicPr>
          <p:cNvPr id="9" name="Picture 8">
            <a:extLst>
              <a:ext uri="{FF2B5EF4-FFF2-40B4-BE49-F238E27FC236}">
                <a16:creationId xmlns:a16="http://schemas.microsoft.com/office/drawing/2014/main" id="{BA6DA768-2A10-52F5-B32F-DFBEC132A98F}"/>
              </a:ext>
            </a:extLst>
          </p:cNvPr>
          <p:cNvPicPr>
            <a:picLocks noChangeAspect="1"/>
          </p:cNvPicPr>
          <p:nvPr/>
        </p:nvPicPr>
        <p:blipFill>
          <a:blip r:embed="rId3"/>
          <a:stretch>
            <a:fillRect/>
          </a:stretch>
        </p:blipFill>
        <p:spPr>
          <a:xfrm>
            <a:off x="6895893" y="865333"/>
            <a:ext cx="4762913" cy="4671465"/>
          </a:xfrm>
          <a:prstGeom prst="rect">
            <a:avLst/>
          </a:prstGeom>
        </p:spPr>
      </p:pic>
    </p:spTree>
    <p:extLst>
      <p:ext uri="{BB962C8B-B14F-4D97-AF65-F5344CB8AC3E}">
        <p14:creationId xmlns:p14="http://schemas.microsoft.com/office/powerpoint/2010/main" val="2310458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FFF3801-90B0-FA13-289D-8F304073F228}"/>
              </a:ext>
            </a:extLst>
          </p:cNvPr>
          <p:cNvPicPr>
            <a:picLocks noChangeAspect="1"/>
          </p:cNvPicPr>
          <p:nvPr/>
        </p:nvPicPr>
        <p:blipFill>
          <a:blip r:embed="rId2"/>
          <a:stretch>
            <a:fillRect/>
          </a:stretch>
        </p:blipFill>
        <p:spPr>
          <a:xfrm>
            <a:off x="157845" y="384889"/>
            <a:ext cx="6218459" cy="6256562"/>
          </a:xfrm>
          <a:prstGeom prst="rect">
            <a:avLst/>
          </a:prstGeom>
        </p:spPr>
      </p:pic>
      <p:pic>
        <p:nvPicPr>
          <p:cNvPr id="16" name="Picture 15">
            <a:extLst>
              <a:ext uri="{FF2B5EF4-FFF2-40B4-BE49-F238E27FC236}">
                <a16:creationId xmlns:a16="http://schemas.microsoft.com/office/drawing/2014/main" id="{42C70DB8-A624-7495-1D03-61DB61F49AAE}"/>
              </a:ext>
            </a:extLst>
          </p:cNvPr>
          <p:cNvPicPr>
            <a:picLocks noChangeAspect="1"/>
          </p:cNvPicPr>
          <p:nvPr/>
        </p:nvPicPr>
        <p:blipFill>
          <a:blip r:embed="rId3"/>
          <a:stretch>
            <a:fillRect/>
          </a:stretch>
        </p:blipFill>
        <p:spPr>
          <a:xfrm>
            <a:off x="6711197" y="499004"/>
            <a:ext cx="2712955" cy="2430991"/>
          </a:xfrm>
          <a:prstGeom prst="rect">
            <a:avLst/>
          </a:prstGeom>
        </p:spPr>
      </p:pic>
      <p:sp>
        <p:nvSpPr>
          <p:cNvPr id="17" name="Thought Bubble: Cloud 16">
            <a:extLst>
              <a:ext uri="{FF2B5EF4-FFF2-40B4-BE49-F238E27FC236}">
                <a16:creationId xmlns:a16="http://schemas.microsoft.com/office/drawing/2014/main" id="{004D31A8-A98D-6A3C-EAEB-5FE12FEE6B94}"/>
              </a:ext>
            </a:extLst>
          </p:cNvPr>
          <p:cNvSpPr/>
          <p:nvPr/>
        </p:nvSpPr>
        <p:spPr>
          <a:xfrm>
            <a:off x="9534525" y="781050"/>
            <a:ext cx="2295525" cy="1695450"/>
          </a:xfrm>
          <a:prstGeom prst="cloudCallout">
            <a:avLst>
              <a:gd name="adj1" fmla="val -33027"/>
              <a:gd name="adj2" fmla="val 327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Spanish imperial eagle</a:t>
            </a:r>
          </a:p>
        </p:txBody>
      </p:sp>
      <p:pic>
        <p:nvPicPr>
          <p:cNvPr id="19" name="Picture 18">
            <a:extLst>
              <a:ext uri="{FF2B5EF4-FFF2-40B4-BE49-F238E27FC236}">
                <a16:creationId xmlns:a16="http://schemas.microsoft.com/office/drawing/2014/main" id="{C7A1017C-9799-7FCB-1809-716C87089CF7}"/>
              </a:ext>
            </a:extLst>
          </p:cNvPr>
          <p:cNvPicPr>
            <a:picLocks noChangeAspect="1"/>
          </p:cNvPicPr>
          <p:nvPr/>
        </p:nvPicPr>
        <p:blipFill>
          <a:blip r:embed="rId4"/>
          <a:stretch>
            <a:fillRect/>
          </a:stretch>
        </p:blipFill>
        <p:spPr>
          <a:xfrm>
            <a:off x="9200922" y="3623179"/>
            <a:ext cx="2629128" cy="2735817"/>
          </a:xfrm>
          <a:prstGeom prst="rect">
            <a:avLst/>
          </a:prstGeom>
        </p:spPr>
      </p:pic>
      <p:sp>
        <p:nvSpPr>
          <p:cNvPr id="20" name="Thought Bubble: Cloud 19">
            <a:extLst>
              <a:ext uri="{FF2B5EF4-FFF2-40B4-BE49-F238E27FC236}">
                <a16:creationId xmlns:a16="http://schemas.microsoft.com/office/drawing/2014/main" id="{F0112DB2-EA67-2B1F-49F0-2C4150A5B78A}"/>
              </a:ext>
            </a:extLst>
          </p:cNvPr>
          <p:cNvSpPr/>
          <p:nvPr/>
        </p:nvSpPr>
        <p:spPr>
          <a:xfrm>
            <a:off x="6711196" y="3694922"/>
            <a:ext cx="2301165" cy="2108719"/>
          </a:xfrm>
          <a:prstGeom prst="cloudCallout">
            <a:avLst>
              <a:gd name="adj1" fmla="val -28942"/>
              <a:gd name="adj2" fmla="val 191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Iberian lynx</a:t>
            </a:r>
          </a:p>
        </p:txBody>
      </p:sp>
    </p:spTree>
    <p:extLst>
      <p:ext uri="{BB962C8B-B14F-4D97-AF65-F5344CB8AC3E}">
        <p14:creationId xmlns:p14="http://schemas.microsoft.com/office/powerpoint/2010/main" val="2877657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5FBC1E-CFC4-581C-0E0E-C2D1EAC9C89D}"/>
              </a:ext>
            </a:extLst>
          </p:cNvPr>
          <p:cNvPicPr>
            <a:picLocks noChangeAspect="1"/>
          </p:cNvPicPr>
          <p:nvPr/>
        </p:nvPicPr>
        <p:blipFill>
          <a:blip r:embed="rId2"/>
          <a:stretch>
            <a:fillRect/>
          </a:stretch>
        </p:blipFill>
        <p:spPr>
          <a:xfrm>
            <a:off x="366969" y="277249"/>
            <a:ext cx="6195597" cy="4176122"/>
          </a:xfrm>
          <a:prstGeom prst="rect">
            <a:avLst/>
          </a:prstGeom>
        </p:spPr>
      </p:pic>
      <p:pic>
        <p:nvPicPr>
          <p:cNvPr id="9" name="Picture 8">
            <a:extLst>
              <a:ext uri="{FF2B5EF4-FFF2-40B4-BE49-F238E27FC236}">
                <a16:creationId xmlns:a16="http://schemas.microsoft.com/office/drawing/2014/main" id="{79EE62AC-4820-6B2F-E34F-6309E1663947}"/>
              </a:ext>
            </a:extLst>
          </p:cNvPr>
          <p:cNvPicPr>
            <a:picLocks noChangeAspect="1"/>
          </p:cNvPicPr>
          <p:nvPr/>
        </p:nvPicPr>
        <p:blipFill>
          <a:blip r:embed="rId3"/>
          <a:stretch>
            <a:fillRect/>
          </a:stretch>
        </p:blipFill>
        <p:spPr>
          <a:xfrm>
            <a:off x="6648450" y="413322"/>
            <a:ext cx="1891727" cy="2177478"/>
          </a:xfrm>
          <a:prstGeom prst="rect">
            <a:avLst/>
          </a:prstGeom>
        </p:spPr>
      </p:pic>
      <p:sp>
        <p:nvSpPr>
          <p:cNvPr id="10" name="Thought Bubble: Cloud 9">
            <a:extLst>
              <a:ext uri="{FF2B5EF4-FFF2-40B4-BE49-F238E27FC236}">
                <a16:creationId xmlns:a16="http://schemas.microsoft.com/office/drawing/2014/main" id="{B2073306-97F3-B140-1AB1-F54F2FBC039F}"/>
              </a:ext>
            </a:extLst>
          </p:cNvPr>
          <p:cNvSpPr/>
          <p:nvPr/>
        </p:nvSpPr>
        <p:spPr>
          <a:xfrm>
            <a:off x="9010650" y="638175"/>
            <a:ext cx="2596632" cy="1647825"/>
          </a:xfrm>
          <a:prstGeom prst="cloudCallout">
            <a:avLst>
              <a:gd name="adj1" fmla="val -33050"/>
              <a:gd name="adj2" fmla="val 239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King Felipe VI and Queen Letizia</a:t>
            </a:r>
          </a:p>
        </p:txBody>
      </p:sp>
      <p:pic>
        <p:nvPicPr>
          <p:cNvPr id="12" name="Picture 11">
            <a:extLst>
              <a:ext uri="{FF2B5EF4-FFF2-40B4-BE49-F238E27FC236}">
                <a16:creationId xmlns:a16="http://schemas.microsoft.com/office/drawing/2014/main" id="{962BB064-B855-983C-6F9F-A23D56B6A17E}"/>
              </a:ext>
            </a:extLst>
          </p:cNvPr>
          <p:cNvPicPr>
            <a:picLocks noChangeAspect="1"/>
          </p:cNvPicPr>
          <p:nvPr/>
        </p:nvPicPr>
        <p:blipFill>
          <a:blip r:embed="rId4"/>
          <a:stretch>
            <a:fillRect/>
          </a:stretch>
        </p:blipFill>
        <p:spPr>
          <a:xfrm>
            <a:off x="7554853" y="2725801"/>
            <a:ext cx="2798934" cy="1592718"/>
          </a:xfrm>
          <a:prstGeom prst="rect">
            <a:avLst/>
          </a:prstGeom>
        </p:spPr>
      </p:pic>
      <p:pic>
        <p:nvPicPr>
          <p:cNvPr id="14" name="Picture 13">
            <a:extLst>
              <a:ext uri="{FF2B5EF4-FFF2-40B4-BE49-F238E27FC236}">
                <a16:creationId xmlns:a16="http://schemas.microsoft.com/office/drawing/2014/main" id="{9A291324-8B6D-8682-0835-1FA20B30C503}"/>
              </a:ext>
            </a:extLst>
          </p:cNvPr>
          <p:cNvPicPr>
            <a:picLocks noChangeAspect="1"/>
          </p:cNvPicPr>
          <p:nvPr/>
        </p:nvPicPr>
        <p:blipFill>
          <a:blip r:embed="rId5"/>
          <a:stretch>
            <a:fillRect/>
          </a:stretch>
        </p:blipFill>
        <p:spPr>
          <a:xfrm>
            <a:off x="3000490" y="4758320"/>
            <a:ext cx="5425910" cy="1928027"/>
          </a:xfrm>
          <a:prstGeom prst="rect">
            <a:avLst/>
          </a:prstGeom>
        </p:spPr>
      </p:pic>
    </p:spTree>
    <p:extLst>
      <p:ext uri="{BB962C8B-B14F-4D97-AF65-F5344CB8AC3E}">
        <p14:creationId xmlns:p14="http://schemas.microsoft.com/office/powerpoint/2010/main" val="3458614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66B34A-B21F-0BCB-DFA0-58DBDEAF93B7}"/>
              </a:ext>
            </a:extLst>
          </p:cNvPr>
          <p:cNvPicPr>
            <a:picLocks noChangeAspect="1"/>
          </p:cNvPicPr>
          <p:nvPr/>
        </p:nvPicPr>
        <p:blipFill>
          <a:blip r:embed="rId2"/>
          <a:stretch>
            <a:fillRect/>
          </a:stretch>
        </p:blipFill>
        <p:spPr>
          <a:xfrm>
            <a:off x="172280" y="171167"/>
            <a:ext cx="5075360" cy="6515665"/>
          </a:xfrm>
          <a:prstGeom prst="rect">
            <a:avLst/>
          </a:prstGeom>
        </p:spPr>
      </p:pic>
      <p:pic>
        <p:nvPicPr>
          <p:cNvPr id="9" name="Picture 8">
            <a:extLst>
              <a:ext uri="{FF2B5EF4-FFF2-40B4-BE49-F238E27FC236}">
                <a16:creationId xmlns:a16="http://schemas.microsoft.com/office/drawing/2014/main" id="{7F10C832-1A16-4217-E376-4DF33D9824F5}"/>
              </a:ext>
            </a:extLst>
          </p:cNvPr>
          <p:cNvPicPr>
            <a:picLocks noChangeAspect="1"/>
          </p:cNvPicPr>
          <p:nvPr/>
        </p:nvPicPr>
        <p:blipFill>
          <a:blip r:embed="rId3"/>
          <a:stretch>
            <a:fillRect/>
          </a:stretch>
        </p:blipFill>
        <p:spPr>
          <a:xfrm>
            <a:off x="6265488" y="550479"/>
            <a:ext cx="1621212" cy="1773621"/>
          </a:xfrm>
          <a:prstGeom prst="rect">
            <a:avLst/>
          </a:prstGeom>
        </p:spPr>
      </p:pic>
      <p:pic>
        <p:nvPicPr>
          <p:cNvPr id="11" name="Picture 10">
            <a:extLst>
              <a:ext uri="{FF2B5EF4-FFF2-40B4-BE49-F238E27FC236}">
                <a16:creationId xmlns:a16="http://schemas.microsoft.com/office/drawing/2014/main" id="{FD0A1924-3A10-915C-19BB-C57DFEBB0EFE}"/>
              </a:ext>
            </a:extLst>
          </p:cNvPr>
          <p:cNvPicPr>
            <a:picLocks noChangeAspect="1"/>
          </p:cNvPicPr>
          <p:nvPr/>
        </p:nvPicPr>
        <p:blipFill>
          <a:blip r:embed="rId4"/>
          <a:stretch>
            <a:fillRect/>
          </a:stretch>
        </p:blipFill>
        <p:spPr>
          <a:xfrm>
            <a:off x="8696325" y="550479"/>
            <a:ext cx="2322278" cy="1773621"/>
          </a:xfrm>
          <a:prstGeom prst="rect">
            <a:avLst/>
          </a:prstGeom>
        </p:spPr>
      </p:pic>
      <p:pic>
        <p:nvPicPr>
          <p:cNvPr id="13" name="Picture 12">
            <a:extLst>
              <a:ext uri="{FF2B5EF4-FFF2-40B4-BE49-F238E27FC236}">
                <a16:creationId xmlns:a16="http://schemas.microsoft.com/office/drawing/2014/main" id="{8E79C158-00DE-A8CC-15C4-B0EDF084DBE3}"/>
              </a:ext>
            </a:extLst>
          </p:cNvPr>
          <p:cNvPicPr>
            <a:picLocks noChangeAspect="1"/>
          </p:cNvPicPr>
          <p:nvPr/>
        </p:nvPicPr>
        <p:blipFill>
          <a:blip r:embed="rId5"/>
          <a:stretch>
            <a:fillRect/>
          </a:stretch>
        </p:blipFill>
        <p:spPr>
          <a:xfrm>
            <a:off x="6387265" y="2560150"/>
            <a:ext cx="4618120" cy="3947502"/>
          </a:xfrm>
          <a:prstGeom prst="rect">
            <a:avLst/>
          </a:prstGeom>
        </p:spPr>
      </p:pic>
    </p:spTree>
    <p:extLst>
      <p:ext uri="{BB962C8B-B14F-4D97-AF65-F5344CB8AC3E}">
        <p14:creationId xmlns:p14="http://schemas.microsoft.com/office/powerpoint/2010/main" val="109532402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ush">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 id="{83ACE2F6-3F27-4C0C-9F26-3A644E012A31}" vid="{2791EB26-28CE-473B-9B2E-6D68997E8991}"/>
    </a:ext>
  </a:ext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897C4F4F-E645-4C6F-B0C3-39923BA082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DCE9DA-F7FD-45FA-83B7-D9813A44258A}">
  <ds:schemaRefs>
    <ds:schemaRef ds:uri="http://schemas.microsoft.com/sharepoint/v3/contenttype/forms"/>
  </ds:schemaRefs>
</ds:datastoreItem>
</file>

<file path=customXml/itemProps3.xml><?xml version="1.0" encoding="utf-8"?>
<ds:datastoreItem xmlns:ds="http://schemas.openxmlformats.org/officeDocument/2006/customXml" ds:itemID="{9DFCC198-DBFA-46B2-A241-8E3888E63670}">
  <ds:schemaRefs>
    <ds:schemaRef ds:uri="http://schemas.microsoft.com/office/2006/metadata/properties"/>
    <ds:schemaRef ds:uri="16c05727-aa75-4e4a-9b5f-8a80a1165891"/>
    <ds:schemaRef ds:uri="http://schemas.openxmlformats.org/package/2006/metadata/core-properties"/>
    <ds:schemaRef ds:uri="http://www.w3.org/XML/1998/namespace"/>
    <ds:schemaRef ds:uri="http://purl.org/dc/elements/1.1/"/>
    <ds:schemaRef ds:uri="http://schemas.microsoft.com/office/2006/documentManagement/types"/>
    <ds:schemaRef ds:uri="http://schemas.microsoft.com/office/infopath/2007/PartnerControls"/>
    <ds:schemaRef ds:uri="71af3243-3dd4-4a8d-8c0d-dd76da1f02a5"/>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{2202ACA9-E9EA-495B-A4AF-1DF819665091}tf89080264_win32</Template>
  <TotalTime>313</TotalTime>
  <Words>554</Words>
  <Application>Microsoft Office PowerPoint</Application>
  <PresentationFormat>Widescreen</PresentationFormat>
  <Paragraphs>54</Paragraphs>
  <Slides>14</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Arial</vt:lpstr>
      <vt:lpstr>Calibri</vt:lpstr>
      <vt:lpstr>Century Gothic</vt:lpstr>
      <vt:lpstr>Elephant</vt:lpstr>
      <vt:lpstr>HelveticaNeue-Light</vt:lpstr>
      <vt:lpstr>stolzl</vt:lpstr>
      <vt:lpstr>Tw Cen MT</vt:lpstr>
      <vt:lpstr>Tw Cen MT Condensed</vt:lpstr>
      <vt:lpstr>Wingdings 3</vt:lpstr>
      <vt:lpstr>Brush</vt:lpstr>
      <vt:lpstr>Integral</vt:lpstr>
      <vt:lpstr>Spain VISIT    23/04/23 – 29/04/23  </vt:lpstr>
      <vt:lpstr>Where is SPAIN? </vt:lpstr>
      <vt:lpstr>A closer look at Spain…  </vt:lpstr>
      <vt:lpstr>Geographically, what is SPAIN like? </vt:lpstr>
      <vt:lpstr>PowerPoint Presentation</vt:lpstr>
      <vt:lpstr>PowerPoint Presentation</vt:lpstr>
      <vt:lpstr>PowerPoint Presentation</vt:lpstr>
      <vt:lpstr>PowerPoint Presentation</vt:lpstr>
      <vt:lpstr>PowerPoint Presentation</vt:lpstr>
      <vt:lpstr>About Barcelona! </vt:lpstr>
      <vt:lpstr>PowerPoint Presentation</vt:lpstr>
      <vt:lpstr>Our Partner school is in spain </vt:lpstr>
      <vt:lpstr>PowerPoint Presentation</vt:lpstr>
      <vt:lpstr>Aims of the project: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ITALY  26TH – 3RD DEC</dc:title>
  <dc:creator>Ruth Elstone</dc:creator>
  <cp:lastModifiedBy>Ruth</cp:lastModifiedBy>
  <cp:revision>23</cp:revision>
  <dcterms:created xsi:type="dcterms:W3CDTF">2022-10-28T10:52:25Z</dcterms:created>
  <dcterms:modified xsi:type="dcterms:W3CDTF">2023-04-12T09:27:18Z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