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4" r:id="rId9"/>
    <p:sldId id="261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2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7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7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4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0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5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3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6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0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1/11/2021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0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5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ritishcouncil.org/sustainable-development-goal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4DAA29-BF74-4408-83F4-39ED76C39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930" y="744909"/>
            <a:ext cx="3776416" cy="2912691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2400" dirty="0"/>
              <a:t>Voices of the Earth Project </a:t>
            </a:r>
            <a:br>
              <a:rPr lang="en-GB" sz="2400" dirty="0"/>
            </a:br>
            <a:r>
              <a:rPr lang="en-GB" sz="2400" dirty="0"/>
              <a:t>Erasmus </a:t>
            </a:r>
            <a:br>
              <a:rPr lang="en-GB" sz="2400" dirty="0"/>
            </a:br>
            <a:r>
              <a:rPr lang="en-GB" sz="3200" dirty="0"/>
              <a:t>What are Sustainable Development Goals?  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28481-B3BC-47FF-9FCC-E8B86B3F0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801" y="4074784"/>
            <a:ext cx="3776415" cy="2054306"/>
          </a:xfrm>
        </p:spPr>
        <p:txBody>
          <a:bodyPr anchor="t">
            <a:normAutofit/>
          </a:bodyPr>
          <a:lstStyle/>
          <a:p>
            <a:pPr algn="l"/>
            <a:r>
              <a:rPr lang="en-GB" sz="2200" dirty="0">
                <a:solidFill>
                  <a:schemeClr val="tx2">
                    <a:alpha val="80000"/>
                  </a:schemeClr>
                </a:solidFill>
              </a:rPr>
              <a:t>Session 4</a:t>
            </a:r>
          </a:p>
          <a:p>
            <a:pPr algn="l"/>
            <a:r>
              <a:rPr lang="en-GB" sz="2200" dirty="0">
                <a:solidFill>
                  <a:schemeClr val="tx2">
                    <a:alpha val="80000"/>
                  </a:schemeClr>
                </a:solidFill>
              </a:rPr>
              <a:t>12/01/21</a:t>
            </a:r>
          </a:p>
          <a:p>
            <a:pPr algn="l"/>
            <a:r>
              <a:rPr lang="en-GB" sz="2200" dirty="0">
                <a:solidFill>
                  <a:schemeClr val="tx2">
                    <a:alpha val="80000"/>
                  </a:schemeClr>
                </a:solidFill>
              </a:rPr>
              <a:t>Mrs Elstone </a:t>
            </a:r>
          </a:p>
          <a:p>
            <a:pPr algn="l"/>
            <a:endParaRPr lang="en-GB" sz="2200" dirty="0">
              <a:solidFill>
                <a:schemeClr val="tx2">
                  <a:alpha val="80000"/>
                </a:schemeClr>
              </a:solidFill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B3EA5E6C-0BB0-49CD-B65F-87582E8065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" b="-1"/>
          <a:stretch/>
        </p:blipFill>
        <p:spPr>
          <a:xfrm>
            <a:off x="874842" y="567942"/>
            <a:ext cx="5858988" cy="571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4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63D99D-B82F-492B-920E-54CBD7634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GB" dirty="0"/>
              <a:t>Choose one of the goals and make a</a:t>
            </a:r>
            <a:br>
              <a:rPr lang="en-GB" dirty="0"/>
            </a:br>
            <a:r>
              <a:rPr lang="en-GB" dirty="0"/>
              <a:t>poster to promote it.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35BBF-A51D-44DC-ABF3-5499F6836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4800600" cy="3552824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1"/>
                </a:solidFill>
              </a:rPr>
              <a:t>Remember to include a practical idea of how the goal could be met.</a:t>
            </a:r>
          </a:p>
          <a:p>
            <a:r>
              <a:rPr lang="en-GB" sz="1800" dirty="0">
                <a:solidFill>
                  <a:schemeClr val="tx1"/>
                </a:solidFill>
              </a:rPr>
              <a:t>Ensure that which SDG you are promoting on your poster is very clear.</a:t>
            </a:r>
          </a:p>
          <a:p>
            <a:r>
              <a:rPr lang="en-GB" sz="1800" dirty="0">
                <a:solidFill>
                  <a:schemeClr val="tx1"/>
                </a:solidFill>
              </a:rPr>
              <a:t>This poster can be handmade or done on a computer.</a:t>
            </a:r>
          </a:p>
          <a:p>
            <a:r>
              <a:rPr lang="en-GB" sz="2000" b="1" dirty="0">
                <a:solidFill>
                  <a:srgbClr val="FF0000"/>
                </a:solidFill>
              </a:rPr>
              <a:t>You must PLAN IT first. </a:t>
            </a:r>
          </a:p>
          <a:p>
            <a:r>
              <a:rPr lang="en-GB" sz="1800" dirty="0">
                <a:solidFill>
                  <a:schemeClr val="tx1"/>
                </a:solidFill>
              </a:rPr>
              <a:t>It has got to be high quality!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1EA5E8-C1F4-4E2D-B929-B61830FDE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45" y="2745362"/>
            <a:ext cx="4656738" cy="3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9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E47162-2BE2-42FB-8772-F91868DA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tx2"/>
                </a:solidFill>
              </a:rPr>
              <a:t>Make sure your poster does this!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994865-27F0-4063-AD1F-6646D1C68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36406"/>
            <a:ext cx="4724400" cy="358548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2E8A6-8D65-4478-B17F-927F13FC2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5394960" cy="3728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800">
                <a:solidFill>
                  <a:schemeClr val="tx2"/>
                </a:solidFill>
              </a:rPr>
              <a:t>1. Promotes one SDG</a:t>
            </a:r>
          </a:p>
          <a:p>
            <a:pPr>
              <a:lnSpc>
                <a:spcPct val="100000"/>
              </a:lnSpc>
            </a:pPr>
            <a:r>
              <a:rPr lang="en-GB" sz="1800">
                <a:solidFill>
                  <a:schemeClr val="tx2"/>
                </a:solidFill>
              </a:rPr>
              <a:t>2. Gives a fact why this is a global problem.</a:t>
            </a:r>
          </a:p>
          <a:p>
            <a:pPr>
              <a:lnSpc>
                <a:spcPct val="100000"/>
              </a:lnSpc>
            </a:pPr>
            <a:r>
              <a:rPr lang="en-GB" sz="1800">
                <a:solidFill>
                  <a:schemeClr val="tx2"/>
                </a:solidFill>
              </a:rPr>
              <a:t>3. Gives a practical tip on how to help reach the goal. </a:t>
            </a:r>
          </a:p>
          <a:p>
            <a:pPr>
              <a:lnSpc>
                <a:spcPct val="100000"/>
              </a:lnSpc>
            </a:pPr>
            <a:r>
              <a:rPr lang="en-GB" sz="1800">
                <a:solidFill>
                  <a:schemeClr val="tx2"/>
                </a:solidFill>
              </a:rPr>
              <a:t>4. Has beautiful clear lettering (not too small for a poster).</a:t>
            </a:r>
          </a:p>
          <a:p>
            <a:pPr>
              <a:lnSpc>
                <a:spcPct val="100000"/>
              </a:lnSpc>
            </a:pPr>
            <a:r>
              <a:rPr lang="en-GB" sz="1800">
                <a:solidFill>
                  <a:schemeClr val="tx2"/>
                </a:solidFill>
              </a:rPr>
              <a:t>5. Has no spelling mistakes.</a:t>
            </a:r>
          </a:p>
          <a:p>
            <a:pPr>
              <a:lnSpc>
                <a:spcPct val="100000"/>
              </a:lnSpc>
            </a:pPr>
            <a:r>
              <a:rPr lang="en-GB" sz="1800">
                <a:solidFill>
                  <a:schemeClr val="tx2"/>
                </a:solidFill>
              </a:rPr>
              <a:t>6. Has an eye-catching images</a:t>
            </a:r>
          </a:p>
          <a:p>
            <a:pPr>
              <a:lnSpc>
                <a:spcPct val="100000"/>
              </a:lnSpc>
            </a:pPr>
            <a:r>
              <a:rPr lang="en-GB" sz="1800">
                <a:solidFill>
                  <a:schemeClr val="tx2"/>
                </a:solidFill>
              </a:rPr>
              <a:t>7. Has the correct balance between information and image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3990EB2-CDA8-4A5A-8598-2BA5F10E652F}"/>
              </a:ext>
            </a:extLst>
          </p:cNvPr>
          <p:cNvSpPr/>
          <p:nvPr/>
        </p:nvSpPr>
        <p:spPr>
          <a:xfrm>
            <a:off x="1724025" y="4275959"/>
            <a:ext cx="3638550" cy="20295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2887B-64DB-4F93-A396-EE182D99963B}"/>
              </a:ext>
            </a:extLst>
          </p:cNvPr>
          <p:cNvSpPr txBox="1"/>
          <p:nvPr/>
        </p:nvSpPr>
        <p:spPr>
          <a:xfrm>
            <a:off x="2247900" y="4762500"/>
            <a:ext cx="2695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WHAT MAKES A GOOD POSTER? </a:t>
            </a:r>
          </a:p>
        </p:txBody>
      </p:sp>
    </p:spTree>
    <p:extLst>
      <p:ext uri="{BB962C8B-B14F-4D97-AF65-F5344CB8AC3E}">
        <p14:creationId xmlns:p14="http://schemas.microsoft.com/office/powerpoint/2010/main" val="3398663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160DF-CF2D-4832-B1EE-B90797739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 make your poster good you’ll need to do research.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C4246-0049-479D-9C0D-153A1CDC2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 your facts straight – including facts can be very powerful.</a:t>
            </a:r>
          </a:p>
          <a:p>
            <a:r>
              <a:rPr lang="en-GB" dirty="0"/>
              <a:t>Be persuasive – use emotive language – make the reader feel like they have to get onboard. </a:t>
            </a:r>
          </a:p>
          <a:p>
            <a:r>
              <a:rPr lang="en-GB" dirty="0"/>
              <a:t>Remember to think globally – it’s not just us but it’s everyone in the world that needs to meet the SDGs.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6378E-402E-422A-87BF-9927E2C75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0" y="4744720"/>
            <a:ext cx="9367520" cy="1747520"/>
          </a:xfrm>
          <a:prstGeom prst="rect">
            <a:avLst/>
          </a:prstGeom>
        </p:spPr>
      </p:pic>
      <p:sp>
        <p:nvSpPr>
          <p:cNvPr id="6" name="Star: 5 Points 5">
            <a:extLst>
              <a:ext uri="{FF2B5EF4-FFF2-40B4-BE49-F238E27FC236}">
                <a16:creationId xmlns:a16="http://schemas.microsoft.com/office/drawing/2014/main" id="{5867D22A-FDB5-4CB4-8567-7D83C34ABCF8}"/>
              </a:ext>
            </a:extLst>
          </p:cNvPr>
          <p:cNvSpPr/>
          <p:nvPr/>
        </p:nvSpPr>
        <p:spPr>
          <a:xfrm>
            <a:off x="-340360" y="3705225"/>
            <a:ext cx="2357120" cy="290766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20B8E-C234-4244-A3FA-98814FCCC964}"/>
              </a:ext>
            </a:extLst>
          </p:cNvPr>
          <p:cNvSpPr txBox="1"/>
          <p:nvPr/>
        </p:nvSpPr>
        <p:spPr>
          <a:xfrm>
            <a:off x="419100" y="4840942"/>
            <a:ext cx="151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 you like this practical tip for NO HUNGER!</a:t>
            </a:r>
          </a:p>
        </p:txBody>
      </p:sp>
    </p:spTree>
    <p:extLst>
      <p:ext uri="{BB962C8B-B14F-4D97-AF65-F5344CB8AC3E}">
        <p14:creationId xmlns:p14="http://schemas.microsoft.com/office/powerpoint/2010/main" val="332168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AAAF-E33A-4521-B2EF-7F977CD8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Send a photo or attach your poster.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AEB9E-D1C6-424C-9CC1-7B5C9301D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We are going to use them to make a Super Sustainability Development Goals DISPLAY in school. </a:t>
            </a:r>
          </a:p>
          <a:p>
            <a:endParaRPr lang="en-GB" dirty="0"/>
          </a:p>
          <a:p>
            <a:r>
              <a:rPr lang="en-GB" dirty="0"/>
              <a:t>Extension – why not read the booklet attached separately to find more information?</a:t>
            </a:r>
          </a:p>
          <a:p>
            <a:r>
              <a:rPr lang="en-GB" dirty="0"/>
              <a:t>Ask for permission to watch more clips about sustainable goals.</a:t>
            </a:r>
          </a:p>
          <a:p>
            <a:r>
              <a:rPr lang="en-GB" dirty="0"/>
              <a:t>Send me a comment  and explain in your own words what </a:t>
            </a:r>
            <a:r>
              <a:rPr lang="en-GB" dirty="0">
                <a:solidFill>
                  <a:srgbClr val="FFFF00"/>
                </a:solidFill>
              </a:rPr>
              <a:t>SUSTAINABILITY</a:t>
            </a:r>
            <a:r>
              <a:rPr lang="en-GB" dirty="0"/>
              <a:t> means.       ENJOY!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625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97F7562-DBE2-4729-835D-1486BBB43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627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CE0245F-7D4D-413E-940B-1D9D9A17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627"/>
            <a:ext cx="12188952" cy="6858000"/>
          </a:xfrm>
          <a:prstGeom prst="rect">
            <a:avLst/>
          </a:prstGeom>
          <a:solidFill>
            <a:schemeClr val="bg2">
              <a:alpha val="61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9B97BE4-8A98-49F3-8669-EAAF6D433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3900328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0277-9074-44AA-8A49-453BF2C45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-1"/>
            <a:ext cx="12191999" cy="3909853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42EED-9392-402F-98C8-60287AEB9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9930" y="744909"/>
            <a:ext cx="3776416" cy="29126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Challenge: Get a piece of paper and write as many SDGs as you can remember! Tell me your score…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987FE3-90E1-46F8-B634-62418D55B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3364" r="1" b="9425"/>
          <a:stretch/>
        </p:blipFill>
        <p:spPr>
          <a:xfrm>
            <a:off x="603229" y="1625665"/>
            <a:ext cx="6402214" cy="36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21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90299-1F1D-41AD-BE7D-72E39D20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07" y="50005"/>
            <a:ext cx="1086612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Understanding sustainable development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6377C-65E7-475C-AC43-661C270B4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7395"/>
            <a:ext cx="10515600" cy="3777818"/>
          </a:xfrm>
        </p:spPr>
        <p:txBody>
          <a:bodyPr/>
          <a:lstStyle/>
          <a:p>
            <a:r>
              <a:rPr lang="en-GB" dirty="0"/>
              <a:t>https://www.youtube.com/watch?v=Qx0AVjtdq_Q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C0D55-B167-4E24-A19E-5DA505E5D538}"/>
              </a:ext>
            </a:extLst>
          </p:cNvPr>
          <p:cNvSpPr txBox="1"/>
          <p:nvPr/>
        </p:nvSpPr>
        <p:spPr>
          <a:xfrm>
            <a:off x="1181100" y="2914650"/>
            <a:ext cx="97821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Watch the YouTube clip  - The World’s Largest Lesson</a:t>
            </a:r>
          </a:p>
          <a:p>
            <a:r>
              <a:rPr lang="en-GB" dirty="0">
                <a:solidFill>
                  <a:schemeClr val="bg1"/>
                </a:solidFill>
              </a:rPr>
              <a:t>Discussion: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What’s the key message in the clip?     What three important things do we need to tackle?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3 ways can you begin to make a difference?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Emma Watson (the presenter) says – this is an enormous task. </a:t>
            </a:r>
          </a:p>
          <a:p>
            <a:r>
              <a:rPr lang="en-GB" dirty="0">
                <a:solidFill>
                  <a:schemeClr val="bg1"/>
                </a:solidFill>
              </a:rPr>
              <a:t>How does she suggest that we try to tackle it or even start? 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Answers on the next page. 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4CE71A-B208-4F3E-B958-51CF76EBC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93" y="1008965"/>
            <a:ext cx="5531134" cy="140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57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7F3A3-AB3D-470C-91DA-FC9E8B94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142240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200" dirty="0"/>
              <a:t>Answers:</a:t>
            </a:r>
            <a:br>
              <a:rPr lang="en-GB" sz="2200" dirty="0"/>
            </a:br>
            <a:r>
              <a:rPr lang="en-GB" sz="2200" dirty="0"/>
              <a:t>The key message is that we all need to work together in the world to reach the same important goals by 2030!</a:t>
            </a:r>
            <a:br>
              <a:rPr lang="en-GB" sz="2200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CA845-068E-4254-B457-C677C2FC2E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414603"/>
            <a:ext cx="10515600" cy="4766310"/>
          </a:xfrm>
        </p:spPr>
        <p:txBody>
          <a:bodyPr>
            <a:noAutofit/>
          </a:bodyPr>
          <a:lstStyle/>
          <a:p>
            <a:r>
              <a:rPr lang="en-GB" sz="1800" dirty="0"/>
              <a:t>The three things that we need to tackle are </a:t>
            </a:r>
            <a:r>
              <a:rPr lang="en-GB" sz="1800" dirty="0">
                <a:solidFill>
                  <a:srgbClr val="00B0F0"/>
                </a:solidFill>
              </a:rPr>
              <a:t>inequality</a:t>
            </a:r>
            <a:r>
              <a:rPr lang="en-GB" sz="1800" dirty="0"/>
              <a:t>, </a:t>
            </a:r>
            <a:r>
              <a:rPr lang="en-GB" sz="1800" dirty="0">
                <a:solidFill>
                  <a:srgbClr val="FFFF00"/>
                </a:solidFill>
              </a:rPr>
              <a:t>extreme poverty </a:t>
            </a:r>
            <a:r>
              <a:rPr lang="en-GB" sz="1800" dirty="0"/>
              <a:t>and </a:t>
            </a:r>
            <a:r>
              <a:rPr lang="en-GB" sz="1800" dirty="0">
                <a:solidFill>
                  <a:srgbClr val="92D050"/>
                </a:solidFill>
              </a:rPr>
              <a:t>respecting our planet.</a:t>
            </a:r>
          </a:p>
          <a:p>
            <a:r>
              <a:rPr lang="en-GB" sz="1800" dirty="0"/>
              <a:t>Three ways that you can make a difference is through </a:t>
            </a:r>
            <a:r>
              <a:rPr lang="en-GB" sz="1800" dirty="0">
                <a:solidFill>
                  <a:srgbClr val="FFFF00"/>
                </a:solidFill>
              </a:rPr>
              <a:t>invention, innovation and/or being a campaigner. </a:t>
            </a:r>
          </a:p>
          <a:p>
            <a:r>
              <a:rPr lang="en-GB" sz="1800" dirty="0"/>
              <a:t>(think about what that means… creating new things to help, thinking of new ways to do old things and by saying when we think things are not making our world a better place).</a:t>
            </a:r>
          </a:p>
          <a:p>
            <a:r>
              <a:rPr lang="en-GB" sz="1800" dirty="0"/>
              <a:t>Emma Watson suggests that we start local and focus on where we live. Have you got any good ideas? </a:t>
            </a:r>
          </a:p>
          <a:p>
            <a:r>
              <a:rPr lang="en-GB" sz="1800" dirty="0">
                <a:solidFill>
                  <a:srgbClr val="00B0F0"/>
                </a:solidFill>
              </a:rPr>
              <a:t>Make global goals a reality by 2030!</a:t>
            </a:r>
          </a:p>
          <a:p>
            <a:r>
              <a:rPr lang="en-GB" sz="1800" dirty="0"/>
              <a:t>Do you think that is possible? How long have we got?  Why not watch another clip? </a:t>
            </a:r>
          </a:p>
          <a:p>
            <a:r>
              <a:rPr lang="en-GB" sz="1800" dirty="0"/>
              <a:t>https://www.youtube.com/watch?v=ZZzBbO6Y0uc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02C7F-EC8F-44B1-9B9A-1C9C6691C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889" y="4841837"/>
            <a:ext cx="2559182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76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09BE9-AA54-4F86-B43B-26B70E547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Let’s find out more…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F3A44FD-3EFE-4380-B395-B167B4F04B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0564" y="3429000"/>
            <a:ext cx="4889751" cy="276874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082264-170E-47FA-8A52-2C75A49CD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6105"/>
            <a:ext cx="5778797" cy="21337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2C643D-0286-4B00-BA20-13C3DCF408EA}"/>
              </a:ext>
            </a:extLst>
          </p:cNvPr>
          <p:cNvSpPr txBox="1"/>
          <p:nvPr/>
        </p:nvSpPr>
        <p:spPr>
          <a:xfrm>
            <a:off x="1066800" y="4450080"/>
            <a:ext cx="473456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i="0" dirty="0">
                <a:solidFill>
                  <a:srgbClr val="54565A"/>
                </a:solidFill>
                <a:effectLst/>
                <a:latin typeface="Arial" panose="020B0604020202020204" pitchFamily="34" charset="0"/>
              </a:rPr>
              <a:t>The </a:t>
            </a:r>
            <a:r>
              <a:rPr lang="en-GB" b="1" i="0" u="none" strike="noStrike" dirty="0">
                <a:solidFill>
                  <a:srgbClr val="23085A"/>
                </a:solidFill>
                <a:effectLst/>
                <a:latin typeface="Arial" panose="020B0604020202020204" pitchFamily="34" charset="0"/>
                <a:hlinkClick r:id="rId4"/>
              </a:rPr>
              <a:t>Sustainable Development Goals</a:t>
            </a:r>
            <a:r>
              <a:rPr lang="en-GB" b="1" i="0" dirty="0">
                <a:solidFill>
                  <a:srgbClr val="54565A"/>
                </a:solidFill>
                <a:effectLst/>
                <a:latin typeface="Arial" panose="020B0604020202020204" pitchFamily="34" charset="0"/>
              </a:rPr>
              <a:t> (SDGs) are 17 goals defined by the United Nations to tackle the world's biggest problems by 2030.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4112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FC838A-2A8B-43F1-991E-637C28C6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638800" cy="15737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400">
                <a:solidFill>
                  <a:schemeClr val="tx2"/>
                </a:solidFill>
              </a:rPr>
              <a:t>It’s important that you know what the SDGs are…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8CB4EF-108C-4188-9D08-2CF4FBD23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00974" y="560388"/>
            <a:ext cx="2405065" cy="1573212"/>
          </a:xfr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8D6156-87E1-4394-B241-77C682E42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518479"/>
            <a:ext cx="10515600" cy="3654168"/>
          </a:xfrm>
          <a:prstGeom prst="rect">
            <a:avLst/>
          </a:prstGeom>
        </p:spPr>
      </p:pic>
      <p:pic>
        <p:nvPicPr>
          <p:cNvPr id="24" name="Picture 17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1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0BEE-F969-43A1-8207-0D55D404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231207-21D7-4203-8C0F-E1FEA4A4F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974349" y="1858186"/>
            <a:ext cx="2775788" cy="39523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CACF2E-B4BB-4B2B-9EA4-E1928F141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154467" y="2015032"/>
            <a:ext cx="2775790" cy="3638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A8E45B-3073-4178-AEAF-BD79989E0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883865" y="2154686"/>
            <a:ext cx="2775788" cy="33593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E0648E-5682-454B-8352-F68C60719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60269" y="-1412465"/>
            <a:ext cx="1072209" cy="486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0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70BEE-F969-43A1-8207-0D55D4049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E0648E-5682-454B-8352-F68C60719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60269" y="-1412465"/>
            <a:ext cx="1072209" cy="486378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A7C3B-7253-4DB5-9F38-E6B58DC95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2640"/>
            <a:ext cx="10515600" cy="4072573"/>
          </a:xfrm>
        </p:spPr>
        <p:txBody>
          <a:bodyPr/>
          <a:lstStyle/>
          <a:p>
            <a:r>
              <a:rPr lang="en-GB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183AD-9A98-4AE9-8DEB-AEDE9616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1462" y="2110343"/>
            <a:ext cx="3213167" cy="32341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4F6E93-1E7B-4F8A-A929-798C395BA0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671660" y="2182461"/>
            <a:ext cx="3261360" cy="3041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91FBC8F-B4C7-410B-A906-231BC71E4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165170" y="2208144"/>
            <a:ext cx="3209995" cy="30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8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E5330-6D38-4AF9-8B5D-57ECFBA29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Some of the goals are more easy to understand than others…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37A06-F16A-4659-84C3-037DC88D3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Which ones can you remember? What do you think some of them mean? </a:t>
            </a:r>
            <a:r>
              <a:rPr lang="en-GB" dirty="0">
                <a:solidFill>
                  <a:srgbClr val="00B0F0"/>
                </a:solidFill>
              </a:rPr>
              <a:t>What do you think ‘Life Below Water’ is about? </a:t>
            </a:r>
          </a:p>
          <a:p>
            <a:r>
              <a:rPr lang="en-GB" dirty="0"/>
              <a:t>Which ones are important to you or do you feel most passionate about? </a:t>
            </a:r>
          </a:p>
          <a:p>
            <a:r>
              <a:rPr lang="en-GB" dirty="0"/>
              <a:t>Remember it’s suggested that you start with the ones that you most care about and ones that are most affecting your community. </a:t>
            </a:r>
          </a:p>
          <a:p>
            <a:r>
              <a:rPr lang="en-GB" dirty="0">
                <a:solidFill>
                  <a:srgbClr val="FFFF00"/>
                </a:solidFill>
              </a:rPr>
              <a:t>Start by being a campaigner! </a:t>
            </a:r>
          </a:p>
        </p:txBody>
      </p:sp>
    </p:spTree>
    <p:extLst>
      <p:ext uri="{BB962C8B-B14F-4D97-AF65-F5344CB8AC3E}">
        <p14:creationId xmlns:p14="http://schemas.microsoft.com/office/powerpoint/2010/main" val="2434459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24F9-C5B7-4CF5-A9EA-B7270EF2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-20320"/>
            <a:ext cx="10515600" cy="1325563"/>
          </a:xfrm>
        </p:spPr>
        <p:txBody>
          <a:bodyPr/>
          <a:lstStyle/>
          <a:p>
            <a:r>
              <a:rPr lang="en-GB" dirty="0"/>
              <a:t>Let’s just think about NO HUNGER!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879A0A-D8A0-40D7-B741-1D628463BA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080" y="1137148"/>
            <a:ext cx="8514079" cy="147845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C83E0-E73B-4CCB-95FA-B98134B436DF}"/>
              </a:ext>
            </a:extLst>
          </p:cNvPr>
          <p:cNvSpPr txBox="1"/>
          <p:nvPr/>
        </p:nvSpPr>
        <p:spPr>
          <a:xfrm>
            <a:off x="629920" y="3749040"/>
            <a:ext cx="328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Talk about what you can see</a:t>
            </a:r>
            <a:r>
              <a:rPr lang="en-GB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97051C-524C-4177-8709-15B0C8219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4388445"/>
            <a:ext cx="1876495" cy="19177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8CB3B8-9382-4207-B6BA-64044D96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984" y="4388445"/>
            <a:ext cx="1740574" cy="19920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22FA19-7700-4B7F-B876-3D93B46468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607" y="4388445"/>
            <a:ext cx="1854295" cy="21037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4B8A1A-1E28-440A-83E5-412AD851EC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4391" y="3688081"/>
            <a:ext cx="2280963" cy="28041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A9489AD-7EEE-4591-94FC-ABD7E4A62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7462" y="4388445"/>
            <a:ext cx="1568531" cy="210379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0CB5E4-AFEE-4EFA-AE5E-AD30FC14F0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6119" y="1876377"/>
            <a:ext cx="7271124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04318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Custom 69">
      <a:dk1>
        <a:sysClr val="windowText" lastClr="000000"/>
      </a:dk1>
      <a:lt1>
        <a:sysClr val="window" lastClr="FFFFFF"/>
      </a:lt1>
      <a:dk2>
        <a:srgbClr val="44131A"/>
      </a:dk2>
      <a:lt2>
        <a:srgbClr val="F2ECEA"/>
      </a:lt2>
      <a:accent1>
        <a:srgbClr val="A62C52"/>
      </a:accent1>
      <a:accent2>
        <a:srgbClr val="A7928D"/>
      </a:accent2>
      <a:accent3>
        <a:srgbClr val="307C71"/>
      </a:accent3>
      <a:accent4>
        <a:srgbClr val="41575D"/>
      </a:accent4>
      <a:accent5>
        <a:srgbClr val="8FA3A3"/>
      </a:accent5>
      <a:accent6>
        <a:srgbClr val="CA8370"/>
      </a:accent6>
      <a:hlink>
        <a:srgbClr val="D13D6E"/>
      </a:hlink>
      <a:folHlink>
        <a:srgbClr val="6C9D92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727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Avenir Next LT Pro</vt:lpstr>
      <vt:lpstr>AvenirNext LT Pro Medium</vt:lpstr>
      <vt:lpstr>BlockprintVTI</vt:lpstr>
      <vt:lpstr>Voices of the Earth Project  Erasmus  What are Sustainable Development Goals?   </vt:lpstr>
      <vt:lpstr>Understanding sustainable development goals</vt:lpstr>
      <vt:lpstr>   Answers: The key message is that we all need to work together in the world to reach the same important goals by 2030!    </vt:lpstr>
      <vt:lpstr>Let’s find out more…</vt:lpstr>
      <vt:lpstr>It’s important that you know what the SDGs are…</vt:lpstr>
      <vt:lpstr>PowerPoint Presentation</vt:lpstr>
      <vt:lpstr>PowerPoint Presentation</vt:lpstr>
      <vt:lpstr>Some of the goals are more easy to understand than others…</vt:lpstr>
      <vt:lpstr>Let’s just think about NO HUNGER! </vt:lpstr>
      <vt:lpstr>Choose one of the goals and make a poster to promote it. </vt:lpstr>
      <vt:lpstr>Make sure your poster does this!</vt:lpstr>
      <vt:lpstr>To make your poster good you’ll need to do research.</vt:lpstr>
      <vt:lpstr>Send a photo or attach your poster.</vt:lpstr>
      <vt:lpstr>Challenge: Get a piece of paper and write as many SDGs as you can remember! Tell me your score…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Voices of the Earth Project  Erasmus  What are Sustainable Development Goals?   </dc:title>
  <dc:creator>Ruth Elstone</dc:creator>
  <cp:lastModifiedBy>Ruth Elstone</cp:lastModifiedBy>
  <cp:revision>2</cp:revision>
  <dcterms:created xsi:type="dcterms:W3CDTF">2021-01-11T20:01:54Z</dcterms:created>
  <dcterms:modified xsi:type="dcterms:W3CDTF">2021-01-11T20:06:56Z</dcterms:modified>
</cp:coreProperties>
</file>