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6" r:id="rId2"/>
    <p:sldId id="275" r:id="rId3"/>
    <p:sldId id="278" r:id="rId4"/>
    <p:sldId id="257" r:id="rId5"/>
    <p:sldId id="265" r:id="rId6"/>
    <p:sldId id="266" r:id="rId7"/>
    <p:sldId id="277" r:id="rId8"/>
    <p:sldId id="267" r:id="rId9"/>
    <p:sldId id="276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90"/>
  </p:normalViewPr>
  <p:slideViewPr>
    <p:cSldViewPr snapToGrid="0" snapToObjects="1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E23B4-C0AB-4716-A30B-EDEE3D3E1F74}" type="datetimeFigureOut">
              <a:rPr lang="en-GB" smtClean="0"/>
              <a:t>21/05/2024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9E55A-D095-4C83-8BF0-CF07B8F19C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991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E2D6E-A66E-6540-9A25-48865C9F5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E32766-E0DC-1547-BAF0-BDA4AE9CD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4B06F-0597-9C46-BC62-3A9BDFCB4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EA39D-8657-034D-9C93-7E6A7834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19A80-FFC2-B94F-9A2B-5BD15454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908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4D7AD-3627-4B4E-B993-48B27C588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4D3F8-FC8B-A04F-8E34-757E91FEA6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3FC7E-E22A-A444-9584-5106CD945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94CC4-0CAA-2B40-AF66-84C8D93FE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4DFC1-2F2C-B74E-8900-0443D64D0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856B6-1921-F246-A88C-EB112F24E5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C44950-7BDF-8048-B335-D1354F6EE1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D1270-91F8-A345-B22C-D9A4B604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64E8F-FDA6-EC4E-B697-654AAF81E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D3664-9C47-0047-9619-8B06A843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71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B32C2-C8D1-7E48-B6EA-BD7DF05BA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C7954-5517-B941-886F-D5664D83C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88FE5-6F02-3540-97ED-B160B95FE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97B00-4498-4843-8887-95320EEE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72313-7A47-3342-8085-5CF73F6D8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8730-88D2-A14E-AC8F-73C97B7BD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87333-0033-9F4F-92D6-D24345069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D6052-50EB-6D41-8037-B74C7758A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AF3E6-D0D8-9645-92AA-E12DB9781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B2B7D-BB97-054F-B9E8-21775E52E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6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86F3-CE71-D744-BE11-6AA769846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5E761-E7CA-4F44-B362-A98ACEB298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9E73D-4312-0C4D-A7BA-E3ECB61E2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B604E6-ED79-ED40-92AB-E35E34C6A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9B83E-B1F8-D048-B389-5DEA04DEB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D39F0D-3DD3-1D4C-9166-B385508D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97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261C-7146-9D4B-ADD4-1D4C8549F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20D3B-9C7A-5C47-A940-D4F7265D5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8CA804-D113-C94A-BE71-FC1C67335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D8E21-3C13-DD45-983C-1D4545AC8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9300D-F3EB-ED4C-9CAA-D0625D619B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68EA33-3218-9B43-AB0E-0C4622022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DC7556-A4EA-A540-8D9F-89B176C2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78C734-3315-DA48-97D4-EAFDB380C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5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C889D-779B-FF4C-9E3C-116ADD006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6369A-DC20-D24E-B68C-02EEA1D91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9D1818-5F22-3C43-939F-3CFE72517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A3190-3A02-314D-86BA-C00DA08B3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D7A923-BA7E-9B45-A5BF-62935AD1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C1957C-9215-FB47-8D90-DF667016A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321471-A86E-544B-9773-9AE89DEAF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5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84085-81BB-5743-BE02-C69C24E7B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33594-F7C7-7C4D-8D7C-17F59F907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F3788-B2C9-C34D-B2E9-9A26F72B3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4E478A-F82F-C342-BF86-67FB9B612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C8230-A341-F24D-B441-02C9B3D31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D0153-9361-A245-88AA-E246F3CFC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04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190C4-78F3-C942-B243-A858BE66A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194216-B97A-CD48-86E0-2D631C3A7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D036D6-A832-A04C-9E96-E79913D65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CB422-956D-3A48-A197-7E0B5A6C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18554-395B-C548-8421-3EB191E2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C74A5A-0814-8D42-9C4E-5396D8692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85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2B1ED-A457-2945-BB70-BBD85BBBB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DE096A-A04E-3B40-9587-6DE29F2EC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0B787-088B-D342-AA59-398441561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F53FB-0AE2-F846-987D-47D160133D93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0C72B-A318-0C4D-9065-344CCDED33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D17CA-466E-484D-8030-DFEE3E720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5ED35-C1C5-2942-8F46-D47D705FD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71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2291-C24A-3E49-AB46-865125712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Kinetic Letters" panose="02000000000000000000" pitchFamily="2" charset="0"/>
              </a:rPr>
              <a:t>PGL</a:t>
            </a:r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82EBEC-A571-784D-9C66-4C46F9A59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Kinetic Letters" panose="02000000000000000000" pitchFamily="2" charset="0"/>
              </a:rPr>
              <a:t>July 2024</a:t>
            </a:r>
            <a:endParaRPr lang="en-US" dirty="0">
              <a:latin typeface="Kinetic Lette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92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497" y="6433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inetic Letters" panose="02000000000000000000" pitchFamily="50" charset="0"/>
              </a:rPr>
              <a:t/>
            </a:r>
            <a:br>
              <a:rPr lang="en-US" dirty="0" smtClean="0">
                <a:latin typeface="Kinetic Letters" panose="02000000000000000000" pitchFamily="50" charset="0"/>
              </a:rPr>
            </a:br>
            <a:r>
              <a:rPr lang="en-US" dirty="0" smtClean="0">
                <a:latin typeface="Kinetic Letters" panose="02000000000000000000" pitchFamily="50" charset="0"/>
              </a:rPr>
              <a:t>Tonight </a:t>
            </a:r>
            <a:r>
              <a:rPr lang="en-US" dirty="0">
                <a:latin typeface="Kinetic Letters" panose="02000000000000000000" pitchFamily="50" charset="0"/>
              </a:rPr>
              <a:t/>
            </a:r>
            <a:br>
              <a:rPr lang="en-US" dirty="0">
                <a:latin typeface="Kinetic Letters" panose="02000000000000000000" pitchFamily="50" charset="0"/>
              </a:rPr>
            </a:br>
            <a:endParaRPr lang="en-GB" dirty="0">
              <a:latin typeface="Kinetic Letters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89" y="1968953"/>
            <a:ext cx="10515600" cy="4351338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Kinetic Letters" panose="02000000000000000000" pitchFamily="50" charset="0"/>
              </a:rPr>
              <a:t>Tonight </a:t>
            </a:r>
            <a:r>
              <a:rPr lang="en-GB" sz="3600" dirty="0">
                <a:latin typeface="Kinetic Letters" panose="02000000000000000000" pitchFamily="50" charset="0"/>
              </a:rPr>
              <a:t>– talk about everything you need to </a:t>
            </a:r>
            <a:r>
              <a:rPr lang="en-GB" sz="3600" dirty="0" smtClean="0">
                <a:latin typeface="Kinetic Letters" panose="02000000000000000000" pitchFamily="50" charset="0"/>
              </a:rPr>
              <a:t>know.</a:t>
            </a:r>
          </a:p>
          <a:p>
            <a:endParaRPr lang="en-GB" sz="3600" dirty="0">
              <a:latin typeface="Kinetic Letters" panose="02000000000000000000" pitchFamily="50" charset="0"/>
            </a:endParaRPr>
          </a:p>
          <a:p>
            <a:r>
              <a:rPr lang="en-GB" sz="3600" dirty="0">
                <a:latin typeface="Kinetic Letters" panose="02000000000000000000" pitchFamily="50" charset="0"/>
              </a:rPr>
              <a:t>Answer any </a:t>
            </a:r>
            <a:r>
              <a:rPr lang="en-GB" sz="3600" dirty="0" smtClean="0">
                <a:latin typeface="Kinetic Letters" panose="02000000000000000000" pitchFamily="50" charset="0"/>
              </a:rPr>
              <a:t>questions at the end.</a:t>
            </a:r>
          </a:p>
          <a:p>
            <a:endParaRPr lang="en-US" sz="3600" dirty="0">
              <a:latin typeface="Kinetic Letters" panose="02000000000000000000" pitchFamily="50" charset="0"/>
            </a:endParaRPr>
          </a:p>
          <a:p>
            <a:r>
              <a:rPr lang="en-US" sz="3600" dirty="0" smtClean="0">
                <a:latin typeface="Kinetic Letters" panose="02000000000000000000" pitchFamily="50" charset="0"/>
              </a:rPr>
              <a:t>Five adults.</a:t>
            </a:r>
            <a:endParaRPr lang="en-GB" sz="3600" dirty="0">
              <a:latin typeface="Kinetic Letters" panose="02000000000000000000" pitchFamily="50" charset="0"/>
            </a:endParaRPr>
          </a:p>
          <a:p>
            <a:endParaRPr lang="en-GB" dirty="0">
              <a:latin typeface="Kinetic Letter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176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8497" y="64339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Kinetic Letters" panose="02000000000000000000" pitchFamily="50" charset="0"/>
              </a:rPr>
              <a:t/>
            </a:r>
            <a:br>
              <a:rPr lang="en-US" dirty="0" smtClean="0">
                <a:latin typeface="Kinetic Letters" panose="02000000000000000000" pitchFamily="50" charset="0"/>
              </a:rPr>
            </a:br>
            <a:r>
              <a:rPr lang="en-US" dirty="0" smtClean="0">
                <a:latin typeface="Kinetic Letters" panose="02000000000000000000" pitchFamily="50" charset="0"/>
              </a:rPr>
              <a:t>Tonight </a:t>
            </a:r>
            <a:r>
              <a:rPr lang="en-US" dirty="0">
                <a:latin typeface="Kinetic Letters" panose="02000000000000000000" pitchFamily="50" charset="0"/>
              </a:rPr>
              <a:t/>
            </a:r>
            <a:br>
              <a:rPr lang="en-US" dirty="0">
                <a:latin typeface="Kinetic Letters" panose="02000000000000000000" pitchFamily="50" charset="0"/>
              </a:rPr>
            </a:br>
            <a:endParaRPr lang="en-GB" dirty="0">
              <a:latin typeface="Kinetic Letters" panose="02000000000000000000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989" y="1968953"/>
            <a:ext cx="10515600" cy="4351338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Kinetic Letters" panose="02000000000000000000" pitchFamily="50" charset="0"/>
              </a:rPr>
              <a:t>.</a:t>
            </a:r>
            <a:r>
              <a:rPr lang="en-GB" sz="3600" dirty="0">
                <a:latin typeface="Kinetic Letters" panose="02000000000000000000" pitchFamily="50" charset="0"/>
              </a:rPr>
              <a:t> Important that forms are filled in and left with one of us tonight</a:t>
            </a:r>
          </a:p>
          <a:p>
            <a:r>
              <a:rPr lang="en-GB" sz="3600" dirty="0">
                <a:latin typeface="Kinetic Letters" panose="02000000000000000000" pitchFamily="50" charset="0"/>
              </a:rPr>
              <a:t>	Yellow – Parent consent including swimming</a:t>
            </a:r>
          </a:p>
          <a:p>
            <a:r>
              <a:rPr lang="en-GB" sz="3600" dirty="0">
                <a:latin typeface="Kinetic Letters" panose="02000000000000000000" pitchFamily="50" charset="0"/>
              </a:rPr>
              <a:t>	Green – Medical</a:t>
            </a:r>
          </a:p>
          <a:p>
            <a:r>
              <a:rPr lang="en-GB" sz="3600" dirty="0">
                <a:latin typeface="Kinetic Letters" panose="02000000000000000000" pitchFamily="50" charset="0"/>
              </a:rPr>
              <a:t>	White – Good behaviour bond </a:t>
            </a:r>
          </a:p>
          <a:p>
            <a:endParaRPr lang="en-GB" sz="3600" dirty="0">
              <a:latin typeface="Kinetic Letters" panose="02000000000000000000" pitchFamily="50" charset="0"/>
            </a:endParaRPr>
          </a:p>
          <a:p>
            <a:endParaRPr lang="en-GB" dirty="0">
              <a:latin typeface="Kinetic Letters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33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BC99-C72B-CC4F-A6FF-074D4FA4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1400" dirty="0" smtClean="0">
                <a:solidFill>
                  <a:srgbClr val="000000"/>
                </a:solidFill>
                <a:latin typeface="Kinetic Letter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Medication </a:t>
            </a:r>
            <a:r>
              <a:rPr lang="en-GB" sz="2400" kern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kern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1A7B-3C06-7642-9B48-78CB49D35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692" y="335824"/>
            <a:ext cx="10515600" cy="502802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GB" kern="1400" dirty="0" smtClean="0">
                <a:solidFill>
                  <a:srgbClr val="000000"/>
                </a:solidFill>
                <a:latin typeface="Kinetic Letter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dirty="0"/>
              <a:t> </a:t>
            </a:r>
            <a:endParaRPr lang="en-GB" sz="3600" dirty="0">
              <a:latin typeface="Kinetic Letters" panose="02000000000000000000" pitchFamily="50" charset="0"/>
            </a:endParaRPr>
          </a:p>
          <a:p>
            <a:r>
              <a:rPr lang="en-GB" sz="3900" dirty="0">
                <a:latin typeface="Kinetic Letters" panose="02000000000000000000" pitchFamily="50" charset="0"/>
              </a:rPr>
              <a:t>Send home inhalers on Friday 28</a:t>
            </a:r>
            <a:r>
              <a:rPr lang="en-GB" sz="3900" baseline="30000" dirty="0">
                <a:latin typeface="Kinetic Letters" panose="02000000000000000000" pitchFamily="50" charset="0"/>
              </a:rPr>
              <a:t>h</a:t>
            </a:r>
            <a:r>
              <a:rPr lang="en-GB" sz="3900" dirty="0">
                <a:latin typeface="Kinetic Letters" panose="02000000000000000000" pitchFamily="50" charset="0"/>
              </a:rPr>
              <a:t> June for children to bring on Monday 1st.  </a:t>
            </a:r>
          </a:p>
          <a:p>
            <a:r>
              <a:rPr lang="en-GB" sz="3900" dirty="0">
                <a:latin typeface="Kinetic Letters" panose="02000000000000000000" pitchFamily="50" charset="0"/>
              </a:rPr>
              <a:t>Small supply of “everyday” medication e.g. </a:t>
            </a:r>
            <a:r>
              <a:rPr lang="en-GB" sz="3900" dirty="0" err="1">
                <a:latin typeface="Kinetic Letters" panose="02000000000000000000" pitchFamily="50" charset="0"/>
              </a:rPr>
              <a:t>calpol</a:t>
            </a:r>
            <a:r>
              <a:rPr lang="en-GB" sz="3900" dirty="0">
                <a:latin typeface="Kinetic Letters" panose="02000000000000000000" pitchFamily="50" charset="0"/>
              </a:rPr>
              <a:t> which parents have to give consent for staff to administer.</a:t>
            </a:r>
          </a:p>
          <a:p>
            <a:r>
              <a:rPr lang="en-GB" sz="3900" dirty="0">
                <a:latin typeface="Kinetic Letters" panose="02000000000000000000" pitchFamily="50" charset="0"/>
              </a:rPr>
              <a:t>Travel meds – ensure children have these in plenty of time for the journey and we have them for the return </a:t>
            </a:r>
            <a:r>
              <a:rPr lang="en-GB" sz="3900" dirty="0" smtClean="0">
                <a:latin typeface="Kinetic Letters" panose="02000000000000000000" pitchFamily="50" charset="0"/>
              </a:rPr>
              <a:t>journey</a:t>
            </a:r>
          </a:p>
          <a:p>
            <a:r>
              <a:rPr lang="en-GB" sz="3900" dirty="0">
                <a:latin typeface="Kinetic Letters" panose="02000000000000000000" pitchFamily="50" charset="0"/>
              </a:rPr>
              <a:t>Come and talk to staff about any sensitive information or dietary </a:t>
            </a:r>
            <a:r>
              <a:rPr lang="en-GB" sz="3900" dirty="0" smtClean="0">
                <a:latin typeface="Kinetic Letters" panose="02000000000000000000" pitchFamily="50" charset="0"/>
              </a:rPr>
              <a:t>needs.</a:t>
            </a:r>
            <a:endParaRPr lang="en-GB" sz="3900" dirty="0">
              <a:latin typeface="Kinetic Letters" panose="02000000000000000000" pitchFamily="50" charset="0"/>
            </a:endParaRPr>
          </a:p>
          <a:p>
            <a:pPr>
              <a:lnSpc>
                <a:spcPct val="110000"/>
              </a:lnSpc>
              <a:spcAft>
                <a:spcPts val="0"/>
              </a:spcAft>
            </a:pPr>
            <a:endParaRPr lang="en-GB" sz="140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Kinetic Lette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888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BC99-C72B-CC4F-A6FF-074D4FA4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kern="1400" dirty="0" smtClean="0">
                <a:solidFill>
                  <a:srgbClr val="000000"/>
                </a:solidFill>
                <a:latin typeface="Kinetic Letter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to bring</a:t>
            </a:r>
            <a:r>
              <a:rPr lang="en-GB" sz="2400" kern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2400" kern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1A7B-3C06-7642-9B48-78CB49D35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116"/>
            <a:ext cx="10515600" cy="5054147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Kinetic Letters" panose="02000000000000000000" pitchFamily="50" charset="0"/>
              </a:rPr>
              <a:t>No phones, electronic games switches </a:t>
            </a:r>
            <a:r>
              <a:rPr lang="en-GB" sz="4000" dirty="0" err="1">
                <a:latin typeface="Kinetic Letters" panose="02000000000000000000" pitchFamily="50" charset="0"/>
              </a:rPr>
              <a:t>ect</a:t>
            </a:r>
            <a:r>
              <a:rPr lang="en-GB" sz="4000" dirty="0">
                <a:latin typeface="Kinetic Letters" panose="02000000000000000000" pitchFamily="50" charset="0"/>
              </a:rPr>
              <a:t> for coach. They will be taken and locked away as soon as we get there and given back when we get back on the coach to come </a:t>
            </a:r>
            <a:r>
              <a:rPr lang="en-GB" sz="4000" dirty="0" smtClean="0">
                <a:latin typeface="Kinetic Letters" panose="02000000000000000000" pitchFamily="50" charset="0"/>
              </a:rPr>
              <a:t>home, </a:t>
            </a:r>
            <a:r>
              <a:rPr lang="en-GB" sz="4000" dirty="0">
                <a:latin typeface="Kinetic Letters" panose="02000000000000000000" pitchFamily="50" charset="0"/>
              </a:rPr>
              <a:t>label and bag if possible. </a:t>
            </a:r>
          </a:p>
          <a:p>
            <a:r>
              <a:rPr lang="en-GB" sz="4000" dirty="0" smtClean="0">
                <a:latin typeface="Kinetic Letters" panose="02000000000000000000" pitchFamily="50" charset="0"/>
              </a:rPr>
              <a:t>Games, Teddy </a:t>
            </a:r>
            <a:r>
              <a:rPr lang="en-GB" sz="4000" dirty="0">
                <a:latin typeface="Kinetic Letters" panose="02000000000000000000" pitchFamily="50" charset="0"/>
              </a:rPr>
              <a:t>bears, Tuck, </a:t>
            </a:r>
            <a:r>
              <a:rPr lang="en-GB" sz="4000" dirty="0" smtClean="0">
                <a:latin typeface="Kinetic Letters" panose="02000000000000000000" pitchFamily="50" charset="0"/>
              </a:rPr>
              <a:t>books. Children’s responsibility </a:t>
            </a:r>
            <a:endParaRPr lang="en-GB" sz="4000" dirty="0">
              <a:latin typeface="Kinetic Letters" panose="02000000000000000000" pitchFamily="50" charset="0"/>
            </a:endParaRPr>
          </a:p>
          <a:p>
            <a:r>
              <a:rPr lang="en-GB" sz="4000" dirty="0" smtClean="0">
                <a:latin typeface="Kinetic Letters" panose="02000000000000000000" pitchFamily="50" charset="0"/>
              </a:rPr>
              <a:t>Kit list provided.</a:t>
            </a:r>
            <a:r>
              <a:rPr lang="en-GB" sz="4300" dirty="0">
                <a:latin typeface="Kinetic Letters" panose="02000000000000000000" pitchFamily="50" charset="0"/>
              </a:rPr>
              <a:t> </a:t>
            </a:r>
            <a:endParaRPr lang="en-GB" sz="4300" dirty="0" smtClean="0">
              <a:latin typeface="Kinetic Letters" panose="02000000000000000000" pitchFamily="50" charset="0"/>
            </a:endParaRPr>
          </a:p>
          <a:p>
            <a:r>
              <a:rPr lang="en-US" sz="4300" dirty="0" smtClean="0">
                <a:latin typeface="Kinetic Letters" panose="02000000000000000000" pitchFamily="50" charset="0"/>
              </a:rPr>
              <a:t>Rooms 3 or 4.</a:t>
            </a:r>
            <a:endParaRPr lang="en-US" dirty="0">
              <a:latin typeface="Kinetic Lette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09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BC99-C72B-CC4F-A6FF-074D4FA4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inetic Letters" panose="02000000000000000000" pitchFamily="2" charset="0"/>
              </a:rPr>
              <a:t>Monday 1</a:t>
            </a:r>
            <a:r>
              <a:rPr lang="en-US" baseline="30000" dirty="0" smtClean="0">
                <a:latin typeface="Kinetic Letters" panose="02000000000000000000" pitchFamily="2" charset="0"/>
              </a:rPr>
              <a:t>st</a:t>
            </a:r>
            <a:r>
              <a:rPr lang="en-US" dirty="0" smtClean="0">
                <a:latin typeface="Kinetic Letters" panose="02000000000000000000" pitchFamily="2" charset="0"/>
              </a:rPr>
              <a:t> July </a:t>
            </a:r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1A7B-3C06-7642-9B48-78CB49D35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dirty="0">
                <a:latin typeface="Kinetic Letters" panose="02000000000000000000" pitchFamily="50" charset="0"/>
              </a:rPr>
              <a:t>Day of departure – arrive at school at 9.30am, comfy clothes</a:t>
            </a:r>
          </a:p>
          <a:p>
            <a:r>
              <a:rPr lang="en-GB" sz="3600" dirty="0" smtClean="0">
                <a:latin typeface="Kinetic Letters" panose="02000000000000000000" pitchFamily="50" charset="0"/>
              </a:rPr>
              <a:t>Activity </a:t>
            </a:r>
            <a:r>
              <a:rPr lang="en-GB" sz="3600" dirty="0">
                <a:latin typeface="Kinetic Letters" panose="02000000000000000000" pitchFamily="50" charset="0"/>
              </a:rPr>
              <a:t>groups – mixed up and find out on the day. </a:t>
            </a:r>
            <a:endParaRPr lang="en-GB" sz="3600" dirty="0" smtClean="0">
              <a:latin typeface="Kinetic Letters" panose="02000000000000000000" pitchFamily="50" charset="0"/>
            </a:endParaRPr>
          </a:p>
          <a:p>
            <a:r>
              <a:rPr lang="en-GB" sz="3600" dirty="0" smtClean="0">
                <a:latin typeface="Kinetic Letters" panose="02000000000000000000" pitchFamily="50" charset="0"/>
              </a:rPr>
              <a:t>Stopping </a:t>
            </a:r>
            <a:r>
              <a:rPr lang="en-GB" sz="3600" dirty="0">
                <a:latin typeface="Kinetic Letters" panose="02000000000000000000" pitchFamily="50" charset="0"/>
              </a:rPr>
              <a:t>on the journey there – Itchen Country Park in Hampshire for lunch</a:t>
            </a:r>
          </a:p>
          <a:p>
            <a:r>
              <a:rPr lang="en-GB" sz="3600" dirty="0">
                <a:latin typeface="Kinetic Letters" panose="02000000000000000000" pitchFamily="50" charset="0"/>
              </a:rPr>
              <a:t>L</a:t>
            </a:r>
            <a:r>
              <a:rPr lang="en-GB" sz="3600" dirty="0" smtClean="0">
                <a:latin typeface="Kinetic Letters" panose="02000000000000000000" pitchFamily="50" charset="0"/>
              </a:rPr>
              <a:t>unch </a:t>
            </a:r>
            <a:r>
              <a:rPr lang="en-GB" sz="3600" dirty="0">
                <a:latin typeface="Kinetic Letters" panose="02000000000000000000" pitchFamily="50" charset="0"/>
              </a:rPr>
              <a:t>in a disposable </a:t>
            </a:r>
            <a:r>
              <a:rPr lang="en-GB" sz="3600" dirty="0" smtClean="0">
                <a:latin typeface="Kinetic Letters" panose="02000000000000000000" pitchFamily="50" charset="0"/>
              </a:rPr>
              <a:t>bag.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Arrive between 4-6.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Settle in, dinner and first evening activity.</a:t>
            </a:r>
            <a:endParaRPr lang="en-GB" sz="3600" dirty="0" smtClean="0">
              <a:latin typeface="Kinetic Letters" panose="02000000000000000000" pitchFamily="50" charset="0"/>
            </a:endParaRPr>
          </a:p>
          <a:p>
            <a:pPr marL="0" indent="0">
              <a:buNone/>
            </a:pPr>
            <a:endParaRPr lang="en-GB" dirty="0"/>
          </a:p>
          <a:p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316388"/>
            <a:ext cx="6096000" cy="397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GB" kern="1400" dirty="0">
                <a:solidFill>
                  <a:srgbClr val="000000"/>
                </a:solidFill>
                <a:latin typeface="Kinetic Letter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05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025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BC99-C72B-CC4F-A6FF-074D4FA4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inetic Letters" panose="02000000000000000000" pitchFamily="2" charset="0"/>
              </a:rPr>
              <a:t>Average day </a:t>
            </a:r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1A7B-3C06-7642-9B48-78CB49D35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368"/>
            <a:ext cx="10515600" cy="4775472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>
                <a:latin typeface="Kinetic Letters" panose="02000000000000000000" pitchFamily="50" charset="0"/>
              </a:rPr>
              <a:t>W</a:t>
            </a:r>
            <a:r>
              <a:rPr lang="en-US" sz="3600" dirty="0" smtClean="0">
                <a:latin typeface="Kinetic Letters" panose="02000000000000000000" pitchFamily="50" charset="0"/>
              </a:rPr>
              <a:t>ake up time </a:t>
            </a:r>
            <a:r>
              <a:rPr lang="en-US" sz="3600" b="1" dirty="0" smtClean="0">
                <a:latin typeface="Kinetic Letters" panose="02000000000000000000" pitchFamily="50" charset="0"/>
              </a:rPr>
              <a:t>6-6.30AM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Allocated breakfast.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Activities x2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Lunch 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Activities x2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Dinner 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Evening activity 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Some chill time in between.</a:t>
            </a:r>
          </a:p>
          <a:p>
            <a:r>
              <a:rPr lang="en-US" sz="3600" dirty="0" smtClean="0">
                <a:latin typeface="Kinetic Letters" panose="02000000000000000000" pitchFamily="50" charset="0"/>
              </a:rPr>
              <a:t>One session at the shop. </a:t>
            </a:r>
          </a:p>
          <a:p>
            <a:endParaRPr lang="en-US" sz="3600" dirty="0" smtClean="0">
              <a:latin typeface="Kinetic Letters" panose="02000000000000000000" pitchFamily="50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GB" dirty="0"/>
          </a:p>
          <a:p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316388"/>
            <a:ext cx="6096000" cy="3970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en-GB" kern="1400" dirty="0">
                <a:solidFill>
                  <a:srgbClr val="000000"/>
                </a:solidFill>
                <a:latin typeface="Kinetic Letters" panose="02000000000000000000" pitchFamily="50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GB" sz="1050" kern="1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56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BC99-C72B-CC4F-A6FF-074D4FA4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inetic Letters" panose="02000000000000000000" pitchFamily="2" charset="0"/>
              </a:rPr>
              <a:t>Activities </a:t>
            </a:r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1A7B-3C06-7642-9B48-78CB49D35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u="sng" dirty="0">
                <a:latin typeface="Kinetic Letters" panose="02000000000000000000" pitchFamily="50" charset="0"/>
              </a:rPr>
              <a:t>Day activities </a:t>
            </a:r>
            <a:endParaRPr lang="en-GB" sz="4000" dirty="0">
              <a:latin typeface="Kinetic Letters" panose="02000000000000000000" pitchFamily="50" charset="0"/>
            </a:endParaRPr>
          </a:p>
          <a:p>
            <a:r>
              <a:rPr lang="en-US" sz="4000" dirty="0">
                <a:latin typeface="Kinetic Letters" panose="02000000000000000000" pitchFamily="50" charset="0"/>
              </a:rPr>
              <a:t>Jacob’s Ladder, Sensory Trail, Dragon Boating, Vertical Challenge </a:t>
            </a:r>
            <a:endParaRPr lang="en-GB" sz="4000" dirty="0">
              <a:latin typeface="Kinetic Letters" panose="02000000000000000000" pitchFamily="50" charset="0"/>
            </a:endParaRPr>
          </a:p>
          <a:p>
            <a:r>
              <a:rPr lang="en-US" sz="4000" dirty="0">
                <a:latin typeface="Kinetic Letters" panose="02000000000000000000" pitchFamily="50" charset="0"/>
              </a:rPr>
              <a:t>Stand Up Paddle Boarding, Climbing, Archery, Giant Swing</a:t>
            </a:r>
            <a:endParaRPr lang="en-GB" sz="4000" dirty="0">
              <a:latin typeface="Kinetic Letters" panose="02000000000000000000" pitchFamily="50" charset="0"/>
            </a:endParaRPr>
          </a:p>
          <a:p>
            <a:r>
              <a:rPr lang="en-US" sz="4000" dirty="0">
                <a:latin typeface="Kinetic Letters" panose="02000000000000000000" pitchFamily="50" charset="0"/>
              </a:rPr>
              <a:t>Problem Solving, Beach Walk, Trapeze, Orienteering </a:t>
            </a:r>
            <a:endParaRPr lang="en-GB" sz="4000" dirty="0">
              <a:latin typeface="Kinetic Letters" panose="02000000000000000000" pitchFamily="50" charset="0"/>
            </a:endParaRPr>
          </a:p>
          <a:p>
            <a:r>
              <a:rPr lang="en-US" sz="4000" u="sng" dirty="0">
                <a:latin typeface="Kinetic Letters" panose="02000000000000000000" pitchFamily="50" charset="0"/>
              </a:rPr>
              <a:t>Evening activities </a:t>
            </a:r>
            <a:endParaRPr lang="en-GB" sz="4000" dirty="0">
              <a:latin typeface="Kinetic Letters" panose="02000000000000000000" pitchFamily="50" charset="0"/>
            </a:endParaRPr>
          </a:p>
          <a:p>
            <a:r>
              <a:rPr lang="en-US" sz="4000" dirty="0">
                <a:latin typeface="Kinetic Letters" panose="02000000000000000000" pitchFamily="50" charset="0"/>
              </a:rPr>
              <a:t>Balloon Splash, </a:t>
            </a:r>
            <a:r>
              <a:rPr lang="en-US" sz="4000" dirty="0" err="1">
                <a:latin typeface="Kinetic Letters" panose="02000000000000000000" pitchFamily="50" charset="0"/>
              </a:rPr>
              <a:t>Cluedo</a:t>
            </a:r>
            <a:r>
              <a:rPr lang="en-US" sz="4000" dirty="0">
                <a:latin typeface="Kinetic Letters" panose="02000000000000000000" pitchFamily="50" charset="0"/>
              </a:rPr>
              <a:t>, Campfire, Pamper night </a:t>
            </a:r>
            <a:endParaRPr lang="en-GB" sz="4000" dirty="0">
              <a:latin typeface="Kinetic Letters" panose="02000000000000000000" pitchFamily="50" charset="0"/>
            </a:endParaRPr>
          </a:p>
          <a:p>
            <a:endParaRPr lang="en-US" dirty="0">
              <a:latin typeface="Kinetic Lette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06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0BC99-C72B-CC4F-A6FF-074D4FA46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Kinetic Letters" panose="02000000000000000000" pitchFamily="2" charset="0"/>
              </a:rPr>
              <a:t>Contact</a:t>
            </a:r>
            <a:endParaRPr lang="en-US" dirty="0">
              <a:latin typeface="Kinetic Letters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B1A7B-3C06-7642-9B48-78CB49D35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Kinetic Letters" panose="02000000000000000000" pitchFamily="2" charset="0"/>
              </a:rPr>
              <a:t>Emergency contact provided near the time. PGL/school contact.</a:t>
            </a:r>
          </a:p>
          <a:p>
            <a:r>
              <a:rPr lang="en-US" sz="3600" dirty="0" smtClean="0">
                <a:latin typeface="Kinetic Letters" panose="02000000000000000000" pitchFamily="2" charset="0"/>
              </a:rPr>
              <a:t>School Share and Instagram will be used for updates.</a:t>
            </a:r>
          </a:p>
          <a:p>
            <a:r>
              <a:rPr lang="en-US" sz="3600" dirty="0" smtClean="0">
                <a:latin typeface="Kinetic Letters" panose="02000000000000000000" pitchFamily="2" charset="0"/>
              </a:rPr>
              <a:t>Signal can be poor ‘</a:t>
            </a:r>
            <a:r>
              <a:rPr lang="en-US" sz="3600" i="1" dirty="0" smtClean="0">
                <a:latin typeface="Kinetic Letters" panose="02000000000000000000" pitchFamily="2" charset="0"/>
              </a:rPr>
              <a:t>No news is good news</a:t>
            </a:r>
            <a:r>
              <a:rPr lang="en-US" sz="3600" dirty="0" smtClean="0">
                <a:latin typeface="Kinetic Letters" panose="02000000000000000000" pitchFamily="2" charset="0"/>
              </a:rPr>
              <a:t>’</a:t>
            </a:r>
          </a:p>
          <a:p>
            <a:r>
              <a:rPr lang="en-GB" sz="3600" dirty="0">
                <a:latin typeface="Kinetic Letters" panose="02000000000000000000" pitchFamily="50" charset="0"/>
              </a:rPr>
              <a:t>Return – set off from OB at 2p.m., should be back about 6pm but depends on traffic.  </a:t>
            </a:r>
            <a:endParaRPr lang="en-GB" sz="3600" dirty="0" smtClean="0">
              <a:latin typeface="Kinetic Letters" panose="02000000000000000000" pitchFamily="50" charset="0"/>
            </a:endParaRPr>
          </a:p>
          <a:p>
            <a:r>
              <a:rPr lang="en-US" sz="3600" dirty="0" smtClean="0">
                <a:latin typeface="Kinetic Letters" panose="02000000000000000000" pitchFamily="50" charset="0"/>
              </a:rPr>
              <a:t>Any questions? </a:t>
            </a:r>
            <a:endParaRPr lang="en-GB" sz="3600" dirty="0">
              <a:latin typeface="Kinetic Letters" panose="02000000000000000000" pitchFamily="50" charset="0"/>
            </a:endParaRPr>
          </a:p>
          <a:p>
            <a:endParaRPr lang="en-US" sz="3600" dirty="0" smtClean="0">
              <a:latin typeface="Kinetic Letter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93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BPS ppt" id="{9F038FB5-F288-D14C-8CBA-B3B03B444AB7}" vid="{AC396F1C-EA86-4D46-B763-3F80DFE3F1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BPS ppt</Template>
  <TotalTime>129</TotalTime>
  <Words>392</Words>
  <Application>Microsoft Office PowerPoint</Application>
  <PresentationFormat>Widescreen</PresentationFormat>
  <Paragraphs>60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Kinetic Letters</vt:lpstr>
      <vt:lpstr>Times New Roman</vt:lpstr>
      <vt:lpstr>Office Theme</vt:lpstr>
      <vt:lpstr>PGL</vt:lpstr>
      <vt:lpstr> Tonight  </vt:lpstr>
      <vt:lpstr> Tonight  </vt:lpstr>
      <vt:lpstr>Medication  </vt:lpstr>
      <vt:lpstr>What to bring </vt:lpstr>
      <vt:lpstr>Monday 1st July </vt:lpstr>
      <vt:lpstr>Average day </vt:lpstr>
      <vt:lpstr>Activities </vt:lpstr>
      <vt:lpstr>Contact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 Teacher</dc:creator>
  <cp:lastModifiedBy>Rachael Allen</cp:lastModifiedBy>
  <cp:revision>14</cp:revision>
  <cp:lastPrinted>2024-05-21T15:58:24Z</cp:lastPrinted>
  <dcterms:created xsi:type="dcterms:W3CDTF">2019-09-09T08:24:30Z</dcterms:created>
  <dcterms:modified xsi:type="dcterms:W3CDTF">2024-05-21T16:35:01Z</dcterms:modified>
</cp:coreProperties>
</file>