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1ABD1-BF4E-5E13-68E0-D95362519C97}" v="101" dt="2026-05-18T13:29:22.6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>
        <p:scale>
          <a:sx n="100" d="100"/>
          <a:sy n="100" d="100"/>
        </p:scale>
        <p:origin x="8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78" y="4289873"/>
            <a:ext cx="3256736" cy="923330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Successful applications leading to offers and post 16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Opportunities to visit and meet local providers and employers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Ability to make confident choices and decisions regarding your next steps and future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728" y="6238595"/>
            <a:ext cx="3287286" cy="1231106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about the world of work and explore different routes into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Developing your knowledge and understanding of post 16 options and local education providers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Gain a real experience of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872" y="8346306"/>
            <a:ext cx="3256647" cy="769441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Successful KS4 options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Introduction into the world of work through local </a:t>
            </a:r>
            <a:r>
              <a:rPr lang="en-US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Labour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Market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Develop decision making skills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872" y="10307966"/>
            <a:ext cx="3284141" cy="769441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Knowledge and understanding of how skills and qualities can be demonstrated to a potential employer via a CV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Inspiring and raising aspirations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883" y="12269626"/>
            <a:ext cx="3229241" cy="1231106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Research – Developing awareness of how subjects link to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Knowledge and understanding of personal qualities and employability skills and how these link to the school curriculum and the world of work.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8386" y="4153571"/>
            <a:ext cx="3527531" cy="1846659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1-1 Careers Meetings with Sarah Dempsey – Careers Adviser with Action Plan for all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Options and Sheffield Progress presentations and ongoing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 with Post 16 applications and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and information events at local schools and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Provider assemblies &amp; Careers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 on GCSE results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Parents Evening access to Careers Adviser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98387" y="6073942"/>
            <a:ext cx="3527531" cy="1692771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Taster events at local sixth form schools and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Options Presentation and Introduction to Sheffield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 Experience 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Personal Statement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information session for students and parents plus access to our Careers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1-1 Careers Meetings as identified by HOY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Enrichment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Parents Evening access to Careers Adviser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8387" y="8131171"/>
            <a:ext cx="3465340" cy="1231106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Y9 Options Evening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1-1 Careers meetings as needed to support option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Y9 ‘Intro to Careers’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Enrichment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Parents Evening access to Careers Adviser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98386" y="10190994"/>
            <a:ext cx="3105150" cy="769441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Y8 ‘Intro to Careers’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Enrichment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Unifrog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Careers Adviser as needed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98386" y="12121908"/>
            <a:ext cx="3357465" cy="923330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Transitional Support – Getting to know your new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Y7 ‘Intro to Careers’ Assembly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Enrichment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Careers Adviser as needed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506" y="2161482"/>
            <a:ext cx="4839198" cy="553998"/>
          </a:xfrm>
        </p:spPr>
        <p:txBody>
          <a:bodyPr/>
          <a:lstStyle/>
          <a:p>
            <a:r>
              <a:rPr lang="en-GB" sz="1200" dirty="0"/>
              <a:t>Bradfield Secondary School is a place where pupils are encouraged to aspire, supported to succeed, and inspired to enjoy every step of their journey. </a:t>
            </a:r>
            <a:endParaRPr lang="en-US" sz="1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70900" y="1838555"/>
            <a:ext cx="1505530" cy="169277"/>
          </a:xfrm>
        </p:spPr>
        <p:txBody>
          <a:bodyPr/>
          <a:lstStyle/>
          <a:p>
            <a:r>
              <a:rPr lang="en-US" sz="1100" b="1" dirty="0" err="1"/>
              <a:t>Mrs</a:t>
            </a:r>
            <a:r>
              <a:rPr lang="en-US" sz="1100" b="1" dirty="0"/>
              <a:t> K Carter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8014" y="2190062"/>
            <a:ext cx="1859268" cy="138499"/>
          </a:xfrm>
        </p:spPr>
        <p:txBody>
          <a:bodyPr/>
          <a:lstStyle/>
          <a:p>
            <a:r>
              <a:rPr lang="en-US" sz="900" b="1" dirty="0"/>
              <a:t>kcarter@bradfield.sheffield.sch.uk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4452" y="2560546"/>
            <a:ext cx="1505530" cy="169277"/>
          </a:xfrm>
        </p:spPr>
        <p:txBody>
          <a:bodyPr/>
          <a:lstStyle/>
          <a:p>
            <a:r>
              <a:rPr lang="en-US" sz="1100" b="1" dirty="0"/>
              <a:t>0114 286 3861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207470" y="401704"/>
            <a:ext cx="6998792" cy="97020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en-GB" sz="2800" b="1" spc="15" dirty="0">
                <a:solidFill>
                  <a:srgbClr val="008000"/>
                </a:solidFill>
                <a:latin typeface="Lato"/>
                <a:cs typeface="Lato"/>
              </a:rPr>
              <a:t>Careers Programme Overview</a:t>
            </a:r>
            <a:endParaRPr lang="en-GB" sz="2800" b="1" spc="10" dirty="0">
              <a:solidFill>
                <a:srgbClr val="008000"/>
              </a:solidFill>
              <a:latin typeface="Lato"/>
              <a:cs typeface="Lato"/>
            </a:endParaRPr>
          </a:p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latin typeface="Lato"/>
                <a:cs typeface="Lato"/>
              </a:rPr>
              <a:t>A Roadmap to Success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E20127-199F-98F7-9C53-CBDB4C838EFA}"/>
              </a:ext>
            </a:extLst>
          </p:cNvPr>
          <p:cNvSpPr txBox="1"/>
          <p:nvPr/>
        </p:nvSpPr>
        <p:spPr>
          <a:xfrm>
            <a:off x="7404100" y="138061"/>
            <a:ext cx="32893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Bradfield </a:t>
            </a:r>
          </a:p>
          <a:p>
            <a:r>
              <a:rPr lang="en-GB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Secondary </a:t>
            </a:r>
          </a:p>
          <a:p>
            <a:r>
              <a:rPr lang="en-GB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BEF2D-F83E-C5EF-32A6-C19EDA7221A2}"/>
              </a:ext>
            </a:extLst>
          </p:cNvPr>
          <p:cNvSpPr txBox="1"/>
          <p:nvPr/>
        </p:nvSpPr>
        <p:spPr>
          <a:xfrm>
            <a:off x="262529" y="11953738"/>
            <a:ext cx="3042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Getting to know yourself and your subjects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18A632-57A8-36F8-C317-A5FC3690A8DF}"/>
              </a:ext>
            </a:extLst>
          </p:cNvPr>
          <p:cNvSpPr txBox="1"/>
          <p:nvPr/>
        </p:nvSpPr>
        <p:spPr>
          <a:xfrm>
            <a:off x="279832" y="10061745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Developing skills and aspirations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BA6AFA-E15D-957C-4A9F-B2FCB349C9D0}"/>
              </a:ext>
            </a:extLst>
          </p:cNvPr>
          <p:cNvSpPr txBox="1"/>
          <p:nvPr/>
        </p:nvSpPr>
        <p:spPr>
          <a:xfrm>
            <a:off x="204083" y="8017929"/>
            <a:ext cx="3256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Decision making and career pathway exploration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E228F7-73F0-D04E-F6DB-A2F2D9414422}"/>
              </a:ext>
            </a:extLst>
          </p:cNvPr>
          <p:cNvSpPr txBox="1"/>
          <p:nvPr/>
        </p:nvSpPr>
        <p:spPr>
          <a:xfrm>
            <a:off x="207470" y="5965652"/>
            <a:ext cx="3049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Understanding the world of work and career planning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23D29A-537B-7525-CDDD-4F312DED4CD2}"/>
              </a:ext>
            </a:extLst>
          </p:cNvPr>
          <p:cNvSpPr txBox="1"/>
          <p:nvPr/>
        </p:nvSpPr>
        <p:spPr>
          <a:xfrm>
            <a:off x="259335" y="4004587"/>
            <a:ext cx="326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Preparation for success - Navigate your next steps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0E8EB-D88B-B27F-6146-C5DCFFD157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644" y="193306"/>
            <a:ext cx="1057275" cy="10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E88EF4D9E6D4E9BC104CBC9F7C782" ma:contentTypeVersion="14" ma:contentTypeDescription="Create a new document." ma:contentTypeScope="" ma:versionID="5ba4250e69f1c43e8c4ae669b167fe23">
  <xsd:schema xmlns:xsd="http://www.w3.org/2001/XMLSchema" xmlns:xs="http://www.w3.org/2001/XMLSchema" xmlns:p="http://schemas.microsoft.com/office/2006/metadata/properties" xmlns:ns1="http://schemas.microsoft.com/sharepoint/v3" xmlns:ns2="ca855e11-5f4d-4c46-89a1-6ec590881f98" xmlns:ns3="ee10c826-8ff9-48ae-a118-e55683cc5b35" targetNamespace="http://schemas.microsoft.com/office/2006/metadata/properties" ma:root="true" ma:fieldsID="4760be67292f24b9a1ba520dbade9037" ns1:_="" ns2:_="" ns3:_="">
    <xsd:import namespace="http://schemas.microsoft.com/sharepoint/v3"/>
    <xsd:import namespace="ca855e11-5f4d-4c46-89a1-6ec590881f98"/>
    <xsd:import namespace="ee10c826-8ff9-48ae-a118-e55683cc5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55e11-5f4d-4c46-89a1-6ec590881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0c826-8ff9-48ae-a118-e55683cc5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B8CEC-B050-467E-B89B-6733F28C4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855e11-5f4d-4c46-89a1-6ec590881f98"/>
    <ds:schemaRef ds:uri="ee10c826-8ff9-48ae-a118-e55683cc5b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5F13A2-4500-4CE7-97F1-83EA9C87486B}">
  <ds:schemaRefs>
    <ds:schemaRef ds:uri="http://schemas.openxmlformats.org/package/2006/metadata/core-properties"/>
    <ds:schemaRef ds:uri="ca855e11-5f4d-4c46-89a1-6ec590881f98"/>
    <ds:schemaRef ds:uri="http://purl.org/dc/elements/1.1/"/>
    <ds:schemaRef ds:uri="ee10c826-8ff9-48ae-a118-e55683cc5b35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270B9C-D5B3-4129-AE0F-3D291ABE3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411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Carter, K (Bradfield Staff)</cp:lastModifiedBy>
  <cp:revision>35</cp:revision>
  <dcterms:created xsi:type="dcterms:W3CDTF">2020-04-16T08:53:31Z</dcterms:created>
  <dcterms:modified xsi:type="dcterms:W3CDTF">2026-05-20T09:42:11Z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ContentTypeId">
    <vt:lpwstr>0x010100E74E88EF4D9E6D4E9BC104CBC9F7C782</vt:lpwstr>
  </property>
</Properties>
</file>