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6" r:id="rId6"/>
    <p:sldId id="261" r:id="rId7"/>
    <p:sldId id="262" r:id="rId8"/>
    <p:sldId id="263" r:id="rId9"/>
    <p:sldId id="268" r:id="rId10"/>
    <p:sldId id="265" r:id="rId11"/>
    <p:sldId id="26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6" y="3972077"/>
            <a:ext cx="7766936" cy="1646302"/>
          </a:xfrm>
        </p:spPr>
        <p:txBody>
          <a:bodyPr/>
          <a:lstStyle/>
          <a:p>
            <a:pPr algn="ctr"/>
            <a:r>
              <a:rPr lang="en-GB" dirty="0" smtClean="0"/>
              <a:t>Key Stage 1 </a:t>
            </a:r>
            <a:br>
              <a:rPr lang="en-GB" dirty="0" smtClean="0"/>
            </a:br>
            <a:r>
              <a:rPr lang="en-GB" dirty="0" smtClean="0"/>
              <a:t>Phonics Meeting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746" y="830323"/>
            <a:ext cx="2695575" cy="269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08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Phonics Screening Check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989180" cy="4534779"/>
          </a:xfrm>
        </p:spPr>
        <p:txBody>
          <a:bodyPr>
            <a:normAutofit/>
          </a:bodyPr>
          <a:lstStyle/>
          <a:p>
            <a:r>
              <a:rPr lang="en-GB" sz="4400" dirty="0" smtClean="0"/>
              <a:t>WC: 8</a:t>
            </a:r>
            <a:r>
              <a:rPr lang="en-GB" sz="4400" baseline="30000" dirty="0" smtClean="0"/>
              <a:t>th</a:t>
            </a:r>
            <a:r>
              <a:rPr lang="en-GB" sz="4400" dirty="0" smtClean="0"/>
              <a:t> June 2020</a:t>
            </a:r>
          </a:p>
          <a:p>
            <a:r>
              <a:rPr lang="en-GB" sz="4400" dirty="0" smtClean="0"/>
              <a:t>Threshold of 32 / 40</a:t>
            </a:r>
          </a:p>
          <a:p>
            <a:r>
              <a:rPr lang="en-GB" sz="4400" dirty="0" smtClean="0"/>
              <a:t>20 real and 20 ‘alien’ words</a:t>
            </a:r>
            <a:endParaRPr lang="en-GB" sz="44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0941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Reading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989180" cy="453477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When children encounter words they are unsure of they should be encouraged to read by the following approach:</a:t>
            </a:r>
          </a:p>
          <a:p>
            <a:pPr lvl="1"/>
            <a:r>
              <a:rPr lang="en-GB" sz="3400" dirty="0" smtClean="0"/>
              <a:t>Special friends? </a:t>
            </a:r>
            <a:r>
              <a:rPr lang="en-GB" sz="2400" dirty="0" smtClean="0"/>
              <a:t>(graphemes of more than 1 letter)</a:t>
            </a:r>
          </a:p>
          <a:p>
            <a:pPr lvl="1"/>
            <a:r>
              <a:rPr lang="en-GB" sz="3400" dirty="0" smtClean="0"/>
              <a:t>Fred talk </a:t>
            </a:r>
            <a:r>
              <a:rPr lang="en-GB" sz="2400" dirty="0" smtClean="0"/>
              <a:t>(sound out)</a:t>
            </a:r>
          </a:p>
          <a:p>
            <a:pPr lvl="1"/>
            <a:r>
              <a:rPr lang="en-GB" sz="3400" dirty="0" smtClean="0"/>
              <a:t>Say the word </a:t>
            </a:r>
            <a:r>
              <a:rPr lang="en-GB" sz="2400" dirty="0" smtClean="0"/>
              <a:t>(blend)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04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989180" cy="45347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853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is Synthetic Phonics?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/>
          <a:lstStyle/>
          <a:p>
            <a:r>
              <a:rPr lang="en-GB" sz="3200" dirty="0" smtClean="0"/>
              <a:t>Teaching of letters (graphemes) and corresponding sounds (phonemes)</a:t>
            </a:r>
          </a:p>
          <a:p>
            <a:r>
              <a:rPr lang="en-GB" sz="3200" dirty="0" smtClean="0"/>
              <a:t>Graphemes can be individual letters or a combination of 2 or more letters</a:t>
            </a:r>
          </a:p>
          <a:p>
            <a:r>
              <a:rPr lang="en-GB" sz="3200" dirty="0" smtClean="0"/>
              <a:t>A range of graphemes can be used to make the same phoneme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80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is Read Write Inc.?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>
            <a:normAutofit lnSpcReduction="10000"/>
          </a:bodyPr>
          <a:lstStyle/>
          <a:p>
            <a:r>
              <a:rPr lang="en-GB" sz="3600" dirty="0"/>
              <a:t>systematic approach to the teaching of phonics </a:t>
            </a:r>
            <a:endParaRPr lang="en-GB" sz="3600" dirty="0" smtClean="0"/>
          </a:p>
          <a:p>
            <a:r>
              <a:rPr lang="en-GB" sz="3600" dirty="0" smtClean="0"/>
              <a:t>relies </a:t>
            </a:r>
            <a:r>
              <a:rPr lang="en-GB" sz="3600" dirty="0"/>
              <a:t>on repetition and a specified format in the teaching of </a:t>
            </a:r>
            <a:r>
              <a:rPr lang="en-GB" sz="3600" dirty="0" smtClean="0"/>
              <a:t>sounds</a:t>
            </a:r>
          </a:p>
          <a:p>
            <a:r>
              <a:rPr lang="en-GB" sz="3600" dirty="0" smtClean="0"/>
              <a:t>Sounds and associated graphemes are taught in a specified order that allows children to access wider reading from an earlier age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90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are Speed Sounds?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/>
          <a:lstStyle/>
          <a:p>
            <a:r>
              <a:rPr lang="en-GB" sz="3600" dirty="0" smtClean="0"/>
              <a:t>The letters and sounds that words are made up of</a:t>
            </a:r>
          </a:p>
          <a:p>
            <a:r>
              <a:rPr lang="en-GB" sz="3600" dirty="0" smtClean="0"/>
              <a:t>h - e – n</a:t>
            </a:r>
          </a:p>
          <a:p>
            <a:r>
              <a:rPr lang="en-GB" sz="3600" dirty="0" err="1" smtClean="0"/>
              <a:t>ch</a:t>
            </a:r>
            <a:r>
              <a:rPr lang="en-GB" sz="3600" dirty="0" smtClean="0"/>
              <a:t> – </a:t>
            </a:r>
            <a:r>
              <a:rPr lang="en-GB" sz="3600" dirty="0" err="1" smtClean="0"/>
              <a:t>ur</a:t>
            </a:r>
            <a:r>
              <a:rPr lang="en-GB" sz="3600" dirty="0" smtClean="0"/>
              <a:t> – </a:t>
            </a:r>
            <a:r>
              <a:rPr lang="en-GB" sz="3600" dirty="0" err="1" smtClean="0"/>
              <a:t>ch</a:t>
            </a:r>
            <a:endParaRPr lang="en-GB" sz="3600" dirty="0" smtClean="0"/>
          </a:p>
          <a:p>
            <a:endParaRPr lang="en-GB" sz="3600" dirty="0"/>
          </a:p>
          <a:p>
            <a:r>
              <a:rPr lang="en-GB" sz="3600" dirty="0" smtClean="0"/>
              <a:t>Taught using flashcards or sound mats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72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4434"/>
          </a:xfrm>
        </p:spPr>
        <p:txBody>
          <a:bodyPr/>
          <a:lstStyle/>
          <a:p>
            <a:r>
              <a:rPr lang="en-GB" dirty="0" smtClean="0"/>
              <a:t>Speed Sounds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197" y="1433537"/>
            <a:ext cx="9119032" cy="499093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67543" y="6026331"/>
            <a:ext cx="6783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Set 1 by end of Reception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10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are Speed Sound Rhymes?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In Year 1 and 2 the phonemes and graphemes taught have associated rhymes and images to aid learning</a:t>
            </a:r>
          </a:p>
          <a:p>
            <a:endParaRPr lang="en-GB" sz="3600" dirty="0"/>
          </a:p>
          <a:p>
            <a:r>
              <a:rPr lang="en-GB" sz="3600" dirty="0" smtClean="0"/>
              <a:t>E.g.  ay – may I play?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038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are Red Words?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Red words are words that cannot be sounded out using phonic rules </a:t>
            </a:r>
          </a:p>
          <a:p>
            <a:r>
              <a:rPr lang="en-GB" sz="3600" dirty="0" smtClean="0"/>
              <a:t>These words need to be taught as sight words </a:t>
            </a: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48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are Green Words?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6583"/>
            <a:ext cx="8596668" cy="4534779"/>
          </a:xfrm>
        </p:spPr>
        <p:txBody>
          <a:bodyPr>
            <a:normAutofit/>
          </a:bodyPr>
          <a:lstStyle/>
          <a:p>
            <a:r>
              <a:rPr lang="en-GB" sz="3600" dirty="0" smtClean="0"/>
              <a:t>Green words are words that can be sounded out using phonic rules </a:t>
            </a:r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046" y="2905124"/>
            <a:ext cx="3804829" cy="22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838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063"/>
          </a:xfrm>
        </p:spPr>
        <p:txBody>
          <a:bodyPr/>
          <a:lstStyle/>
          <a:p>
            <a:r>
              <a:rPr lang="en-GB" dirty="0" smtClean="0"/>
              <a:t>What are </a:t>
            </a:r>
            <a:r>
              <a:rPr lang="en-GB" dirty="0" smtClean="0"/>
              <a:t>Alien </a:t>
            </a:r>
            <a:r>
              <a:rPr lang="en-GB" dirty="0" smtClean="0"/>
              <a:t>Words?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27909"/>
            <a:ext cx="9851329" cy="338763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Alien </a:t>
            </a:r>
            <a:r>
              <a:rPr lang="en-GB" sz="3600" dirty="0" smtClean="0"/>
              <a:t>words are words that can be sounded out using phonic rules </a:t>
            </a:r>
            <a:endParaRPr lang="en-GB" sz="3600" dirty="0" smtClean="0"/>
          </a:p>
          <a:p>
            <a:r>
              <a:rPr lang="en-GB" sz="3600" dirty="0" smtClean="0"/>
              <a:t>Alien words are ‘nonsense’ words used in the Phonic Screening Check to test a child’s ability to decode phonetically</a:t>
            </a:r>
            <a:endParaRPr lang="en-GB" sz="3600" dirty="0" smtClean="0"/>
          </a:p>
          <a:p>
            <a:pPr marL="0" indent="0">
              <a:buNone/>
            </a:pPr>
            <a:endParaRPr lang="en-GB" sz="36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355" y="4296540"/>
            <a:ext cx="6908891" cy="2561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025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311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Key Stage 1  Phonics Meeting</vt:lpstr>
      <vt:lpstr>What is Synthetic Phonics?</vt:lpstr>
      <vt:lpstr>What is Read Write Inc.?</vt:lpstr>
      <vt:lpstr>What are Speed Sounds?</vt:lpstr>
      <vt:lpstr>Speed Sounds</vt:lpstr>
      <vt:lpstr>What are Speed Sound Rhymes?</vt:lpstr>
      <vt:lpstr>What are Red Words?</vt:lpstr>
      <vt:lpstr>What are Green Words?</vt:lpstr>
      <vt:lpstr>What are Alien Words?</vt:lpstr>
      <vt:lpstr>Phonics Screening Check</vt:lpstr>
      <vt:lpstr>Reading Approach</vt:lpstr>
      <vt:lpstr>Any questions?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Stage 1  Phonics Meeting</dc:title>
  <dc:creator>Home</dc:creator>
  <cp:lastModifiedBy>Coates, Clare</cp:lastModifiedBy>
  <cp:revision>10</cp:revision>
  <dcterms:created xsi:type="dcterms:W3CDTF">2019-10-01T15:59:39Z</dcterms:created>
  <dcterms:modified xsi:type="dcterms:W3CDTF">2019-10-02T20:25:19Z</dcterms:modified>
</cp:coreProperties>
</file>