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4"/>
  </p:sldMasterIdLst>
  <p:sldIdLst>
    <p:sldId id="256" r:id="rId5"/>
    <p:sldId id="257" r:id="rId6"/>
    <p:sldId id="274" r:id="rId7"/>
    <p:sldId id="278" r:id="rId8"/>
    <p:sldId id="259" r:id="rId9"/>
    <p:sldId id="279" r:id="rId10"/>
    <p:sldId id="277" r:id="rId11"/>
    <p:sldId id="272" r:id="rId12"/>
    <p:sldId id="27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35474D-6AA9-40D7-84E3-B25D6E3A4B2A}" v="51" dt="2023-09-05T10:43:53.7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60"/>
  </p:normalViewPr>
  <p:slideViewPr>
    <p:cSldViewPr snapToGrid="0">
      <p:cViewPr varScale="1">
        <p:scale>
          <a:sx n="80" d="100"/>
          <a:sy n="80" d="100"/>
        </p:scale>
        <p:origin x="8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gum, Fouzia" userId="0e99ddaf-b315-481b-aa61-f8723d7e679b" providerId="ADAL" clId="{1C35474D-6AA9-40D7-84E3-B25D6E3A4B2A}"/>
    <pc:docChg chg="custSel modSld">
      <pc:chgData name="Begum, Fouzia" userId="0e99ddaf-b315-481b-aa61-f8723d7e679b" providerId="ADAL" clId="{1C35474D-6AA9-40D7-84E3-B25D6E3A4B2A}" dt="2023-09-05T10:47:33.672" v="127" actId="20577"/>
      <pc:docMkLst>
        <pc:docMk/>
      </pc:docMkLst>
      <pc:sldChg chg="modSp mod">
        <pc:chgData name="Begum, Fouzia" userId="0e99ddaf-b315-481b-aa61-f8723d7e679b" providerId="ADAL" clId="{1C35474D-6AA9-40D7-84E3-B25D6E3A4B2A}" dt="2023-09-03T20:55:19.299" v="3" actId="1076"/>
        <pc:sldMkLst>
          <pc:docMk/>
          <pc:sldMk cId="75264161" sldId="256"/>
        </pc:sldMkLst>
        <pc:picChg chg="mod">
          <ac:chgData name="Begum, Fouzia" userId="0e99ddaf-b315-481b-aa61-f8723d7e679b" providerId="ADAL" clId="{1C35474D-6AA9-40D7-84E3-B25D6E3A4B2A}" dt="2023-09-03T20:55:19.299" v="3" actId="1076"/>
          <ac:picMkLst>
            <pc:docMk/>
            <pc:sldMk cId="75264161" sldId="256"/>
            <ac:picMk id="4" creationId="{00000000-0000-0000-0000-000000000000}"/>
          </ac:picMkLst>
        </pc:picChg>
      </pc:sldChg>
      <pc:sldChg chg="modSp mod">
        <pc:chgData name="Begum, Fouzia" userId="0e99ddaf-b315-481b-aa61-f8723d7e679b" providerId="ADAL" clId="{1C35474D-6AA9-40D7-84E3-B25D6E3A4B2A}" dt="2023-09-03T20:55:15.663" v="2" actId="14100"/>
        <pc:sldMkLst>
          <pc:docMk/>
          <pc:sldMk cId="1486065199" sldId="257"/>
        </pc:sldMkLst>
        <pc:picChg chg="mod">
          <ac:chgData name="Begum, Fouzia" userId="0e99ddaf-b315-481b-aa61-f8723d7e679b" providerId="ADAL" clId="{1C35474D-6AA9-40D7-84E3-B25D6E3A4B2A}" dt="2023-09-03T20:55:11.319" v="0" actId="1076"/>
          <ac:picMkLst>
            <pc:docMk/>
            <pc:sldMk cId="1486065199" sldId="257"/>
            <ac:picMk id="4" creationId="{00000000-0000-0000-0000-000000000000}"/>
          </ac:picMkLst>
        </pc:picChg>
        <pc:picChg chg="mod">
          <ac:chgData name="Begum, Fouzia" userId="0e99ddaf-b315-481b-aa61-f8723d7e679b" providerId="ADAL" clId="{1C35474D-6AA9-40D7-84E3-B25D6E3A4B2A}" dt="2023-09-03T20:55:15.663" v="2" actId="14100"/>
          <ac:picMkLst>
            <pc:docMk/>
            <pc:sldMk cId="1486065199" sldId="257"/>
            <ac:picMk id="1026" creationId="{00000000-0000-0000-0000-000000000000}"/>
          </ac:picMkLst>
        </pc:picChg>
      </pc:sldChg>
      <pc:sldChg chg="addSp delSp modSp mod">
        <pc:chgData name="Begum, Fouzia" userId="0e99ddaf-b315-481b-aa61-f8723d7e679b" providerId="ADAL" clId="{1C35474D-6AA9-40D7-84E3-B25D6E3A4B2A}" dt="2023-09-03T20:56:56.636" v="66" actId="478"/>
        <pc:sldMkLst>
          <pc:docMk/>
          <pc:sldMk cId="3095135466" sldId="259"/>
        </pc:sldMkLst>
        <pc:spChg chg="del mod">
          <ac:chgData name="Begum, Fouzia" userId="0e99ddaf-b315-481b-aa61-f8723d7e679b" providerId="ADAL" clId="{1C35474D-6AA9-40D7-84E3-B25D6E3A4B2A}" dt="2023-09-03T20:56:40.130" v="62" actId="478"/>
          <ac:spMkLst>
            <pc:docMk/>
            <pc:sldMk cId="3095135466" sldId="259"/>
            <ac:spMk id="2" creationId="{00000000-0000-0000-0000-000000000000}"/>
          </ac:spMkLst>
        </pc:spChg>
        <pc:spChg chg="add del mod">
          <ac:chgData name="Begum, Fouzia" userId="0e99ddaf-b315-481b-aa61-f8723d7e679b" providerId="ADAL" clId="{1C35474D-6AA9-40D7-84E3-B25D6E3A4B2A}" dt="2023-09-03T20:56:56.636" v="66" actId="478"/>
          <ac:spMkLst>
            <pc:docMk/>
            <pc:sldMk cId="3095135466" sldId="259"/>
            <ac:spMk id="6" creationId="{AAEB082A-CEF7-12AD-5114-46BE96D72120}"/>
          </ac:spMkLst>
        </pc:spChg>
        <pc:picChg chg="mod">
          <ac:chgData name="Begum, Fouzia" userId="0e99ddaf-b315-481b-aa61-f8723d7e679b" providerId="ADAL" clId="{1C35474D-6AA9-40D7-84E3-B25D6E3A4B2A}" dt="2023-09-03T20:56:52.211" v="65" actId="1076"/>
          <ac:picMkLst>
            <pc:docMk/>
            <pc:sldMk cId="3095135466" sldId="259"/>
            <ac:picMk id="8" creationId="{00000000-0000-0000-0000-000000000000}"/>
          </ac:picMkLst>
        </pc:picChg>
      </pc:sldChg>
      <pc:sldChg chg="modSp mod">
        <pc:chgData name="Begum, Fouzia" userId="0e99ddaf-b315-481b-aa61-f8723d7e679b" providerId="ADAL" clId="{1C35474D-6AA9-40D7-84E3-B25D6E3A4B2A}" dt="2023-09-03T20:56:11.891" v="56" actId="14100"/>
        <pc:sldMkLst>
          <pc:docMk/>
          <pc:sldMk cId="163705507" sldId="274"/>
        </pc:sldMkLst>
        <pc:spChg chg="mod">
          <ac:chgData name="Begum, Fouzia" userId="0e99ddaf-b315-481b-aa61-f8723d7e679b" providerId="ADAL" clId="{1C35474D-6AA9-40D7-84E3-B25D6E3A4B2A}" dt="2023-09-03T20:56:04.933" v="54" actId="14100"/>
          <ac:spMkLst>
            <pc:docMk/>
            <pc:sldMk cId="163705507" sldId="274"/>
            <ac:spMk id="2" creationId="{00000000-0000-0000-0000-000000000000}"/>
          </ac:spMkLst>
        </pc:spChg>
        <pc:picChg chg="mod">
          <ac:chgData name="Begum, Fouzia" userId="0e99ddaf-b315-481b-aa61-f8723d7e679b" providerId="ADAL" clId="{1C35474D-6AA9-40D7-84E3-B25D6E3A4B2A}" dt="2023-09-03T20:55:57.127" v="49" actId="1036"/>
          <ac:picMkLst>
            <pc:docMk/>
            <pc:sldMk cId="163705507" sldId="274"/>
            <ac:picMk id="4" creationId="{00000000-0000-0000-0000-000000000000}"/>
          </ac:picMkLst>
        </pc:picChg>
        <pc:picChg chg="mod">
          <ac:chgData name="Begum, Fouzia" userId="0e99ddaf-b315-481b-aa61-f8723d7e679b" providerId="ADAL" clId="{1C35474D-6AA9-40D7-84E3-B25D6E3A4B2A}" dt="2023-09-03T20:56:11.891" v="56" actId="14100"/>
          <ac:picMkLst>
            <pc:docMk/>
            <pc:sldMk cId="163705507" sldId="274"/>
            <ac:picMk id="6" creationId="{878C37A5-A8C3-CF30-D83F-4CE7D2C4203E}"/>
          </ac:picMkLst>
        </pc:picChg>
        <pc:picChg chg="mod">
          <ac:chgData name="Begum, Fouzia" userId="0e99ddaf-b315-481b-aa61-f8723d7e679b" providerId="ADAL" clId="{1C35474D-6AA9-40D7-84E3-B25D6E3A4B2A}" dt="2023-09-03T20:55:53.658" v="43" actId="1036"/>
          <ac:picMkLst>
            <pc:docMk/>
            <pc:sldMk cId="163705507" sldId="274"/>
            <ac:picMk id="1026" creationId="{00000000-0000-0000-0000-000000000000}"/>
          </ac:picMkLst>
        </pc:picChg>
      </pc:sldChg>
      <pc:sldChg chg="modSp mod">
        <pc:chgData name="Begum, Fouzia" userId="0e99ddaf-b315-481b-aa61-f8723d7e679b" providerId="ADAL" clId="{1C35474D-6AA9-40D7-84E3-B25D6E3A4B2A}" dt="2023-09-05T10:43:53.734" v="115" actId="1076"/>
        <pc:sldMkLst>
          <pc:docMk/>
          <pc:sldMk cId="1676086978" sldId="277"/>
        </pc:sldMkLst>
        <pc:spChg chg="mod">
          <ac:chgData name="Begum, Fouzia" userId="0e99ddaf-b315-481b-aa61-f8723d7e679b" providerId="ADAL" clId="{1C35474D-6AA9-40D7-84E3-B25D6E3A4B2A}" dt="2023-09-05T10:43:51.753" v="114" actId="14100"/>
          <ac:spMkLst>
            <pc:docMk/>
            <pc:sldMk cId="1676086978" sldId="277"/>
            <ac:spMk id="3" creationId="{BF6FAAA4-35B8-4246-8468-F48B2A5EF58E}"/>
          </ac:spMkLst>
        </pc:spChg>
        <pc:picChg chg="mod">
          <ac:chgData name="Begum, Fouzia" userId="0e99ddaf-b315-481b-aa61-f8723d7e679b" providerId="ADAL" clId="{1C35474D-6AA9-40D7-84E3-B25D6E3A4B2A}" dt="2023-09-03T20:57:20.450" v="72" actId="1076"/>
          <ac:picMkLst>
            <pc:docMk/>
            <pc:sldMk cId="1676086978" sldId="277"/>
            <ac:picMk id="4" creationId="{00000000-0000-0000-0000-000000000000}"/>
          </ac:picMkLst>
        </pc:picChg>
        <pc:picChg chg="mod">
          <ac:chgData name="Begum, Fouzia" userId="0e99ddaf-b315-481b-aa61-f8723d7e679b" providerId="ADAL" clId="{1C35474D-6AA9-40D7-84E3-B25D6E3A4B2A}" dt="2023-09-03T20:57:14.342" v="69" actId="1076"/>
          <ac:picMkLst>
            <pc:docMk/>
            <pc:sldMk cId="1676086978" sldId="277"/>
            <ac:picMk id="7" creationId="{33662910-AF6B-9396-6EB4-93C3AC36EB4B}"/>
          </ac:picMkLst>
        </pc:picChg>
        <pc:picChg chg="mod">
          <ac:chgData name="Begum, Fouzia" userId="0e99ddaf-b315-481b-aa61-f8723d7e679b" providerId="ADAL" clId="{1C35474D-6AA9-40D7-84E3-B25D6E3A4B2A}" dt="2023-09-03T20:57:08.530" v="67" actId="14100"/>
          <ac:picMkLst>
            <pc:docMk/>
            <pc:sldMk cId="1676086978" sldId="277"/>
            <ac:picMk id="9" creationId="{E7210890-0257-F524-BE79-37B10BFB12CC}"/>
          </ac:picMkLst>
        </pc:picChg>
        <pc:picChg chg="mod">
          <ac:chgData name="Begum, Fouzia" userId="0e99ddaf-b315-481b-aa61-f8723d7e679b" providerId="ADAL" clId="{1C35474D-6AA9-40D7-84E3-B25D6E3A4B2A}" dt="2023-09-05T10:43:53.734" v="115" actId="1076"/>
          <ac:picMkLst>
            <pc:docMk/>
            <pc:sldMk cId="1676086978" sldId="277"/>
            <ac:picMk id="1026" creationId="{00000000-0000-0000-0000-000000000000}"/>
          </ac:picMkLst>
        </pc:picChg>
      </pc:sldChg>
      <pc:sldChg chg="modSp mod">
        <pc:chgData name="Begum, Fouzia" userId="0e99ddaf-b315-481b-aa61-f8723d7e679b" providerId="ADAL" clId="{1C35474D-6AA9-40D7-84E3-B25D6E3A4B2A}" dt="2023-09-05T10:47:33.672" v="127" actId="20577"/>
        <pc:sldMkLst>
          <pc:docMk/>
          <pc:sldMk cId="349941199" sldId="278"/>
        </pc:sldMkLst>
        <pc:spChg chg="mod">
          <ac:chgData name="Begum, Fouzia" userId="0e99ddaf-b315-481b-aa61-f8723d7e679b" providerId="ADAL" clId="{1C35474D-6AA9-40D7-84E3-B25D6E3A4B2A}" dt="2023-09-05T10:47:33.672" v="127" actId="20577"/>
          <ac:spMkLst>
            <pc:docMk/>
            <pc:sldMk cId="349941199" sldId="278"/>
            <ac:spMk id="2" creationId="{00000000-0000-0000-0000-000000000000}"/>
          </ac:spMkLst>
        </pc:spChg>
        <pc:spChg chg="mod">
          <ac:chgData name="Begum, Fouzia" userId="0e99ddaf-b315-481b-aa61-f8723d7e679b" providerId="ADAL" clId="{1C35474D-6AA9-40D7-84E3-B25D6E3A4B2A}" dt="2023-09-05T10:37:38.160" v="86" actId="20577"/>
          <ac:spMkLst>
            <pc:docMk/>
            <pc:sldMk cId="349941199" sldId="278"/>
            <ac:spMk id="3" creationId="{BF6FAAA4-35B8-4246-8468-F48B2A5EF58E}"/>
          </ac:spMkLst>
        </pc:spChg>
      </pc:sldChg>
      <pc:sldChg chg="addSp delSp modSp mod">
        <pc:chgData name="Begum, Fouzia" userId="0e99ddaf-b315-481b-aa61-f8723d7e679b" providerId="ADAL" clId="{1C35474D-6AA9-40D7-84E3-B25D6E3A4B2A}" dt="2023-09-05T10:43:11.162" v="107" actId="1076"/>
        <pc:sldMkLst>
          <pc:docMk/>
          <pc:sldMk cId="31131161" sldId="279"/>
        </pc:sldMkLst>
        <pc:spChg chg="mod">
          <ac:chgData name="Begum, Fouzia" userId="0e99ddaf-b315-481b-aa61-f8723d7e679b" providerId="ADAL" clId="{1C35474D-6AA9-40D7-84E3-B25D6E3A4B2A}" dt="2023-09-05T10:43:11.162" v="107" actId="1076"/>
          <ac:spMkLst>
            <pc:docMk/>
            <pc:sldMk cId="31131161" sldId="279"/>
            <ac:spMk id="2" creationId="{5BB48188-44FA-EB18-94AC-13BA508C4DAE}"/>
          </ac:spMkLst>
        </pc:spChg>
        <pc:spChg chg="del">
          <ac:chgData name="Begum, Fouzia" userId="0e99ddaf-b315-481b-aa61-f8723d7e679b" providerId="ADAL" clId="{1C35474D-6AA9-40D7-84E3-B25D6E3A4B2A}" dt="2023-09-05T10:40:10.904" v="90" actId="478"/>
          <ac:spMkLst>
            <pc:docMk/>
            <pc:sldMk cId="31131161" sldId="279"/>
            <ac:spMk id="3" creationId="{443A9F6D-E03E-32ED-011C-F2F120568573}"/>
          </ac:spMkLst>
        </pc:spChg>
        <pc:picChg chg="add mod">
          <ac:chgData name="Begum, Fouzia" userId="0e99ddaf-b315-481b-aa61-f8723d7e679b" providerId="ADAL" clId="{1C35474D-6AA9-40D7-84E3-B25D6E3A4B2A}" dt="2023-09-05T10:43:07.626" v="106" actId="1076"/>
          <ac:picMkLst>
            <pc:docMk/>
            <pc:sldMk cId="31131161" sldId="279"/>
            <ac:picMk id="5" creationId="{F80F53DB-6E82-8308-02CF-F3D55688158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EB56-59C9-4769-A58C-7F9D9E1D5F7D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EEAB-DF5F-48F5-9343-F8FD55064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84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EB56-59C9-4769-A58C-7F9D9E1D5F7D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EEAB-DF5F-48F5-9343-F8FD55064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124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EB56-59C9-4769-A58C-7F9D9E1D5F7D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EEAB-DF5F-48F5-9343-F8FD55064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802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EB56-59C9-4769-A58C-7F9D9E1D5F7D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EEAB-DF5F-48F5-9343-F8FD55064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290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EB56-59C9-4769-A58C-7F9D9E1D5F7D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EEAB-DF5F-48F5-9343-F8FD55064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56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EB56-59C9-4769-A58C-7F9D9E1D5F7D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EEAB-DF5F-48F5-9343-F8FD55064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873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EB56-59C9-4769-A58C-7F9D9E1D5F7D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EEAB-DF5F-48F5-9343-F8FD55064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269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EB56-59C9-4769-A58C-7F9D9E1D5F7D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EEAB-DF5F-48F5-9343-F8FD55064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794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EB56-59C9-4769-A58C-7F9D9E1D5F7D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EEAB-DF5F-48F5-9343-F8FD55064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01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EB56-59C9-4769-A58C-7F9D9E1D5F7D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438EEAB-DF5F-48F5-9343-F8FD55064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133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EB56-59C9-4769-A58C-7F9D9E1D5F7D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EEAB-DF5F-48F5-9343-F8FD55064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04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EB56-59C9-4769-A58C-7F9D9E1D5F7D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EEAB-DF5F-48F5-9343-F8FD55064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01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EB56-59C9-4769-A58C-7F9D9E1D5F7D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EEAB-DF5F-48F5-9343-F8FD55064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18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EB56-59C9-4769-A58C-7F9D9E1D5F7D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EEAB-DF5F-48F5-9343-F8FD55064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689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EB56-59C9-4769-A58C-7F9D9E1D5F7D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EEAB-DF5F-48F5-9343-F8FD55064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901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EB56-59C9-4769-A58C-7F9D9E1D5F7D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EEAB-DF5F-48F5-9343-F8FD55064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24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EB56-59C9-4769-A58C-7F9D9E1D5F7D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EEAB-DF5F-48F5-9343-F8FD55064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588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35EB56-59C9-4769-A58C-7F9D9E1D5F7D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38EEAB-DF5F-48F5-9343-F8FD55064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398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mazon.co.uk/hz/wishlist/ls/CSH6IJG6AY0C?ref_=wl_shar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1">
                <a:alpha val="99000"/>
                <a:lumMod val="6000"/>
                <a:lumOff val="94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378" y="-787956"/>
            <a:ext cx="9951147" cy="2387600"/>
          </a:xfrm>
        </p:spPr>
        <p:txBody>
          <a:bodyPr>
            <a:normAutofit/>
          </a:bodyPr>
          <a:lstStyle/>
          <a:p>
            <a:r>
              <a:rPr lang="en-GB" sz="6600" b="1" dirty="0">
                <a:latin typeface="Century Gothic" panose="020B0502020202020204" pitchFamily="34" charset="0"/>
              </a:rPr>
              <a:t>Welcome to Year 4!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444" y="2271712"/>
            <a:ext cx="2695575" cy="2695575"/>
          </a:xfrm>
          <a:prstGeom prst="rect">
            <a:avLst/>
          </a:prstGeom>
        </p:spPr>
      </p:pic>
      <p:pic>
        <p:nvPicPr>
          <p:cNvPr id="1026" name="Picture 2" descr="Image result for enquire learning tru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9" b="23163"/>
          <a:stretch/>
        </p:blipFill>
        <p:spPr bwMode="auto">
          <a:xfrm>
            <a:off x="8715413" y="4581329"/>
            <a:ext cx="3303037" cy="20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64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6000">
              <a:schemeClr val="accent1">
                <a:alpha val="99000"/>
                <a:lumMod val="6000"/>
                <a:lumOff val="94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4930" y="-1377372"/>
            <a:ext cx="9144000" cy="2216346"/>
          </a:xfrm>
        </p:spPr>
        <p:txBody>
          <a:bodyPr>
            <a:normAutofit/>
          </a:bodyPr>
          <a:lstStyle/>
          <a:p>
            <a:r>
              <a:rPr lang="en-GB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CW Precursive Outline 7" panose="03050602040000000000" pitchFamily="66" charset="0"/>
              </a:rPr>
              <a:t>Teachers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45" y="5319211"/>
            <a:ext cx="1215188" cy="1215188"/>
          </a:xfrm>
          <a:prstGeom prst="rect">
            <a:avLst/>
          </a:prstGeom>
        </p:spPr>
      </p:pic>
      <p:pic>
        <p:nvPicPr>
          <p:cNvPr id="1026" name="Picture 2" descr="Image result for enquire learning tru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8" b="29928"/>
          <a:stretch/>
        </p:blipFill>
        <p:spPr bwMode="auto">
          <a:xfrm>
            <a:off x="5897980" y="5319211"/>
            <a:ext cx="2724959" cy="103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0948" y="698446"/>
            <a:ext cx="1084045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CW Precursive 7" panose="03050602040000000000" pitchFamily="66" charset="0"/>
              </a:rPr>
              <a:t>Miss Begum </a:t>
            </a:r>
            <a:r>
              <a:rPr lang="en-GB" sz="2000" dirty="0">
                <a:latin typeface="CCW Precursive 7" panose="03050602040000000000" pitchFamily="66" charset="0"/>
              </a:rPr>
              <a:t>is the year 4 class teacher</a:t>
            </a:r>
          </a:p>
          <a:p>
            <a:endParaRPr lang="en-GB" sz="2000" dirty="0">
              <a:latin typeface="CCW Precursive 7" panose="03050602040000000000" pitchFamily="66" charset="0"/>
            </a:endParaRPr>
          </a:p>
          <a:p>
            <a:r>
              <a:rPr lang="en-GB" sz="2000" b="1" dirty="0">
                <a:latin typeface="CCW Precursive 7" panose="03050602040000000000" pitchFamily="66" charset="0"/>
              </a:rPr>
              <a:t>Mrs Walton </a:t>
            </a:r>
            <a:r>
              <a:rPr lang="en-GB" sz="2000" dirty="0">
                <a:latin typeface="CCW Precursive 7" panose="03050602040000000000" pitchFamily="66" charset="0"/>
              </a:rPr>
              <a:t>is the year 4 teaching assistant </a:t>
            </a:r>
          </a:p>
          <a:p>
            <a:endParaRPr lang="en-GB" sz="2000" dirty="0">
              <a:latin typeface="CCW Precursive 7" panose="03050602040000000000" pitchFamily="66" charset="0"/>
            </a:endParaRPr>
          </a:p>
          <a:p>
            <a:r>
              <a:rPr lang="en-GB" sz="2000" b="1" dirty="0">
                <a:latin typeface="CCW Precursive 7" panose="03050602040000000000" pitchFamily="66" charset="0"/>
              </a:rPr>
              <a:t>Miss Issatt </a:t>
            </a:r>
            <a:r>
              <a:rPr lang="en-GB" sz="2000" dirty="0">
                <a:latin typeface="CCW Precursive 7" panose="03050602040000000000" pitchFamily="66" charset="0"/>
              </a:rPr>
              <a:t>will be the Year 4 assistant covering for </a:t>
            </a:r>
          </a:p>
          <a:p>
            <a:r>
              <a:rPr lang="en-GB" sz="2000" dirty="0">
                <a:latin typeface="CCW Precursive 7" panose="03050602040000000000" pitchFamily="66" charset="0"/>
              </a:rPr>
              <a:t>Mrs Walton</a:t>
            </a:r>
          </a:p>
          <a:p>
            <a:endParaRPr lang="en-GB" sz="2000" dirty="0">
              <a:latin typeface="CCW Precursive 7" panose="03050602040000000000" pitchFamily="66" charset="0"/>
            </a:endParaRPr>
          </a:p>
          <a:p>
            <a:r>
              <a:rPr lang="en-GB" sz="2000" dirty="0">
                <a:latin typeface="CCW Precursive 7" panose="03050602040000000000" pitchFamily="66" charset="0"/>
              </a:rPr>
              <a:t>PE lessons will be taught by a specialist PE coach</a:t>
            </a:r>
          </a:p>
          <a:p>
            <a:r>
              <a:rPr lang="en-GB" sz="2000" dirty="0">
                <a:latin typeface="CCW Precursive 7" panose="03050602040000000000" pitchFamily="66" charset="0"/>
              </a:rPr>
              <a:t>Mr Morris on Wednesday and by Miss Begum on Tuesday. </a:t>
            </a:r>
          </a:p>
          <a:p>
            <a:endParaRPr lang="en-GB" sz="2000" dirty="0">
              <a:latin typeface="CCW Precursive 7" panose="03050602040000000000" pitchFamily="66" charset="0"/>
            </a:endParaRPr>
          </a:p>
          <a:p>
            <a:r>
              <a:rPr lang="en-GB" sz="2000" dirty="0">
                <a:latin typeface="CCW Precursive 7" panose="03050602040000000000" pitchFamily="66" charset="0"/>
              </a:rPr>
              <a:t>Weekly music lessons will be taught by specialist music teacher, Mrs Hind, from Tameside Music Service.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065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6000">
              <a:schemeClr val="accent1">
                <a:alpha val="99000"/>
                <a:lumMod val="6000"/>
                <a:lumOff val="94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1144" y="-846606"/>
            <a:ext cx="9144000" cy="1399056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latin typeface="Century Gothic" panose="020B0502020202020204" pitchFamily="34" charset="0"/>
              </a:rPr>
              <a:t>Curriculum - LTP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81" y="5812680"/>
            <a:ext cx="1215188" cy="907278"/>
          </a:xfrm>
          <a:prstGeom prst="rect">
            <a:avLst/>
          </a:prstGeom>
        </p:spPr>
      </p:pic>
      <p:pic>
        <p:nvPicPr>
          <p:cNvPr id="1026" name="Picture 2" descr="Image result for enquire learning tru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32" b="25737"/>
          <a:stretch/>
        </p:blipFill>
        <p:spPr bwMode="auto">
          <a:xfrm>
            <a:off x="9675144" y="5851596"/>
            <a:ext cx="2342147" cy="90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8C37A5-A8C3-CF30-D83F-4CE7D2C42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951" y="552450"/>
            <a:ext cx="11738299" cy="524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5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1">
                <a:alpha val="99000"/>
                <a:lumMod val="6000"/>
                <a:lumOff val="94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77518" y="-932332"/>
            <a:ext cx="9144000" cy="2387600"/>
          </a:xfrm>
        </p:spPr>
        <p:txBody>
          <a:bodyPr>
            <a:normAutofit/>
          </a:bodyPr>
          <a:lstStyle/>
          <a:p>
            <a:r>
              <a:rPr lang="en-GB" sz="7500" b="1" dirty="0">
                <a:latin typeface="Century Gothic" panose="020B0502020202020204" pitchFamily="34" charset="0"/>
              </a:rPr>
              <a:t>Books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956" y="5486400"/>
            <a:ext cx="1215188" cy="1215188"/>
          </a:xfrm>
          <a:prstGeom prst="rect">
            <a:avLst/>
          </a:prstGeom>
        </p:spPr>
      </p:pic>
      <p:pic>
        <p:nvPicPr>
          <p:cNvPr id="1026" name="Picture 2" descr="Image result for enquire learning tr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852" y="5038096"/>
            <a:ext cx="2342147" cy="234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6FAAA4-35B8-4246-8468-F48B2A5EF58E}"/>
              </a:ext>
            </a:extLst>
          </p:cNvPr>
          <p:cNvSpPr txBox="1"/>
          <p:nvPr/>
        </p:nvSpPr>
        <p:spPr>
          <a:xfrm>
            <a:off x="2279220" y="1970120"/>
            <a:ext cx="94306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entury Gothic" panose="020B0502020202020204" pitchFamily="34" charset="0"/>
              </a:rPr>
              <a:t>Amazon wish list – Books </a:t>
            </a:r>
            <a:r>
              <a:rPr lang="en-GB" sz="3200" dirty="0">
                <a:solidFill>
                  <a:srgbClr val="0070C0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https://www.amazon.co.uk/hz/wishlist/ls/CSH6IJG6AY0C?ref_=wl_share</a:t>
            </a:r>
            <a:r>
              <a:rPr lang="en-GB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en-GB" sz="3200" dirty="0">
              <a:latin typeface="Century Gothic" panose="020B0502020202020204" pitchFamily="34" charset="0"/>
            </a:endParaRPr>
          </a:p>
          <a:p>
            <a:r>
              <a:rPr lang="en-GB" sz="3200" dirty="0">
                <a:latin typeface="Century Gothic" panose="020B0502020202020204" pitchFamily="34" charset="0"/>
              </a:rPr>
              <a:t>        Healthy snack </a:t>
            </a:r>
          </a:p>
        </p:txBody>
      </p:sp>
    </p:spTree>
    <p:extLst>
      <p:ext uri="{BB962C8B-B14F-4D97-AF65-F5344CB8AC3E}">
        <p14:creationId xmlns:p14="http://schemas.microsoft.com/office/powerpoint/2010/main" val="349941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6000">
              <a:schemeClr val="accent1">
                <a:alpha val="99000"/>
                <a:lumMod val="6000"/>
                <a:lumOff val="94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115" y="5818171"/>
            <a:ext cx="1056906" cy="1056906"/>
          </a:xfrm>
          <a:prstGeom prst="rect">
            <a:avLst/>
          </a:prstGeom>
        </p:spPr>
      </p:pic>
      <p:pic>
        <p:nvPicPr>
          <p:cNvPr id="1026" name="Picture 2" descr="Image result for enquire learning tr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033" y="5273277"/>
            <a:ext cx="2106966" cy="210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3140" y="1344280"/>
            <a:ext cx="1169967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Century Gothic" panose="020B0502020202020204" pitchFamily="34" charset="0"/>
              </a:rPr>
              <a:t>Maths 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Children will receive Maths homework each week on a Monday. The homework challenges will be set on Sumdog. Dojo points will be added for those children who complete this homework on time. </a:t>
            </a:r>
          </a:p>
          <a:p>
            <a:endParaRPr lang="en-GB" sz="2000" b="1" u="sng" dirty="0">
              <a:latin typeface="Century Gothic" panose="020B0502020202020204" pitchFamily="34" charset="0"/>
            </a:endParaRPr>
          </a:p>
          <a:p>
            <a:r>
              <a:rPr lang="en-GB" sz="2000" b="1" u="sng" dirty="0">
                <a:latin typeface="Century Gothic" panose="020B0502020202020204" pitchFamily="34" charset="0"/>
              </a:rPr>
              <a:t>Reading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</a:p>
          <a:p>
            <a:r>
              <a:rPr lang="en-GB" dirty="0">
                <a:latin typeface="Century Gothic" panose="020B0502020202020204" pitchFamily="34" charset="0"/>
              </a:rPr>
              <a:t>Children need to read their book to develop fluency. </a:t>
            </a:r>
          </a:p>
          <a:p>
            <a:r>
              <a:rPr lang="en-GB" dirty="0">
                <a:latin typeface="Century Gothic" panose="020B0502020202020204" pitchFamily="34" charset="0"/>
              </a:rPr>
              <a:t>Log reading on the BoomReader app. 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b="1" u="sng" dirty="0">
              <a:latin typeface="Century Gothic" panose="020B0502020202020204" pitchFamily="34" charset="0"/>
            </a:endParaRPr>
          </a:p>
          <a:p>
            <a:endParaRPr lang="en-GB" b="1" u="sng" dirty="0">
              <a:latin typeface="Century Gothic" panose="020B0502020202020204" pitchFamily="34" charset="0"/>
            </a:endParaRPr>
          </a:p>
          <a:p>
            <a:endParaRPr lang="en-GB" b="1" u="sng" dirty="0">
              <a:latin typeface="Century Gothic" panose="020B0502020202020204" pitchFamily="34" charset="0"/>
            </a:endParaRPr>
          </a:p>
          <a:p>
            <a:endParaRPr lang="en-GB" b="1" u="sng" dirty="0">
              <a:latin typeface="Century Gothic" panose="020B0502020202020204" pitchFamily="34" charset="0"/>
            </a:endParaRPr>
          </a:p>
          <a:p>
            <a:r>
              <a:rPr lang="en-GB" b="1" u="sng" dirty="0">
                <a:latin typeface="Century Gothic" panose="020B0502020202020204" pitchFamily="34" charset="0"/>
              </a:rPr>
              <a:t>TTRockstars</a:t>
            </a:r>
          </a:p>
          <a:p>
            <a:r>
              <a:rPr lang="en-GB" dirty="0">
                <a:latin typeface="Century Gothic" panose="020B0502020202020204" pitchFamily="34" charset="0"/>
              </a:rPr>
              <a:t>Children will be set weekly times tables to practise. This is to prepare them for the Year 4 multiplication test which will take place in June.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</p:txBody>
      </p:sp>
      <p:pic>
        <p:nvPicPr>
          <p:cNvPr id="8" name="Picture 2" descr="Image result for homewo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492" y="35740"/>
            <a:ext cx="2106965" cy="158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5B7E2A-3075-4573-9037-D855241943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140" y="3943639"/>
            <a:ext cx="11530996" cy="103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35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6000">
              <a:schemeClr val="accent1">
                <a:alpha val="99000"/>
                <a:lumMod val="6000"/>
                <a:lumOff val="94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48188-44FA-EB18-94AC-13BA508C4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8767" y="-44902"/>
            <a:ext cx="3626498" cy="508906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latin typeface="Century Gothic" panose="020B0502020202020204" pitchFamily="34" charset="0"/>
              </a:rPr>
              <a:t>Boom Reader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0F53DB-6E82-8308-02CF-F3D556881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92" y="464004"/>
            <a:ext cx="9802393" cy="63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6000">
              <a:schemeClr val="accent1">
                <a:alpha val="99000"/>
                <a:lumMod val="6000"/>
                <a:lumOff val="94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100388" y="-1083253"/>
            <a:ext cx="9144000" cy="2387600"/>
          </a:xfrm>
        </p:spPr>
        <p:txBody>
          <a:bodyPr>
            <a:normAutofit/>
          </a:bodyPr>
          <a:lstStyle/>
          <a:p>
            <a:r>
              <a:rPr lang="en-GB" sz="7500" b="1" dirty="0">
                <a:latin typeface="Century Gothic" panose="020B0502020202020204" pitchFamily="34" charset="0"/>
              </a:rPr>
              <a:t>Trips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540" y="5387332"/>
            <a:ext cx="1268718" cy="1268718"/>
          </a:xfrm>
          <a:prstGeom prst="rect">
            <a:avLst/>
          </a:prstGeom>
        </p:spPr>
      </p:pic>
      <p:pic>
        <p:nvPicPr>
          <p:cNvPr id="1026" name="Picture 2" descr="Image result for enquire learning tru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67" b="32080"/>
          <a:stretch/>
        </p:blipFill>
        <p:spPr bwMode="auto">
          <a:xfrm>
            <a:off x="9440277" y="5334351"/>
            <a:ext cx="2342147" cy="98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6FAAA4-35B8-4246-8468-F48B2A5EF58E}"/>
              </a:ext>
            </a:extLst>
          </p:cNvPr>
          <p:cNvSpPr txBox="1"/>
          <p:nvPr/>
        </p:nvSpPr>
        <p:spPr>
          <a:xfrm>
            <a:off x="181538" y="1847902"/>
            <a:ext cx="105150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R.E: Hindu Temple – Thursday 22</a:t>
            </a:r>
            <a:r>
              <a:rPr lang="en-GB" sz="2800" baseline="30000" dirty="0">
                <a:latin typeface="Century Gothic" panose="020B0502020202020204" pitchFamily="34" charset="0"/>
              </a:rPr>
              <a:t>nd</a:t>
            </a:r>
            <a:r>
              <a:rPr lang="en-GB" sz="2800" dirty="0">
                <a:latin typeface="Century Gothic" panose="020B0502020202020204" pitchFamily="34" charset="0"/>
              </a:rPr>
              <a:t> Feb</a:t>
            </a: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r>
              <a:rPr lang="en-GB" sz="2800" dirty="0">
                <a:latin typeface="Century Gothic" panose="020B0502020202020204" pitchFamily="34" charset="0"/>
              </a:rPr>
              <a:t>History: Grosvenor Museum in Chester (June)</a:t>
            </a: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r>
              <a:rPr lang="en-GB" sz="28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662910-AF6B-9396-6EB4-93C3AC36E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95" y="4350566"/>
            <a:ext cx="4964753" cy="16955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210890-0257-F524-BE79-37B10BFB12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874" y="836309"/>
            <a:ext cx="4539869" cy="269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86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6000">
              <a:schemeClr val="accent1">
                <a:alpha val="99000"/>
                <a:lumMod val="6000"/>
                <a:lumOff val="94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1043320"/>
            <a:ext cx="9144000" cy="2387600"/>
          </a:xfrm>
        </p:spPr>
        <p:txBody>
          <a:bodyPr>
            <a:normAutofit/>
          </a:bodyPr>
          <a:lstStyle/>
          <a:p>
            <a:r>
              <a:rPr lang="en-GB" sz="7500" b="1" dirty="0">
                <a:latin typeface="Century Gothic" panose="020B0502020202020204" pitchFamily="34" charset="0"/>
              </a:rPr>
              <a:t>Communication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956" y="5486400"/>
            <a:ext cx="1215188" cy="1215188"/>
          </a:xfrm>
          <a:prstGeom prst="rect">
            <a:avLst/>
          </a:prstGeom>
        </p:spPr>
      </p:pic>
      <p:pic>
        <p:nvPicPr>
          <p:cNvPr id="1026" name="Picture 2" descr="Image result for enquire learning tr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852" y="5038096"/>
            <a:ext cx="2342147" cy="234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030" y="1628208"/>
            <a:ext cx="118839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Please make sure that you are signed up to Class Dojo for class and whole school messages!</a:t>
            </a:r>
          </a:p>
          <a:p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sz="2400" dirty="0">
                <a:latin typeface="Century Gothic" panose="020B0502020202020204" pitchFamily="34" charset="0"/>
              </a:rPr>
              <a:t>Half-termly newsletters . Class Twitter page. School website.</a:t>
            </a:r>
          </a:p>
          <a:p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sz="2400" dirty="0">
                <a:latin typeface="Century Gothic" panose="020B0502020202020204" pitchFamily="34" charset="0"/>
              </a:rPr>
              <a:t>If you have any questions, please don’t hesitate to contact me through Class Dojo or come and see me at the door after school.</a:t>
            </a:r>
          </a:p>
        </p:txBody>
      </p:sp>
      <p:pic>
        <p:nvPicPr>
          <p:cNvPr id="2050" name="Picture 2" descr="Image result for classdoj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30" y="4726643"/>
            <a:ext cx="3776286" cy="198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316" y="4929234"/>
            <a:ext cx="3744849" cy="177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99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1">
                <a:alpha val="99000"/>
                <a:lumMod val="6000"/>
                <a:lumOff val="94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9396" y="1354647"/>
            <a:ext cx="9144000" cy="2387600"/>
          </a:xfrm>
        </p:spPr>
        <p:txBody>
          <a:bodyPr>
            <a:normAutofit/>
          </a:bodyPr>
          <a:lstStyle/>
          <a:p>
            <a:r>
              <a:rPr lang="en-GB" sz="7500" b="1" dirty="0">
                <a:latin typeface="Century Gothic" panose="020B0502020202020204" pitchFamily="34" charset="0"/>
              </a:rPr>
              <a:t>Any 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956" y="5486400"/>
            <a:ext cx="1215188" cy="1215188"/>
          </a:xfrm>
          <a:prstGeom prst="rect">
            <a:avLst/>
          </a:prstGeom>
        </p:spPr>
      </p:pic>
      <p:pic>
        <p:nvPicPr>
          <p:cNvPr id="1026" name="Picture 2" descr="Image result for enquire learning tr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852" y="5038096"/>
            <a:ext cx="2342147" cy="234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472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075934c-cd7e-4ffd-a0ff-763a05100661">
      <Terms xmlns="http://schemas.microsoft.com/office/infopath/2007/PartnerControls"/>
    </lcf76f155ced4ddcb4097134ff3c332f>
    <TaxCatchAll xmlns="6de8d05c-3311-4b2c-9ce5-1351368deec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EEC00A0E8DE949AF3B400643268479" ma:contentTypeVersion="14" ma:contentTypeDescription="Create a new document." ma:contentTypeScope="" ma:versionID="598cfaa0fe0c08b21b6224a73e85026a">
  <xsd:schema xmlns:xsd="http://www.w3.org/2001/XMLSchema" xmlns:xs="http://www.w3.org/2001/XMLSchema" xmlns:p="http://schemas.microsoft.com/office/2006/metadata/properties" xmlns:ns2="0075934c-cd7e-4ffd-a0ff-763a05100661" xmlns:ns3="6de8d05c-3311-4b2c-9ce5-1351368deec9" targetNamespace="http://schemas.microsoft.com/office/2006/metadata/properties" ma:root="true" ma:fieldsID="f41e5654dd8ff18fae9503b9f1dbdac4" ns2:_="" ns3:_="">
    <xsd:import namespace="0075934c-cd7e-4ffd-a0ff-763a05100661"/>
    <xsd:import namespace="6de8d05c-3311-4b2c-9ce5-1351368dee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75934c-cd7e-4ffd-a0ff-763a051006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ee90a1c-6484-4b97-8607-00254b61c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e8d05c-3311-4b2c-9ce5-1351368deec9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63799c5-d49a-4606-80b0-cf5591886a6b}" ma:internalName="TaxCatchAll" ma:showField="CatchAllData" ma:web="6de8d05c-3311-4b2c-9ce5-1351368dee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09B421-875C-4D10-9959-AF7E406DFE06}">
  <ds:schemaRefs>
    <ds:schemaRef ds:uri="http://www.w3.org/XML/1998/namespace"/>
    <ds:schemaRef ds:uri="http://purl.org/dc/dcmitype/"/>
    <ds:schemaRef ds:uri="http://schemas.microsoft.com/office/2006/metadata/properties"/>
    <ds:schemaRef ds:uri="6de8d05c-3311-4b2c-9ce5-1351368deec9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0075934c-cd7e-4ffd-a0ff-763a05100661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ACF668F-A97E-416F-94B3-4579165976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4E6456-0297-406D-B53D-0DC912E975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75934c-cd7e-4ffd-a0ff-763a05100661"/>
    <ds:schemaRef ds:uri="6de8d05c-3311-4b2c-9ce5-1351368dee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299</TotalTime>
  <Words>273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CCW Precursive 7</vt:lpstr>
      <vt:lpstr>CCW Precursive Outline 7</vt:lpstr>
      <vt:lpstr>Century Gothic</vt:lpstr>
      <vt:lpstr>Corbel</vt:lpstr>
      <vt:lpstr>Parallax</vt:lpstr>
      <vt:lpstr>Welcome to Year 4!</vt:lpstr>
      <vt:lpstr>Teachers</vt:lpstr>
      <vt:lpstr>Curriculum - LTP</vt:lpstr>
      <vt:lpstr>Books</vt:lpstr>
      <vt:lpstr>PowerPoint Presentation</vt:lpstr>
      <vt:lpstr>Boom Reader</vt:lpstr>
      <vt:lpstr>Trips</vt:lpstr>
      <vt:lpstr>Communication</vt:lpstr>
      <vt:lpstr>Any questions?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4</dc:title>
  <dc:creator>Home</dc:creator>
  <cp:lastModifiedBy>Begum, Fouzia</cp:lastModifiedBy>
  <cp:revision>62</cp:revision>
  <dcterms:created xsi:type="dcterms:W3CDTF">2018-09-08T08:56:36Z</dcterms:created>
  <dcterms:modified xsi:type="dcterms:W3CDTF">2023-09-05T10:47:39Z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0x010100F2EEC00A0E8DE949AF3B400643268479</vt:lpwstr>
  </property>
  <property fmtid="{D5CDD505-2E9C-101B-9397-08002B2CF9AE}" pid="3" name="Order">
    <vt:r8>1090600</vt:r8>
  </property>
  <property fmtid="{D5CDD505-2E9C-101B-9397-08002B2CF9AE}" pid="4" name="MediaServiceImageTags">
    <vt:lpwstr/>
  </property>
</Properties>
</file>