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57" r:id="rId4"/>
    <p:sldId id="258" r:id="rId5"/>
    <p:sldId id="262" r:id="rId6"/>
    <p:sldId id="265" r:id="rId7"/>
    <p:sldId id="269" r:id="rId8"/>
    <p:sldId id="259" r:id="rId9"/>
    <p:sldId id="271" r:id="rId10"/>
    <p:sldId id="272" r:id="rId11"/>
    <p:sldId id="261"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7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ewell" userId="766cf5f5-c572-488a-9781-c05c2a8688fa" providerId="ADAL" clId="{BE17FC18-79C6-4CD0-B96A-EACE327E55D3}"/>
    <pc:docChg chg="custSel modSld">
      <pc:chgData name="Emma  Jewell" userId="766cf5f5-c572-488a-9781-c05c2a8688fa" providerId="ADAL" clId="{BE17FC18-79C6-4CD0-B96A-EACE327E55D3}" dt="2025-09-23T11:13:45.612" v="7" actId="478"/>
      <pc:docMkLst>
        <pc:docMk/>
      </pc:docMkLst>
      <pc:sldChg chg="addSp delSp modSp mod">
        <pc:chgData name="Emma  Jewell" userId="766cf5f5-c572-488a-9781-c05c2a8688fa" providerId="ADAL" clId="{BE17FC18-79C6-4CD0-B96A-EACE327E55D3}" dt="2025-09-23T11:13:45.612" v="7" actId="478"/>
        <pc:sldMkLst>
          <pc:docMk/>
          <pc:sldMk cId="109857222" sldId="256"/>
        </pc:sldMkLst>
        <pc:spChg chg="add del mod">
          <ac:chgData name="Emma  Jewell" userId="766cf5f5-c572-488a-9781-c05c2a8688fa" providerId="ADAL" clId="{BE17FC18-79C6-4CD0-B96A-EACE327E55D3}" dt="2025-09-23T11:13:45.612" v="7" actId="478"/>
          <ac:spMkLst>
            <pc:docMk/>
            <pc:sldMk cId="109857222" sldId="256"/>
            <ac:spMk id="3" creationId="{68BED66F-887C-2A2D-D35A-FDA659968B8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369AD-1E2E-451C-A3AE-C607BF1423C7}"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168C373-8EEA-46C2-817D-BBB7D3A5CC27}">
      <dgm:prSet/>
      <dgm:spPr/>
      <dgm:t>
        <a:bodyPr/>
        <a:lstStyle/>
        <a:p>
          <a:r>
            <a:rPr lang="en-US"/>
            <a:t>Numbots and TT rockstars (Year 2)</a:t>
          </a:r>
        </a:p>
      </dgm:t>
    </dgm:pt>
    <dgm:pt modelId="{73098B7C-590E-497E-846B-F00331E6DB0C}" type="parTrans" cxnId="{C3A586BB-1BDA-4121-8F65-4EBA501905D9}">
      <dgm:prSet/>
      <dgm:spPr/>
      <dgm:t>
        <a:bodyPr/>
        <a:lstStyle/>
        <a:p>
          <a:endParaRPr lang="en-US"/>
        </a:p>
      </dgm:t>
    </dgm:pt>
    <dgm:pt modelId="{E950638D-A17F-4DE4-ADAB-6FA7512C3AB0}" type="sibTrans" cxnId="{C3A586BB-1BDA-4121-8F65-4EBA501905D9}">
      <dgm:prSet/>
      <dgm:spPr/>
      <dgm:t>
        <a:bodyPr/>
        <a:lstStyle/>
        <a:p>
          <a:endParaRPr lang="en-US"/>
        </a:p>
      </dgm:t>
    </dgm:pt>
    <dgm:pt modelId="{8E2A2847-9714-4A60-90C9-45107BED6321}">
      <dgm:prSet/>
      <dgm:spPr/>
      <dgm:t>
        <a:bodyPr/>
        <a:lstStyle/>
        <a:p>
          <a:r>
            <a:rPr lang="en-US"/>
            <a:t>Reading </a:t>
          </a:r>
        </a:p>
      </dgm:t>
    </dgm:pt>
    <dgm:pt modelId="{1F4687F2-5F6E-4962-BDE8-4C03B20B877A}" type="parTrans" cxnId="{BDF77755-DCB9-4100-B105-556116394D1A}">
      <dgm:prSet/>
      <dgm:spPr/>
      <dgm:t>
        <a:bodyPr/>
        <a:lstStyle/>
        <a:p>
          <a:endParaRPr lang="en-US"/>
        </a:p>
      </dgm:t>
    </dgm:pt>
    <dgm:pt modelId="{FBB72338-D4D6-464D-90C3-725C320E49C3}" type="sibTrans" cxnId="{BDF77755-DCB9-4100-B105-556116394D1A}">
      <dgm:prSet/>
      <dgm:spPr/>
      <dgm:t>
        <a:bodyPr/>
        <a:lstStyle/>
        <a:p>
          <a:endParaRPr lang="en-US"/>
        </a:p>
      </dgm:t>
    </dgm:pt>
    <dgm:pt modelId="{F6E34C45-FCF9-46DA-B323-708C770184E5}">
      <dgm:prSet/>
      <dgm:spPr/>
      <dgm:t>
        <a:bodyPr/>
        <a:lstStyle/>
        <a:p>
          <a:r>
            <a:rPr lang="en-US"/>
            <a:t>The purpose is help with fluency of basic skills. </a:t>
          </a:r>
        </a:p>
      </dgm:t>
    </dgm:pt>
    <dgm:pt modelId="{2FBABDE2-32DA-48D2-A720-FEBCA156330E}" type="parTrans" cxnId="{3FD627E7-060C-4B7D-BB64-0F2EA5686C40}">
      <dgm:prSet/>
      <dgm:spPr/>
      <dgm:t>
        <a:bodyPr/>
        <a:lstStyle/>
        <a:p>
          <a:endParaRPr lang="en-US"/>
        </a:p>
      </dgm:t>
    </dgm:pt>
    <dgm:pt modelId="{23393467-A012-47AD-9CB7-A182DFD674D8}" type="sibTrans" cxnId="{3FD627E7-060C-4B7D-BB64-0F2EA5686C40}">
      <dgm:prSet/>
      <dgm:spPr/>
      <dgm:t>
        <a:bodyPr/>
        <a:lstStyle/>
        <a:p>
          <a:endParaRPr lang="en-US"/>
        </a:p>
      </dgm:t>
    </dgm:pt>
    <dgm:pt modelId="{89167227-6F84-4A50-A583-BFD07D251B44}">
      <dgm:prSet/>
      <dgm:spPr/>
      <dgm:t>
        <a:bodyPr/>
        <a:lstStyle/>
        <a:p>
          <a:r>
            <a:rPr lang="en-US"/>
            <a:t>Please aim for a little and often approach; 5 – 10 minutes most days is ideal! </a:t>
          </a:r>
        </a:p>
      </dgm:t>
    </dgm:pt>
    <dgm:pt modelId="{C23A32D5-8A1E-48FB-A257-3418A04F316B}" type="parTrans" cxnId="{534A9E38-2A5B-4756-9114-75DEF8034361}">
      <dgm:prSet/>
      <dgm:spPr/>
      <dgm:t>
        <a:bodyPr/>
        <a:lstStyle/>
        <a:p>
          <a:endParaRPr lang="en-US"/>
        </a:p>
      </dgm:t>
    </dgm:pt>
    <dgm:pt modelId="{1B3C43D2-306E-44D2-B02F-C3C67840AA34}" type="sibTrans" cxnId="{534A9E38-2A5B-4756-9114-75DEF8034361}">
      <dgm:prSet/>
      <dgm:spPr/>
      <dgm:t>
        <a:bodyPr/>
        <a:lstStyle/>
        <a:p>
          <a:endParaRPr lang="en-US"/>
        </a:p>
      </dgm:t>
    </dgm:pt>
    <dgm:pt modelId="{088B96B5-50CC-41F1-9ED2-37A56F9C6F29}" type="pres">
      <dgm:prSet presAssocID="{ADD369AD-1E2E-451C-A3AE-C607BF1423C7}" presName="outerComposite" presStyleCnt="0">
        <dgm:presLayoutVars>
          <dgm:chMax val="5"/>
          <dgm:dir/>
          <dgm:resizeHandles val="exact"/>
        </dgm:presLayoutVars>
      </dgm:prSet>
      <dgm:spPr/>
    </dgm:pt>
    <dgm:pt modelId="{E9D9B7A3-DD0B-4913-963E-633A13A325D9}" type="pres">
      <dgm:prSet presAssocID="{ADD369AD-1E2E-451C-A3AE-C607BF1423C7}" presName="dummyMaxCanvas" presStyleCnt="0">
        <dgm:presLayoutVars/>
      </dgm:prSet>
      <dgm:spPr/>
    </dgm:pt>
    <dgm:pt modelId="{BC04FDD7-FA4B-4419-A08E-A47FD25C7BFC}" type="pres">
      <dgm:prSet presAssocID="{ADD369AD-1E2E-451C-A3AE-C607BF1423C7}" presName="FourNodes_1" presStyleLbl="node1" presStyleIdx="0" presStyleCnt="4">
        <dgm:presLayoutVars>
          <dgm:bulletEnabled val="1"/>
        </dgm:presLayoutVars>
      </dgm:prSet>
      <dgm:spPr/>
    </dgm:pt>
    <dgm:pt modelId="{1DEED574-B7E3-4860-8C5E-59507B9CC6A0}" type="pres">
      <dgm:prSet presAssocID="{ADD369AD-1E2E-451C-A3AE-C607BF1423C7}" presName="FourNodes_2" presStyleLbl="node1" presStyleIdx="1" presStyleCnt="4">
        <dgm:presLayoutVars>
          <dgm:bulletEnabled val="1"/>
        </dgm:presLayoutVars>
      </dgm:prSet>
      <dgm:spPr/>
    </dgm:pt>
    <dgm:pt modelId="{0832B45A-6D4A-4668-AEAF-F8B336EDED8C}" type="pres">
      <dgm:prSet presAssocID="{ADD369AD-1E2E-451C-A3AE-C607BF1423C7}" presName="FourNodes_3" presStyleLbl="node1" presStyleIdx="2" presStyleCnt="4">
        <dgm:presLayoutVars>
          <dgm:bulletEnabled val="1"/>
        </dgm:presLayoutVars>
      </dgm:prSet>
      <dgm:spPr/>
    </dgm:pt>
    <dgm:pt modelId="{0F5E8085-30D3-4D2B-A2D4-905FD026C3B7}" type="pres">
      <dgm:prSet presAssocID="{ADD369AD-1E2E-451C-A3AE-C607BF1423C7}" presName="FourNodes_4" presStyleLbl="node1" presStyleIdx="3" presStyleCnt="4">
        <dgm:presLayoutVars>
          <dgm:bulletEnabled val="1"/>
        </dgm:presLayoutVars>
      </dgm:prSet>
      <dgm:spPr/>
    </dgm:pt>
    <dgm:pt modelId="{1638C463-CE9A-42D2-91C9-4232814A0663}" type="pres">
      <dgm:prSet presAssocID="{ADD369AD-1E2E-451C-A3AE-C607BF1423C7}" presName="FourConn_1-2" presStyleLbl="fgAccFollowNode1" presStyleIdx="0" presStyleCnt="3">
        <dgm:presLayoutVars>
          <dgm:bulletEnabled val="1"/>
        </dgm:presLayoutVars>
      </dgm:prSet>
      <dgm:spPr/>
    </dgm:pt>
    <dgm:pt modelId="{800435C7-F74C-4688-9E78-19BF085FC32E}" type="pres">
      <dgm:prSet presAssocID="{ADD369AD-1E2E-451C-A3AE-C607BF1423C7}" presName="FourConn_2-3" presStyleLbl="fgAccFollowNode1" presStyleIdx="1" presStyleCnt="3">
        <dgm:presLayoutVars>
          <dgm:bulletEnabled val="1"/>
        </dgm:presLayoutVars>
      </dgm:prSet>
      <dgm:spPr/>
    </dgm:pt>
    <dgm:pt modelId="{6E5D94E7-13C7-43CC-990B-45548BD47A21}" type="pres">
      <dgm:prSet presAssocID="{ADD369AD-1E2E-451C-A3AE-C607BF1423C7}" presName="FourConn_3-4" presStyleLbl="fgAccFollowNode1" presStyleIdx="2" presStyleCnt="3">
        <dgm:presLayoutVars>
          <dgm:bulletEnabled val="1"/>
        </dgm:presLayoutVars>
      </dgm:prSet>
      <dgm:spPr/>
    </dgm:pt>
    <dgm:pt modelId="{D425C1FE-1C77-4519-9F3A-E94EB033F055}" type="pres">
      <dgm:prSet presAssocID="{ADD369AD-1E2E-451C-A3AE-C607BF1423C7}" presName="FourNodes_1_text" presStyleLbl="node1" presStyleIdx="3" presStyleCnt="4">
        <dgm:presLayoutVars>
          <dgm:bulletEnabled val="1"/>
        </dgm:presLayoutVars>
      </dgm:prSet>
      <dgm:spPr/>
    </dgm:pt>
    <dgm:pt modelId="{5B2A0EE0-32AF-4573-A32B-819C8D17AFCB}" type="pres">
      <dgm:prSet presAssocID="{ADD369AD-1E2E-451C-A3AE-C607BF1423C7}" presName="FourNodes_2_text" presStyleLbl="node1" presStyleIdx="3" presStyleCnt="4">
        <dgm:presLayoutVars>
          <dgm:bulletEnabled val="1"/>
        </dgm:presLayoutVars>
      </dgm:prSet>
      <dgm:spPr/>
    </dgm:pt>
    <dgm:pt modelId="{FD9B230F-89C8-476E-8805-474781CAD7C8}" type="pres">
      <dgm:prSet presAssocID="{ADD369AD-1E2E-451C-A3AE-C607BF1423C7}" presName="FourNodes_3_text" presStyleLbl="node1" presStyleIdx="3" presStyleCnt="4">
        <dgm:presLayoutVars>
          <dgm:bulletEnabled val="1"/>
        </dgm:presLayoutVars>
      </dgm:prSet>
      <dgm:spPr/>
    </dgm:pt>
    <dgm:pt modelId="{1A34D772-6663-437A-B9D3-69627D0C4219}" type="pres">
      <dgm:prSet presAssocID="{ADD369AD-1E2E-451C-A3AE-C607BF1423C7}" presName="FourNodes_4_text" presStyleLbl="node1" presStyleIdx="3" presStyleCnt="4">
        <dgm:presLayoutVars>
          <dgm:bulletEnabled val="1"/>
        </dgm:presLayoutVars>
      </dgm:prSet>
      <dgm:spPr/>
    </dgm:pt>
  </dgm:ptLst>
  <dgm:cxnLst>
    <dgm:cxn modelId="{ABC02F1E-0862-4436-8BA6-88CA0C682FB6}" type="presOf" srcId="{F6E34C45-FCF9-46DA-B323-708C770184E5}" destId="{0832B45A-6D4A-4668-AEAF-F8B336EDED8C}" srcOrd="0" destOrd="0" presId="urn:microsoft.com/office/officeart/2005/8/layout/vProcess5"/>
    <dgm:cxn modelId="{DE22CF27-1CA4-4414-B3D1-CDB9C99764E3}" type="presOf" srcId="{D168C373-8EEA-46C2-817D-BBB7D3A5CC27}" destId="{D425C1FE-1C77-4519-9F3A-E94EB033F055}" srcOrd="1" destOrd="0" presId="urn:microsoft.com/office/officeart/2005/8/layout/vProcess5"/>
    <dgm:cxn modelId="{D1230428-22A7-4903-977E-D3F4F305625C}" type="presOf" srcId="{89167227-6F84-4A50-A583-BFD07D251B44}" destId="{1A34D772-6663-437A-B9D3-69627D0C4219}" srcOrd="1" destOrd="0" presId="urn:microsoft.com/office/officeart/2005/8/layout/vProcess5"/>
    <dgm:cxn modelId="{45827928-19EB-4710-8A59-98C7E5892CD5}" type="presOf" srcId="{89167227-6F84-4A50-A583-BFD07D251B44}" destId="{0F5E8085-30D3-4D2B-A2D4-905FD026C3B7}" srcOrd="0" destOrd="0" presId="urn:microsoft.com/office/officeart/2005/8/layout/vProcess5"/>
    <dgm:cxn modelId="{534A9E38-2A5B-4756-9114-75DEF8034361}" srcId="{ADD369AD-1E2E-451C-A3AE-C607BF1423C7}" destId="{89167227-6F84-4A50-A583-BFD07D251B44}" srcOrd="3" destOrd="0" parTransId="{C23A32D5-8A1E-48FB-A257-3418A04F316B}" sibTransId="{1B3C43D2-306E-44D2-B02F-C3C67840AA34}"/>
    <dgm:cxn modelId="{D5141B60-5C73-42C6-BAA2-718436AC4EBD}" type="presOf" srcId="{E950638D-A17F-4DE4-ADAB-6FA7512C3AB0}" destId="{1638C463-CE9A-42D2-91C9-4232814A0663}" srcOrd="0" destOrd="0" presId="urn:microsoft.com/office/officeart/2005/8/layout/vProcess5"/>
    <dgm:cxn modelId="{BDF77755-DCB9-4100-B105-556116394D1A}" srcId="{ADD369AD-1E2E-451C-A3AE-C607BF1423C7}" destId="{8E2A2847-9714-4A60-90C9-45107BED6321}" srcOrd="1" destOrd="0" parTransId="{1F4687F2-5F6E-4962-BDE8-4C03B20B877A}" sibTransId="{FBB72338-D4D6-464D-90C3-725C320E49C3}"/>
    <dgm:cxn modelId="{8A952D78-7942-44F7-9BC6-0C1481BC287A}" type="presOf" srcId="{23393467-A012-47AD-9CB7-A182DFD674D8}" destId="{6E5D94E7-13C7-43CC-990B-45548BD47A21}" srcOrd="0" destOrd="0" presId="urn:microsoft.com/office/officeart/2005/8/layout/vProcess5"/>
    <dgm:cxn modelId="{AFDD979A-0CA0-47DA-81A7-A4720641C087}" type="presOf" srcId="{8E2A2847-9714-4A60-90C9-45107BED6321}" destId="{1DEED574-B7E3-4860-8C5E-59507B9CC6A0}" srcOrd="0" destOrd="0" presId="urn:microsoft.com/office/officeart/2005/8/layout/vProcess5"/>
    <dgm:cxn modelId="{5256679C-D0E8-4990-A3D9-39363B1CAC96}" type="presOf" srcId="{FBB72338-D4D6-464D-90C3-725C320E49C3}" destId="{800435C7-F74C-4688-9E78-19BF085FC32E}" srcOrd="0" destOrd="0" presId="urn:microsoft.com/office/officeart/2005/8/layout/vProcess5"/>
    <dgm:cxn modelId="{EAB67C9E-62EA-4409-A741-299DF8625F6E}" type="presOf" srcId="{ADD369AD-1E2E-451C-A3AE-C607BF1423C7}" destId="{088B96B5-50CC-41F1-9ED2-37A56F9C6F29}" srcOrd="0" destOrd="0" presId="urn:microsoft.com/office/officeart/2005/8/layout/vProcess5"/>
    <dgm:cxn modelId="{570075A7-B601-4E8A-9D49-6614A5A4EA59}" type="presOf" srcId="{F6E34C45-FCF9-46DA-B323-708C770184E5}" destId="{FD9B230F-89C8-476E-8805-474781CAD7C8}" srcOrd="1" destOrd="0" presId="urn:microsoft.com/office/officeart/2005/8/layout/vProcess5"/>
    <dgm:cxn modelId="{17E6ABB6-8928-4D99-BDEE-3E66C090F954}" type="presOf" srcId="{D168C373-8EEA-46C2-817D-BBB7D3A5CC27}" destId="{BC04FDD7-FA4B-4419-A08E-A47FD25C7BFC}" srcOrd="0" destOrd="0" presId="urn:microsoft.com/office/officeart/2005/8/layout/vProcess5"/>
    <dgm:cxn modelId="{C3A586BB-1BDA-4121-8F65-4EBA501905D9}" srcId="{ADD369AD-1E2E-451C-A3AE-C607BF1423C7}" destId="{D168C373-8EEA-46C2-817D-BBB7D3A5CC27}" srcOrd="0" destOrd="0" parTransId="{73098B7C-590E-497E-846B-F00331E6DB0C}" sibTransId="{E950638D-A17F-4DE4-ADAB-6FA7512C3AB0}"/>
    <dgm:cxn modelId="{0FBDB6E1-0E8C-492B-8ACB-953A272945CD}" type="presOf" srcId="{8E2A2847-9714-4A60-90C9-45107BED6321}" destId="{5B2A0EE0-32AF-4573-A32B-819C8D17AFCB}" srcOrd="1" destOrd="0" presId="urn:microsoft.com/office/officeart/2005/8/layout/vProcess5"/>
    <dgm:cxn modelId="{3FD627E7-060C-4B7D-BB64-0F2EA5686C40}" srcId="{ADD369AD-1E2E-451C-A3AE-C607BF1423C7}" destId="{F6E34C45-FCF9-46DA-B323-708C770184E5}" srcOrd="2" destOrd="0" parTransId="{2FBABDE2-32DA-48D2-A720-FEBCA156330E}" sibTransId="{23393467-A012-47AD-9CB7-A182DFD674D8}"/>
    <dgm:cxn modelId="{685D46AD-814E-4024-9FA8-15C860DAF214}" type="presParOf" srcId="{088B96B5-50CC-41F1-9ED2-37A56F9C6F29}" destId="{E9D9B7A3-DD0B-4913-963E-633A13A325D9}" srcOrd="0" destOrd="0" presId="urn:microsoft.com/office/officeart/2005/8/layout/vProcess5"/>
    <dgm:cxn modelId="{982CCDD2-6ECF-4273-9D4A-5E53A8FC0733}" type="presParOf" srcId="{088B96B5-50CC-41F1-9ED2-37A56F9C6F29}" destId="{BC04FDD7-FA4B-4419-A08E-A47FD25C7BFC}" srcOrd="1" destOrd="0" presId="urn:microsoft.com/office/officeart/2005/8/layout/vProcess5"/>
    <dgm:cxn modelId="{0B2A18F6-6EDF-4322-AC7A-12EF9DA8831C}" type="presParOf" srcId="{088B96B5-50CC-41F1-9ED2-37A56F9C6F29}" destId="{1DEED574-B7E3-4860-8C5E-59507B9CC6A0}" srcOrd="2" destOrd="0" presId="urn:microsoft.com/office/officeart/2005/8/layout/vProcess5"/>
    <dgm:cxn modelId="{F3C2A753-F6A5-4D05-8ABF-5B654FDE02DA}" type="presParOf" srcId="{088B96B5-50CC-41F1-9ED2-37A56F9C6F29}" destId="{0832B45A-6D4A-4668-AEAF-F8B336EDED8C}" srcOrd="3" destOrd="0" presId="urn:microsoft.com/office/officeart/2005/8/layout/vProcess5"/>
    <dgm:cxn modelId="{C49000B3-6F72-4735-875C-1519BD562CAA}" type="presParOf" srcId="{088B96B5-50CC-41F1-9ED2-37A56F9C6F29}" destId="{0F5E8085-30D3-4D2B-A2D4-905FD026C3B7}" srcOrd="4" destOrd="0" presId="urn:microsoft.com/office/officeart/2005/8/layout/vProcess5"/>
    <dgm:cxn modelId="{0492BCA3-433E-4853-90A2-D9E50C84AEAB}" type="presParOf" srcId="{088B96B5-50CC-41F1-9ED2-37A56F9C6F29}" destId="{1638C463-CE9A-42D2-91C9-4232814A0663}" srcOrd="5" destOrd="0" presId="urn:microsoft.com/office/officeart/2005/8/layout/vProcess5"/>
    <dgm:cxn modelId="{E41AC393-CAF7-404D-9F8D-6CD66DAC13DF}" type="presParOf" srcId="{088B96B5-50CC-41F1-9ED2-37A56F9C6F29}" destId="{800435C7-F74C-4688-9E78-19BF085FC32E}" srcOrd="6" destOrd="0" presId="urn:microsoft.com/office/officeart/2005/8/layout/vProcess5"/>
    <dgm:cxn modelId="{401D3570-30EA-4E93-843F-7FA3243D24B4}" type="presParOf" srcId="{088B96B5-50CC-41F1-9ED2-37A56F9C6F29}" destId="{6E5D94E7-13C7-43CC-990B-45548BD47A21}" srcOrd="7" destOrd="0" presId="urn:microsoft.com/office/officeart/2005/8/layout/vProcess5"/>
    <dgm:cxn modelId="{8268B25D-5744-4E1C-939A-46870C06CF5E}" type="presParOf" srcId="{088B96B5-50CC-41F1-9ED2-37A56F9C6F29}" destId="{D425C1FE-1C77-4519-9F3A-E94EB033F055}" srcOrd="8" destOrd="0" presId="urn:microsoft.com/office/officeart/2005/8/layout/vProcess5"/>
    <dgm:cxn modelId="{4454C236-7B9F-424A-940A-EF6E4A00A2F1}" type="presParOf" srcId="{088B96B5-50CC-41F1-9ED2-37A56F9C6F29}" destId="{5B2A0EE0-32AF-4573-A32B-819C8D17AFCB}" srcOrd="9" destOrd="0" presId="urn:microsoft.com/office/officeart/2005/8/layout/vProcess5"/>
    <dgm:cxn modelId="{45B6FD73-7D64-4DEC-BC6B-1524FC696B6C}" type="presParOf" srcId="{088B96B5-50CC-41F1-9ED2-37A56F9C6F29}" destId="{FD9B230F-89C8-476E-8805-474781CAD7C8}" srcOrd="10" destOrd="0" presId="urn:microsoft.com/office/officeart/2005/8/layout/vProcess5"/>
    <dgm:cxn modelId="{0CA1B3BE-7099-441F-80EA-31017BC4F3FD}" type="presParOf" srcId="{088B96B5-50CC-41F1-9ED2-37A56F9C6F29}" destId="{1A34D772-6663-437A-B9D3-69627D0C421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Tuesday 23th – Flu </a:t>
          </a:r>
          <a:r>
            <a:rPr lang="en-US" dirty="0" err="1"/>
            <a:t>Immunisations</a:t>
          </a:r>
          <a:r>
            <a:rPr lang="en-US" dirty="0"/>
            <a:t> </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r>
            <a:rPr lang="en-US" dirty="0"/>
            <a:t>Monday 29</a:t>
          </a:r>
          <a:r>
            <a:rPr lang="en-US" baseline="30000" dirty="0"/>
            <a:t>th</a:t>
          </a:r>
          <a:r>
            <a:rPr lang="en-US" dirty="0"/>
            <a:t> September – Class Photos</a:t>
          </a:r>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r>
            <a:rPr lang="en-US" dirty="0"/>
            <a:t>Tuesday 21</a:t>
          </a:r>
          <a:r>
            <a:rPr lang="en-US" baseline="30000" dirty="0"/>
            <a:t>st</a:t>
          </a:r>
          <a:r>
            <a:rPr lang="en-US" dirty="0"/>
            <a:t> October – Parent Consultation Evening</a:t>
          </a:r>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r>
            <a:rPr lang="en-US" dirty="0"/>
            <a:t>Thursday 23</a:t>
          </a:r>
          <a:r>
            <a:rPr lang="en-US" baseline="30000" dirty="0"/>
            <a:t>rd</a:t>
          </a:r>
          <a:r>
            <a:rPr lang="en-US" dirty="0"/>
            <a:t> October – Parent Consultation Evening</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494CBFB6-DD3D-42B7-9E2A-73D7D2335D52}">
      <dgm:prSet/>
      <dgm:spPr/>
      <dgm:t>
        <a:bodyPr/>
        <a:lstStyle/>
        <a:p>
          <a:r>
            <a:rPr lang="en-US" dirty="0"/>
            <a:t>Tuesday 25</a:t>
          </a:r>
          <a:r>
            <a:rPr lang="en-US" baseline="30000" dirty="0"/>
            <a:t>th</a:t>
          </a:r>
          <a:r>
            <a:rPr lang="en-US" dirty="0"/>
            <a:t> November in the morning – Progress Cafe </a:t>
          </a:r>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8FF99F94-AB23-485E-806A-70CBB0BCAC37}">
      <dgm:prSet/>
      <dgm:spPr/>
      <dgm:t>
        <a:bodyPr/>
        <a:lstStyle/>
        <a:p>
          <a:endParaRPr lang="en-US" dirty="0"/>
        </a:p>
      </dgm:t>
    </dgm:pt>
    <dgm:pt modelId="{70D40C9F-68CC-45AD-9942-A1BB231013EB}" type="parTrans" cxnId="{73F4290D-B86C-44FC-B8A0-2C64C316EBEA}">
      <dgm:prSet/>
      <dgm:spPr/>
      <dgm:t>
        <a:bodyPr/>
        <a:lstStyle/>
        <a:p>
          <a:endParaRPr lang="en-US"/>
        </a:p>
      </dgm:t>
    </dgm:pt>
    <dgm:pt modelId="{E317F46A-79BF-47F6-A995-84E1A5B754D0}" type="sibTrans" cxnId="{73F4290D-B86C-44FC-B8A0-2C64C316EBEA}">
      <dgm:prSet/>
      <dgm:spPr/>
      <dgm:t>
        <a:bodyPr/>
        <a:lstStyle/>
        <a:p>
          <a:endParaRPr lang="en-US"/>
        </a:p>
      </dgm:t>
    </dgm:pt>
    <dgm:pt modelId="{FD8A2F42-8320-48B3-9983-D694FA9C3AC9}">
      <dgm:prSet/>
      <dgm:spPr/>
      <dgm:t>
        <a:bodyPr/>
        <a:lstStyle/>
        <a:p>
          <a:endParaRPr lang="en-US" dirty="0"/>
        </a:p>
      </dgm:t>
    </dgm:pt>
    <dgm:pt modelId="{C35D7AF5-B9FF-4C81-ACA2-535CA5F6366F}" type="parTrans" cxnId="{7C4354D7-3E34-4D51-A2E4-92D2FF20233A}">
      <dgm:prSet/>
      <dgm:spPr/>
      <dgm:t>
        <a:bodyPr/>
        <a:lstStyle/>
        <a:p>
          <a:endParaRPr lang="en-US"/>
        </a:p>
      </dgm:t>
    </dgm:pt>
    <dgm:pt modelId="{3555DFE3-1BE8-4349-9D64-DC7D1BC21F72}" type="sibTrans" cxnId="{7C4354D7-3E34-4D51-A2E4-92D2FF20233A}">
      <dgm:prSet/>
      <dgm:spPr/>
      <dgm:t>
        <a:bodyPr/>
        <a:lstStyle/>
        <a:p>
          <a:endParaRPr lang="en-US"/>
        </a:p>
      </dgm:t>
    </dgm:pt>
    <dgm:pt modelId="{29BEFAFA-6B98-4123-9EB2-22A9763185F8}">
      <dgm:prSet/>
      <dgm:spPr/>
      <dgm:t>
        <a:bodyPr/>
        <a:lstStyle/>
        <a:p>
          <a:endParaRPr lang="en-US" dirty="0"/>
        </a:p>
      </dgm:t>
    </dgm:pt>
    <dgm:pt modelId="{2A2F912F-76D5-4BBC-9ABD-975B83B2DF8B}" type="parTrans" cxnId="{F6F2D224-7FE0-44ED-A017-ECDB13412F99}">
      <dgm:prSet/>
      <dgm:spPr/>
      <dgm:t>
        <a:bodyPr/>
        <a:lstStyle/>
        <a:p>
          <a:endParaRPr lang="en-US"/>
        </a:p>
      </dgm:t>
    </dgm:pt>
    <dgm:pt modelId="{9A88C975-B48E-4155-898E-BE29B0877F3F}" type="sibTrans" cxnId="{F6F2D224-7FE0-44ED-A017-ECDB13412F99}">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8"/>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8"/>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8"/>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8"/>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8"/>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8"/>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8"/>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8"/>
      <dgm:spPr/>
    </dgm:pt>
    <dgm:pt modelId="{4E027969-7E61-4E2D-A698-4BD99AF332DA}" type="pres">
      <dgm:prSet presAssocID="{5B0D2FD6-19BE-4C05-94F4-57362C71FFB6}" presName="vert1" presStyleCnt="0"/>
      <dgm:spPr/>
    </dgm:pt>
    <dgm:pt modelId="{A32BAAC2-522E-47FB-AFC1-89C8F57AF435}" type="pres">
      <dgm:prSet presAssocID="{494CBFB6-DD3D-42B7-9E2A-73D7D2335D52}" presName="thickLine" presStyleLbl="alignNode1" presStyleIdx="4" presStyleCnt="8"/>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4" presStyleCnt="8"/>
      <dgm:spPr/>
    </dgm:pt>
    <dgm:pt modelId="{D4EAB4D3-0DCC-42FE-99D3-2E3BC3AD2FB0}" type="pres">
      <dgm:prSet presAssocID="{494CBFB6-DD3D-42B7-9E2A-73D7D2335D52}" presName="vert1" presStyleCnt="0"/>
      <dgm:spPr/>
    </dgm:pt>
    <dgm:pt modelId="{FFCC5C91-E5D2-43DE-8436-5B41B2B89C49}" type="pres">
      <dgm:prSet presAssocID="{8FF99F94-AB23-485E-806A-70CBB0BCAC37}" presName="thickLine" presStyleLbl="alignNode1" presStyleIdx="5" presStyleCnt="8"/>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5" presStyleCnt="8"/>
      <dgm:spPr/>
    </dgm:pt>
    <dgm:pt modelId="{7E003F48-6071-4B92-A332-39018902A0D0}" type="pres">
      <dgm:prSet presAssocID="{8FF99F94-AB23-485E-806A-70CBB0BCAC37}" presName="vert1" presStyleCnt="0"/>
      <dgm:spPr/>
    </dgm:pt>
    <dgm:pt modelId="{EEE3F162-118A-4AE3-8186-0D956655ED23}" type="pres">
      <dgm:prSet presAssocID="{FD8A2F42-8320-48B3-9983-D694FA9C3AC9}" presName="thickLine" presStyleLbl="alignNode1" presStyleIdx="6" presStyleCnt="8"/>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6" presStyleCnt="8"/>
      <dgm:spPr/>
    </dgm:pt>
    <dgm:pt modelId="{E8851DA4-9357-4824-8737-450D65ACC810}" type="pres">
      <dgm:prSet presAssocID="{FD8A2F42-8320-48B3-9983-D694FA9C3AC9}" presName="vert1" presStyleCnt="0"/>
      <dgm:spPr/>
    </dgm:pt>
    <dgm:pt modelId="{B02B82AF-1575-4AAD-84FE-9AD587D7D37A}" type="pres">
      <dgm:prSet presAssocID="{29BEFAFA-6B98-4123-9EB2-22A9763185F8}" presName="thickLine" presStyleLbl="alignNode1" presStyleIdx="7" presStyleCnt="8"/>
      <dgm:spPr/>
    </dgm:pt>
    <dgm:pt modelId="{920FB0EA-89E9-4646-9CE9-366835AE2201}" type="pres">
      <dgm:prSet presAssocID="{29BEFAFA-6B98-4123-9EB2-22A9763185F8}" presName="horz1" presStyleCnt="0"/>
      <dgm:spPr/>
    </dgm:pt>
    <dgm:pt modelId="{42559AA7-15A4-4CA5-B4D2-23541CD7BDC0}" type="pres">
      <dgm:prSet presAssocID="{29BEFAFA-6B98-4123-9EB2-22A9763185F8}" presName="tx1" presStyleLbl="revTx" presStyleIdx="7" presStyleCnt="8"/>
      <dgm:spPr/>
    </dgm:pt>
    <dgm:pt modelId="{2AA853BC-A4F1-4AB8-B639-0AD5FF658283}" type="pres">
      <dgm:prSet presAssocID="{29BEFAFA-6B98-4123-9EB2-22A9763185F8}" presName="vert1" presStyleCnt="0"/>
      <dgm:spPr/>
    </dgm:pt>
  </dgm:ptLst>
  <dgm:cxnLst>
    <dgm:cxn modelId="{73F4290D-B86C-44FC-B8A0-2C64C316EBEA}" srcId="{03D74CC4-A474-4BE0-85F5-8A41D420A79E}" destId="{8FF99F94-AB23-485E-806A-70CBB0BCAC37}" srcOrd="5" destOrd="0" parTransId="{70D40C9F-68CC-45AD-9942-A1BB231013EB}" sibTransId="{E317F46A-79BF-47F6-A995-84E1A5B754D0}"/>
    <dgm:cxn modelId="{F6F2D224-7FE0-44ED-A017-ECDB13412F99}" srcId="{03D74CC4-A474-4BE0-85F5-8A41D420A79E}" destId="{29BEFAFA-6B98-4123-9EB2-22A9763185F8}" srcOrd="7" destOrd="0" parTransId="{2A2F912F-76D5-4BBC-9ABD-975B83B2DF8B}" sibTransId="{9A88C975-B48E-4155-898E-BE29B0877F3F}"/>
    <dgm:cxn modelId="{1BBAAC25-59A9-4968-B16A-A4D3983570AA}" type="presOf" srcId="{546151F0-AB85-45BF-AF59-80DEEDE83AAD}" destId="{01204E4C-06F3-45FB-ABB8-1484A217FEA7}" srcOrd="0" destOrd="0" presId="urn:microsoft.com/office/officeart/2008/layout/LinedList"/>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FE78F37E-4DC6-46D1-BF11-E9ACAAA73431}" type="presOf" srcId="{29BEFAFA-6B98-4123-9EB2-22A9763185F8}" destId="{42559AA7-15A4-4CA5-B4D2-23541CD7BDC0}"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27D411A6-8AAA-4026-B12C-D0E6B2DC7D5C}" srcId="{03D74CC4-A474-4BE0-85F5-8A41D420A79E}" destId="{494CBFB6-DD3D-42B7-9E2A-73D7D2335D52}" srcOrd="4" destOrd="0" parTransId="{D8766BDB-6961-4192-A854-68754326B108}" sibTransId="{4C5DC330-0ADE-4295-9253-53321DFB1CFA}"/>
    <dgm:cxn modelId="{BD18DABA-51D8-43E2-809D-4820DBD357F8}" srcId="{03D74CC4-A474-4BE0-85F5-8A41D420A79E}" destId="{5B0D2FD6-19BE-4C05-94F4-57362C71FFB6}" srcOrd="3" destOrd="0" parTransId="{EA85324F-46B5-4B3A-8CB3-5205F1EB8B4C}" sibTransId="{235BAB15-2F37-457B-929B-08FB76529D3A}"/>
    <dgm:cxn modelId="{7C4354D7-3E34-4D51-A2E4-92D2FF20233A}" srcId="{03D74CC4-A474-4BE0-85F5-8A41D420A79E}" destId="{FD8A2F42-8320-48B3-9983-D694FA9C3AC9}" srcOrd="6"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3C3BC4C7-2192-4857-804A-1E0A3C7A0E9D}" type="presParOf" srcId="{55D845C8-4D10-45F8-B1F9-CD96001EA2E1}" destId="{A32BAAC2-522E-47FB-AFC1-89C8F57AF435}" srcOrd="8" destOrd="0" presId="urn:microsoft.com/office/officeart/2008/layout/LinedList"/>
    <dgm:cxn modelId="{3842FDCD-C14E-407C-9B74-D8EDA6E68D00}" type="presParOf" srcId="{55D845C8-4D10-45F8-B1F9-CD96001EA2E1}" destId="{9E08BE97-33F5-468D-93D3-82D660D66205}" srcOrd="9"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2A990335-1C57-4593-B348-C80EE2BDB770}" type="presParOf" srcId="{55D845C8-4D10-45F8-B1F9-CD96001EA2E1}" destId="{FFCC5C91-E5D2-43DE-8436-5B41B2B89C49}" srcOrd="10" destOrd="0" presId="urn:microsoft.com/office/officeart/2008/layout/LinedList"/>
    <dgm:cxn modelId="{FA5383B9-5176-4321-B5D3-9EA8DC9DB7DC}" type="presParOf" srcId="{55D845C8-4D10-45F8-B1F9-CD96001EA2E1}" destId="{680515B9-3B13-4775-A324-7167C1A7575A}" srcOrd="11"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 modelId="{38C2398D-E5D2-4952-A701-61943C2C0E7C}" type="presParOf" srcId="{55D845C8-4D10-45F8-B1F9-CD96001EA2E1}" destId="{EEE3F162-118A-4AE3-8186-0D956655ED23}" srcOrd="12" destOrd="0" presId="urn:microsoft.com/office/officeart/2008/layout/LinedList"/>
    <dgm:cxn modelId="{42BE2DC4-A31F-42D8-A04D-BF082A8707D8}" type="presParOf" srcId="{55D845C8-4D10-45F8-B1F9-CD96001EA2E1}" destId="{5DE93D36-9A32-4878-80ED-9C58EA520BF5}" srcOrd="13"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 modelId="{8C9AEE0B-A353-4AA1-AC8E-F8B5F091DCB9}" type="presParOf" srcId="{55D845C8-4D10-45F8-B1F9-CD96001EA2E1}" destId="{B02B82AF-1575-4AAD-84FE-9AD587D7D37A}" srcOrd="14" destOrd="0" presId="urn:microsoft.com/office/officeart/2008/layout/LinedList"/>
    <dgm:cxn modelId="{D4562C5E-66CA-4956-8FF7-7170FFD84BA4}" type="presParOf" srcId="{55D845C8-4D10-45F8-B1F9-CD96001EA2E1}" destId="{920FB0EA-89E9-4646-9CE9-366835AE2201}" srcOrd="15" destOrd="0" presId="urn:microsoft.com/office/officeart/2008/layout/LinedList"/>
    <dgm:cxn modelId="{B8521C79-9E2B-4DB6-A9FF-4D2C2D7A5973}" type="presParOf" srcId="{920FB0EA-89E9-4646-9CE9-366835AE2201}" destId="{42559AA7-15A4-4CA5-B4D2-23541CD7BDC0}" srcOrd="0" destOrd="0" presId="urn:microsoft.com/office/officeart/2008/layout/LinedList"/>
    <dgm:cxn modelId="{C6930694-EB76-47A0-9765-1ABA257BEEAD}" type="presParOf" srcId="{920FB0EA-89E9-4646-9CE9-366835AE2201}" destId="{2AA853BC-A4F1-4AB8-B639-0AD5FF6582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FDD7-FA4B-4419-A08E-A47FD25C7BFC}">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Numbots and TT rockstars (Year 2)</a:t>
          </a:r>
        </a:p>
      </dsp:txBody>
      <dsp:txXfrm>
        <a:off x="27017" y="27017"/>
        <a:ext cx="7668958" cy="868383"/>
      </dsp:txXfrm>
    </dsp:sp>
    <dsp:sp modelId="{1DEED574-B7E3-4860-8C5E-59507B9CC6A0}">
      <dsp:nvSpPr>
        <dsp:cNvPr id="0" name=""/>
        <dsp:cNvSpPr/>
      </dsp:nvSpPr>
      <dsp:spPr>
        <a:xfrm>
          <a:off x="732164" y="1090129"/>
          <a:ext cx="8742263" cy="92241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Reading </a:t>
          </a:r>
        </a:p>
      </dsp:txBody>
      <dsp:txXfrm>
        <a:off x="759181" y="1117146"/>
        <a:ext cx="7356493" cy="868383"/>
      </dsp:txXfrm>
    </dsp:sp>
    <dsp:sp modelId="{0832B45A-6D4A-4668-AEAF-F8B336EDED8C}">
      <dsp:nvSpPr>
        <dsp:cNvPr id="0" name=""/>
        <dsp:cNvSpPr/>
      </dsp:nvSpPr>
      <dsp:spPr>
        <a:xfrm>
          <a:off x="1453401" y="2180258"/>
          <a:ext cx="8742263" cy="92241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purpose is help with fluency of basic skills. </a:t>
          </a:r>
        </a:p>
      </dsp:txBody>
      <dsp:txXfrm>
        <a:off x="1480418" y="2207275"/>
        <a:ext cx="7367421" cy="868383"/>
      </dsp:txXfrm>
    </dsp:sp>
    <dsp:sp modelId="{0F5E8085-30D3-4D2B-A2D4-905FD026C3B7}">
      <dsp:nvSpPr>
        <dsp:cNvPr id="0" name=""/>
        <dsp:cNvSpPr/>
      </dsp:nvSpPr>
      <dsp:spPr>
        <a:xfrm>
          <a:off x="2185565" y="3270387"/>
          <a:ext cx="8742263" cy="92241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Please aim for a little and often approach; 5 – 10 minutes most days is ideal! </a:t>
          </a:r>
        </a:p>
      </dsp:txBody>
      <dsp:txXfrm>
        <a:off x="2212582" y="3297404"/>
        <a:ext cx="7356493" cy="868383"/>
      </dsp:txXfrm>
    </dsp:sp>
    <dsp:sp modelId="{1638C463-CE9A-42D2-91C9-4232814A0663}">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800435C7-F74C-4688-9E78-19BF085FC32E}">
      <dsp:nvSpPr>
        <dsp:cNvPr id="0" name=""/>
        <dsp:cNvSpPr/>
      </dsp:nvSpPr>
      <dsp:spPr>
        <a:xfrm>
          <a:off x="8874856" y="1796616"/>
          <a:ext cx="599571" cy="599571"/>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6E5D94E7-13C7-43CC-990B-45548BD47A21}">
      <dsp:nvSpPr>
        <dsp:cNvPr id="0" name=""/>
        <dsp:cNvSpPr/>
      </dsp:nvSpPr>
      <dsp:spPr>
        <a:xfrm>
          <a:off x="9596093" y="2886746"/>
          <a:ext cx="599571" cy="599571"/>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Tuesday 23th – Flu </a:t>
          </a:r>
          <a:r>
            <a:rPr lang="en-US" sz="2500" kern="1200" dirty="0" err="1"/>
            <a:t>Immunisations</a:t>
          </a:r>
          <a:r>
            <a:rPr lang="en-US" sz="2500" kern="1200" dirty="0"/>
            <a:t> </a:t>
          </a:r>
        </a:p>
      </dsp:txBody>
      <dsp:txXfrm>
        <a:off x="0" y="0"/>
        <a:ext cx="10515600" cy="543917"/>
      </dsp:txXfrm>
    </dsp:sp>
    <dsp:sp modelId="{3D065391-3778-4943-9833-360615E5C4AD}">
      <dsp:nvSpPr>
        <dsp:cNvPr id="0" name=""/>
        <dsp:cNvSpPr/>
      </dsp:nvSpPr>
      <dsp:spPr>
        <a:xfrm>
          <a:off x="0" y="54391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Monday 29</a:t>
          </a:r>
          <a:r>
            <a:rPr lang="en-US" sz="2500" kern="1200" baseline="30000" dirty="0"/>
            <a:t>th</a:t>
          </a:r>
          <a:r>
            <a:rPr lang="en-US" sz="2500" kern="1200" dirty="0"/>
            <a:t> September – Class Photos</a:t>
          </a:r>
        </a:p>
      </dsp:txBody>
      <dsp:txXfrm>
        <a:off x="0" y="543917"/>
        <a:ext cx="10515600" cy="543917"/>
      </dsp:txXfrm>
    </dsp:sp>
    <dsp:sp modelId="{67FC410C-A611-4824-8B0F-F2A07BD2DF0C}">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Tuesday 21</a:t>
          </a:r>
          <a:r>
            <a:rPr lang="en-US" sz="2500" kern="1200" baseline="30000" dirty="0"/>
            <a:t>st</a:t>
          </a:r>
          <a:r>
            <a:rPr lang="en-US" sz="2500" kern="1200" dirty="0"/>
            <a:t> October – Parent Consultation Evening</a:t>
          </a:r>
        </a:p>
      </dsp:txBody>
      <dsp:txXfrm>
        <a:off x="0" y="1087834"/>
        <a:ext cx="10515600" cy="543917"/>
      </dsp:txXfrm>
    </dsp:sp>
    <dsp:sp modelId="{57D3CA04-D310-4E7D-BF76-2F9E8E47AF3F}">
      <dsp:nvSpPr>
        <dsp:cNvPr id="0" name=""/>
        <dsp:cNvSpPr/>
      </dsp:nvSpPr>
      <dsp:spPr>
        <a:xfrm>
          <a:off x="0" y="1631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Thursday 23</a:t>
          </a:r>
          <a:r>
            <a:rPr lang="en-US" sz="2500" kern="1200" baseline="30000" dirty="0"/>
            <a:t>rd</a:t>
          </a:r>
          <a:r>
            <a:rPr lang="en-US" sz="2500" kern="1200" dirty="0"/>
            <a:t> October – Parent Consultation Evening</a:t>
          </a:r>
        </a:p>
      </dsp:txBody>
      <dsp:txXfrm>
        <a:off x="0" y="1631751"/>
        <a:ext cx="10515600" cy="543917"/>
      </dsp:txXfrm>
    </dsp:sp>
    <dsp:sp modelId="{A32BAAC2-522E-47FB-AFC1-89C8F57AF435}">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Tuesday 25</a:t>
          </a:r>
          <a:r>
            <a:rPr lang="en-US" sz="2500" kern="1200" baseline="30000" dirty="0"/>
            <a:t>th</a:t>
          </a:r>
          <a:r>
            <a:rPr lang="en-US" sz="2500" kern="1200" dirty="0"/>
            <a:t> November in the morning – Progress Cafe </a:t>
          </a:r>
        </a:p>
      </dsp:txBody>
      <dsp:txXfrm>
        <a:off x="0" y="2175669"/>
        <a:ext cx="10515600" cy="543917"/>
      </dsp:txXfrm>
    </dsp:sp>
    <dsp:sp modelId="{FFCC5C91-E5D2-43DE-8436-5B41B2B89C49}">
      <dsp:nvSpPr>
        <dsp:cNvPr id="0" name=""/>
        <dsp:cNvSpPr/>
      </dsp:nvSpPr>
      <dsp:spPr>
        <a:xfrm>
          <a:off x="0" y="2719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2719586"/>
        <a:ext cx="10515600" cy="543917"/>
      </dsp:txXfrm>
    </dsp:sp>
    <dsp:sp modelId="{EEE3F162-118A-4AE3-8186-0D956655ED23}">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263503"/>
        <a:ext cx="10515600" cy="543917"/>
      </dsp:txXfrm>
    </dsp:sp>
    <dsp:sp modelId="{B02B82AF-1575-4AAD-84FE-9AD587D7D37A}">
      <dsp:nvSpPr>
        <dsp:cNvPr id="0" name=""/>
        <dsp:cNvSpPr/>
      </dsp:nvSpPr>
      <dsp:spPr>
        <a:xfrm>
          <a:off x="0" y="380742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59AA7-15A4-4CA5-B4D2-23541CD7BDC0}">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parents that you may not get back to them immediately, but they will get back to you in a reasonable amount of time. </a:t>
            </a:r>
          </a:p>
        </p:txBody>
      </p:sp>
      <p:sp>
        <p:nvSpPr>
          <p:cNvPr id="4" name="Slide Number Placeholder 3"/>
          <p:cNvSpPr>
            <a:spLocks noGrp="1"/>
          </p:cNvSpPr>
          <p:nvPr>
            <p:ph type="sldNum" sz="quarter" idx="5"/>
          </p:nvPr>
        </p:nvSpPr>
        <p:spPr/>
        <p:txBody>
          <a:bodyPr/>
          <a:lstStyle/>
          <a:p>
            <a:fld id="{ED87F3E6-8494-40DA-A709-BE0971F54439}" type="slidenum">
              <a:rPr lang="en-US"/>
              <a:t>2</a:t>
            </a:fld>
            <a:endParaRPr lang="en-US"/>
          </a:p>
        </p:txBody>
      </p:sp>
    </p:spTree>
    <p:extLst>
      <p:ext uri="{BB962C8B-B14F-4D97-AF65-F5344CB8AC3E}">
        <p14:creationId xmlns:p14="http://schemas.microsoft.com/office/powerpoint/2010/main" val="138945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5</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3687" y="423860"/>
            <a:ext cx="5302411" cy="3728592"/>
          </a:xfrm>
        </p:spPr>
        <p:txBody>
          <a:bodyPr anchor="t">
            <a:normAutofit/>
          </a:bodyPr>
          <a:lstStyle/>
          <a:p>
            <a:r>
              <a:rPr lang="en-US" sz="5400" dirty="0"/>
              <a:t>Welcome to Class 2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yellow logo&#10;&#10;AI-generated content may be incorrect.">
            <a:extLst>
              <a:ext uri="{FF2B5EF4-FFF2-40B4-BE49-F238E27FC236}">
                <a16:creationId xmlns:a16="http://schemas.microsoft.com/office/drawing/2014/main" id="{2E7CF4F3-BDD9-F996-16FA-82D8486A5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121" y="4046540"/>
            <a:ext cx="1749238" cy="1749238"/>
          </a:xfrm>
          <a:prstGeom prst="rect">
            <a:avLst/>
          </a:prstGeom>
        </p:spPr>
      </p:pic>
      <p:pic>
        <p:nvPicPr>
          <p:cNvPr id="4" name="Picture 3" descr="A group of children posing for a photo&#10;&#10;AI-generated content may be incorrect.">
            <a:extLst>
              <a:ext uri="{FF2B5EF4-FFF2-40B4-BE49-F238E27FC236}">
                <a16:creationId xmlns:a16="http://schemas.microsoft.com/office/drawing/2014/main" id="{6D8EF562-6DA3-F42C-99DB-C13BACEE9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664" y="978946"/>
            <a:ext cx="5694381" cy="4270786"/>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E7692F-5EFC-1DEC-3A27-7F2A2714F424}"/>
              </a:ext>
            </a:extLst>
          </p:cNvPr>
          <p:cNvPicPr>
            <a:picLocks noChangeAspect="1"/>
          </p:cNvPicPr>
          <p:nvPr/>
        </p:nvPicPr>
        <p:blipFill>
          <a:blip r:embed="rId2"/>
          <a:stretch>
            <a:fillRect/>
          </a:stretch>
        </p:blipFill>
        <p:spPr>
          <a:xfrm>
            <a:off x="448238" y="592138"/>
            <a:ext cx="5487326" cy="2913057"/>
          </a:xfrm>
          <a:prstGeom prst="rect">
            <a:avLst/>
          </a:prstGeom>
        </p:spPr>
      </p:pic>
      <p:pic>
        <p:nvPicPr>
          <p:cNvPr id="3" name="Picture 2">
            <a:extLst>
              <a:ext uri="{FF2B5EF4-FFF2-40B4-BE49-F238E27FC236}">
                <a16:creationId xmlns:a16="http://schemas.microsoft.com/office/drawing/2014/main" id="{B6118821-D364-3C8C-CFF6-760EEB309F8C}"/>
              </a:ext>
            </a:extLst>
          </p:cNvPr>
          <p:cNvPicPr>
            <a:picLocks noChangeAspect="1"/>
          </p:cNvPicPr>
          <p:nvPr/>
        </p:nvPicPr>
        <p:blipFill>
          <a:blip r:embed="rId3"/>
          <a:stretch>
            <a:fillRect/>
          </a:stretch>
        </p:blipFill>
        <p:spPr>
          <a:xfrm>
            <a:off x="315714" y="3585043"/>
            <a:ext cx="5546104" cy="2471512"/>
          </a:xfrm>
          <a:prstGeom prst="rect">
            <a:avLst/>
          </a:prstGeom>
        </p:spPr>
      </p:pic>
      <p:pic>
        <p:nvPicPr>
          <p:cNvPr id="4" name="Picture 3">
            <a:extLst>
              <a:ext uri="{FF2B5EF4-FFF2-40B4-BE49-F238E27FC236}">
                <a16:creationId xmlns:a16="http://schemas.microsoft.com/office/drawing/2014/main" id="{C2290405-3C5F-A44E-AB08-861538CFAF85}"/>
              </a:ext>
            </a:extLst>
          </p:cNvPr>
          <p:cNvPicPr>
            <a:picLocks noChangeAspect="1"/>
          </p:cNvPicPr>
          <p:nvPr/>
        </p:nvPicPr>
        <p:blipFill>
          <a:blip r:embed="rId4"/>
          <a:stretch>
            <a:fillRect/>
          </a:stretch>
        </p:blipFill>
        <p:spPr>
          <a:xfrm>
            <a:off x="6256438" y="657515"/>
            <a:ext cx="5437327" cy="2686314"/>
          </a:xfrm>
          <a:prstGeom prst="rect">
            <a:avLst/>
          </a:prstGeom>
        </p:spPr>
      </p:pic>
      <p:pic>
        <p:nvPicPr>
          <p:cNvPr id="5" name="Picture 4">
            <a:extLst>
              <a:ext uri="{FF2B5EF4-FFF2-40B4-BE49-F238E27FC236}">
                <a16:creationId xmlns:a16="http://schemas.microsoft.com/office/drawing/2014/main" id="{A965FC80-79FA-1F8C-2E38-24625BBE20BF}"/>
              </a:ext>
            </a:extLst>
          </p:cNvPr>
          <p:cNvPicPr>
            <a:picLocks noChangeAspect="1"/>
          </p:cNvPicPr>
          <p:nvPr/>
        </p:nvPicPr>
        <p:blipFill>
          <a:blip r:embed="rId5"/>
          <a:stretch>
            <a:fillRect/>
          </a:stretch>
        </p:blipFill>
        <p:spPr>
          <a:xfrm>
            <a:off x="6096000" y="3585043"/>
            <a:ext cx="5420548" cy="2471512"/>
          </a:xfrm>
          <a:prstGeom prst="rect">
            <a:avLst/>
          </a:prstGeom>
        </p:spPr>
      </p:pic>
    </p:spTree>
    <p:extLst>
      <p:ext uri="{BB962C8B-B14F-4D97-AF65-F5344CB8AC3E}">
        <p14:creationId xmlns:p14="http://schemas.microsoft.com/office/powerpoint/2010/main" val="372223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 </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3218092003"/>
              </p:ext>
            </p:extLst>
          </p:nvPr>
        </p:nvGraphicFramePr>
        <p:xfrm>
          <a:off x="838200" y="157872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descr="A blue and yellow logo&#10;&#10;AI-generated content may be incorrect.">
            <a:extLst>
              <a:ext uri="{FF2B5EF4-FFF2-40B4-BE49-F238E27FC236}">
                <a16:creationId xmlns:a16="http://schemas.microsoft.com/office/drawing/2014/main" id="{4450B042-E8B1-28E4-B9C8-036FB14B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12B-09A8-3CD6-D578-E52686691D21}"/>
              </a:ext>
            </a:extLst>
          </p:cNvPr>
          <p:cNvSpPr>
            <a:spLocks noGrp="1"/>
          </p:cNvSpPr>
          <p:nvPr>
            <p:ph type="title"/>
          </p:nvPr>
        </p:nvSpPr>
        <p:spPr>
          <a:xfrm>
            <a:off x="1043631" y="809898"/>
            <a:ext cx="9942716" cy="1554480"/>
          </a:xfrm>
        </p:spPr>
        <p:txBody>
          <a:bodyPr anchor="ctr">
            <a:normAutofit/>
          </a:bodyPr>
          <a:lstStyle/>
          <a:p>
            <a:r>
              <a:rPr lang="en-US" sz="4800" dirty="0"/>
              <a:t>Everyday Information </a:t>
            </a:r>
          </a:p>
        </p:txBody>
      </p:sp>
      <p:sp>
        <p:nvSpPr>
          <p:cNvPr id="3" name="Content Placeholder 2">
            <a:extLst>
              <a:ext uri="{FF2B5EF4-FFF2-40B4-BE49-F238E27FC236}">
                <a16:creationId xmlns:a16="http://schemas.microsoft.com/office/drawing/2014/main" id="{A521E49C-28F3-492B-82FC-64F3CB2FEF13}"/>
              </a:ext>
            </a:extLst>
          </p:cNvPr>
          <p:cNvSpPr>
            <a:spLocks noGrp="1"/>
          </p:cNvSpPr>
          <p:nvPr>
            <p:ph idx="1"/>
          </p:nvPr>
        </p:nvSpPr>
        <p:spPr>
          <a:xfrm>
            <a:off x="1045028" y="3017521"/>
            <a:ext cx="9941319" cy="3566151"/>
          </a:xfrm>
        </p:spPr>
        <p:txBody>
          <a:bodyPr vert="horz" lIns="91440" tIns="45720" rIns="91440" bIns="45720" rtlCol="0" anchor="ctr">
            <a:normAutofit fontScale="77500" lnSpcReduction="20000"/>
          </a:bodyPr>
          <a:lstStyle/>
          <a:p>
            <a:r>
              <a:rPr lang="en-US" sz="3200" dirty="0"/>
              <a:t>Doors open at 8:50am and will close at 9:00am.</a:t>
            </a:r>
          </a:p>
          <a:p>
            <a:r>
              <a:rPr lang="en-US" sz="3200" dirty="0"/>
              <a:t>Messages to the teacher – reading record, staff welcoming children in the morning, email or phone call to the office.  </a:t>
            </a:r>
          </a:p>
          <a:p>
            <a:r>
              <a:rPr lang="en-US" sz="3200" dirty="0"/>
              <a:t>Water bottled – named and appropriate size. </a:t>
            </a:r>
          </a:p>
          <a:p>
            <a:pPr lvl="1">
              <a:buFont typeface="Courier New" panose="020B0604020202020204" pitchFamily="34" charset="0"/>
              <a:buChar char="o"/>
            </a:pPr>
            <a:r>
              <a:rPr lang="en-US" sz="3200" dirty="0"/>
              <a:t>Taken home each day and returned.</a:t>
            </a:r>
          </a:p>
          <a:p>
            <a:r>
              <a:rPr lang="en-US" sz="3200" dirty="0"/>
              <a:t>Snacks </a:t>
            </a:r>
          </a:p>
          <a:p>
            <a:pPr lvl="1">
              <a:buFont typeface="Courier New" panose="020B0604020202020204" pitchFamily="34" charset="0"/>
              <a:buChar char="o"/>
            </a:pPr>
            <a:r>
              <a:rPr lang="en-US" sz="3200" dirty="0"/>
              <a:t>Reception and KS1 are provided with an afternoon snack. </a:t>
            </a:r>
          </a:p>
          <a:p>
            <a:pPr lvl="1">
              <a:buFont typeface="Courier New" panose="020B0604020202020204" pitchFamily="34" charset="0"/>
              <a:buChar char="o"/>
            </a:pPr>
            <a:r>
              <a:rPr lang="en-US" sz="3200" dirty="0"/>
              <a:t>All children can bring in a piece of fresh fruit or vegetable as a snack for morning break. </a:t>
            </a:r>
          </a:p>
          <a:p>
            <a:r>
              <a:rPr lang="en-US" sz="3200" dirty="0"/>
              <a:t>School finishes at 3:25pm</a:t>
            </a:r>
          </a:p>
          <a:p>
            <a:pPr lvl="1">
              <a:buFont typeface="Courier New" panose="020B0604020202020204" pitchFamily="34" charset="0"/>
              <a:buChar char="o"/>
            </a:pPr>
            <a:endParaRPr lang="en-US" sz="1700" dirty="0"/>
          </a:p>
          <a:p>
            <a:endParaRPr lang="en-US" sz="1700" dirty="0"/>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7" name="Picture 6">
            <a:extLst>
              <a:ext uri="{FF2B5EF4-FFF2-40B4-BE49-F238E27FC236}">
                <a16:creationId xmlns:a16="http://schemas.microsoft.com/office/drawing/2014/main" id="{B9E524B2-3060-B8D8-1803-07AD5B4F0105}"/>
              </a:ext>
            </a:extLst>
          </p:cNvPr>
          <p:cNvPicPr>
            <a:picLocks noChangeAspect="1"/>
          </p:cNvPicPr>
          <p:nvPr/>
        </p:nvPicPr>
        <p:blipFill>
          <a:blip r:embed="rId2"/>
          <a:stretch>
            <a:fillRect/>
          </a:stretch>
        </p:blipFill>
        <p:spPr>
          <a:xfrm>
            <a:off x="1009209" y="891320"/>
            <a:ext cx="10173582" cy="5075360"/>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dirty="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 is on Wednesday morning. </a:t>
            </a:r>
          </a:p>
          <a:p>
            <a:r>
              <a:rPr lang="en-US" sz="2400" dirty="0"/>
              <a:t>On PE day, children are to wear PE kit all day. </a:t>
            </a:r>
          </a:p>
          <a:p>
            <a:r>
              <a:rPr lang="en-US" sz="2400" dirty="0"/>
              <a:t>Just a reminder our school PE kit is</a:t>
            </a:r>
          </a:p>
          <a:p>
            <a:pPr lvl="1">
              <a:buFont typeface="Courier New" panose="020B0604020202020204" pitchFamily="34" charset="0"/>
              <a:buChar char="o"/>
            </a:pPr>
            <a:r>
              <a:rPr lang="en-US" dirty="0"/>
              <a:t>House-</a:t>
            </a:r>
            <a:r>
              <a:rPr lang="en-US" dirty="0" err="1"/>
              <a:t>colour</a:t>
            </a:r>
            <a:r>
              <a:rPr lang="en-US" dirty="0"/>
              <a:t>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130906" y="-189527"/>
            <a:ext cx="9236700" cy="1188950"/>
          </a:xfrm>
        </p:spPr>
        <p:txBody>
          <a:bodyPr anchor="b">
            <a:normAutofit/>
          </a:bodyPr>
          <a:lstStyle/>
          <a:p>
            <a:r>
              <a:rPr lang="en-US" sz="5400" dirty="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0910926-6DE1-9DEF-85F0-4D9DF7BB7075}"/>
              </a:ext>
            </a:extLst>
          </p:cNvPr>
          <p:cNvPicPr>
            <a:picLocks noChangeAspect="1"/>
          </p:cNvPicPr>
          <p:nvPr/>
        </p:nvPicPr>
        <p:blipFill>
          <a:blip r:embed="rId3"/>
          <a:stretch>
            <a:fillRect/>
          </a:stretch>
        </p:blipFill>
        <p:spPr>
          <a:xfrm>
            <a:off x="1446375" y="838057"/>
            <a:ext cx="9104554" cy="5842335"/>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831884" y="628634"/>
            <a:ext cx="4008586" cy="1145175"/>
          </a:xfrm>
        </p:spPr>
        <p:txBody>
          <a:bodyPr anchor="ctr">
            <a:normAutofit/>
          </a:bodyPr>
          <a:lstStyle/>
          <a:p>
            <a:r>
              <a:rPr lang="en-US" sz="5200" dirty="0"/>
              <a:t>Life in Year 2</a:t>
            </a:r>
            <a:r>
              <a:rPr lang="en-US" sz="5200" dirty="0">
                <a:solidFill>
                  <a:srgbClr val="EE0000"/>
                </a:solidFill>
              </a:rPr>
              <a:t> </a:t>
            </a:r>
          </a:p>
        </p:txBody>
      </p:sp>
      <p:sp>
        <p:nvSpPr>
          <p:cNvPr id="9" name="TextBox 8">
            <a:extLst>
              <a:ext uri="{FF2B5EF4-FFF2-40B4-BE49-F238E27FC236}">
                <a16:creationId xmlns:a16="http://schemas.microsoft.com/office/drawing/2014/main" id="{3CDD719C-7642-A4A2-F986-F6D3881A250D}"/>
              </a:ext>
            </a:extLst>
          </p:cNvPr>
          <p:cNvSpPr txBox="1"/>
          <p:nvPr/>
        </p:nvSpPr>
        <p:spPr>
          <a:xfrm>
            <a:off x="976258" y="1738771"/>
            <a:ext cx="9587751" cy="5262979"/>
          </a:xfrm>
          <a:prstGeom prst="rect">
            <a:avLst/>
          </a:prstGeom>
          <a:noFill/>
        </p:spPr>
        <p:txBody>
          <a:bodyPr wrap="square" rtlCol="0">
            <a:spAutoFit/>
          </a:bodyPr>
          <a:lstStyle/>
          <a:p>
            <a:r>
              <a:rPr lang="en-GB" sz="2800" dirty="0"/>
              <a:t>We will have another Christmas Nativity!</a:t>
            </a:r>
          </a:p>
          <a:p>
            <a:endParaRPr lang="en-GB" sz="2800" dirty="0"/>
          </a:p>
          <a:p>
            <a:r>
              <a:rPr lang="en-GB" sz="2800" dirty="0"/>
              <a:t>We will have school trips this year which link to our learning. </a:t>
            </a:r>
          </a:p>
          <a:p>
            <a:pPr marL="457200" indent="-457200">
              <a:buFont typeface="Arial" panose="020B0604020202020204" pitchFamily="34" charset="0"/>
              <a:buChar char="•"/>
            </a:pPr>
            <a:r>
              <a:rPr lang="en-GB" sz="2800" dirty="0"/>
              <a:t>History topics include The Great Fire of London, The Queen and Florence Nightingale and Mary Seacole.</a:t>
            </a:r>
          </a:p>
          <a:p>
            <a:pPr marL="457200" indent="-457200">
              <a:buFont typeface="Arial" panose="020B0604020202020204" pitchFamily="34" charset="0"/>
              <a:buChar char="•"/>
            </a:pPr>
            <a:r>
              <a:rPr lang="en-GB" sz="2800" dirty="0"/>
              <a:t>In science, we are learning about animals and their habitats, materials and plants. </a:t>
            </a:r>
          </a:p>
          <a:p>
            <a:pPr marL="457200" indent="-457200">
              <a:buFont typeface="Arial" panose="020B0604020202020204" pitchFamily="34" charset="0"/>
              <a:buChar char="•"/>
            </a:pPr>
            <a:r>
              <a:rPr lang="en-GB" sz="2800" dirty="0"/>
              <a:t>In music this half term, we are learning to play the recorder!</a:t>
            </a:r>
          </a:p>
          <a:p>
            <a:r>
              <a:rPr lang="en-GB" sz="2800" dirty="0"/>
              <a:t>We are also learning joined handwriting soon!</a:t>
            </a:r>
          </a:p>
          <a:p>
            <a:endParaRPr lang="en-GB" sz="2800" dirty="0"/>
          </a:p>
          <a:p>
            <a:r>
              <a:rPr lang="en-GB" sz="2800" dirty="0"/>
              <a:t> </a:t>
            </a:r>
          </a:p>
        </p:txBody>
      </p:sp>
    </p:spTree>
    <p:extLst>
      <p:ext uri="{BB962C8B-B14F-4D97-AF65-F5344CB8AC3E}">
        <p14:creationId xmlns:p14="http://schemas.microsoft.com/office/powerpoint/2010/main" val="108617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EE542E-8D00-0B71-A6D7-9A39CF1FCFF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Homework KS1</a:t>
            </a:r>
          </a:p>
        </p:txBody>
      </p:sp>
      <p:graphicFrame>
        <p:nvGraphicFramePr>
          <p:cNvPr id="31" name="Content Placeholder 2">
            <a:extLst>
              <a:ext uri="{FF2B5EF4-FFF2-40B4-BE49-F238E27FC236}">
                <a16:creationId xmlns:a16="http://schemas.microsoft.com/office/drawing/2014/main" id="{BB256DA4-F340-E155-52A1-A709833A593A}"/>
              </a:ext>
            </a:extLst>
          </p:cNvPr>
          <p:cNvGraphicFramePr>
            <a:graphicFrameLocks noGrp="1"/>
          </p:cNvGraphicFramePr>
          <p:nvPr>
            <p:ph idx="1"/>
            <p:extLst>
              <p:ext uri="{D42A27DB-BD31-4B8C-83A1-F6EECF244321}">
                <p14:modId xmlns:p14="http://schemas.microsoft.com/office/powerpoint/2010/main" val="39913084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18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0"/>
            <a:ext cx="6906491" cy="6858000"/>
          </a:xfrm>
        </p:spPr>
        <p:txBody>
          <a:bodyPr vert="horz" lIns="91440" tIns="45720" rIns="91440" bIns="45720" rtlCol="0" anchor="ctr">
            <a:normAutofit/>
          </a:bodyPr>
          <a:lstStyle/>
          <a:p>
            <a:pPr marL="0" indent="0" algn="ctr">
              <a:buNone/>
            </a:pPr>
            <a:r>
              <a:rPr lang="en-US" sz="1800" b="1" u="sng" dirty="0"/>
              <a:t>Three types of reading books coming home: </a:t>
            </a:r>
          </a:p>
          <a:p>
            <a:pPr marL="0" indent="0">
              <a:buNone/>
            </a:pPr>
            <a:r>
              <a:rPr lang="en-US" sz="1800" u="sng" dirty="0"/>
              <a:t>Core Read Write Inc books</a:t>
            </a:r>
          </a:p>
          <a:p>
            <a:pPr marL="0" indent="0">
              <a:buNone/>
            </a:pPr>
            <a:r>
              <a:rPr lang="en-US" sz="1800" dirty="0"/>
              <a:t>These are practiced at least three times in school before being sent home. Re-reading at home builds confidence and fluency while also giving them the chance to show off their reading success and celebrate with you. </a:t>
            </a:r>
          </a:p>
          <a:p>
            <a:pPr marL="0" indent="0">
              <a:buNone/>
            </a:pPr>
            <a:r>
              <a:rPr lang="en-US" sz="1800" u="sng" dirty="0"/>
              <a:t>Book Bag books</a:t>
            </a:r>
          </a:p>
          <a:p>
            <a:pPr marL="0" indent="0">
              <a:buNone/>
            </a:pPr>
            <a:r>
              <a:rPr lang="en-US" sz="1800" dirty="0"/>
              <a:t>Matched to the Core Read Write Inc book. They give children  extra practice with the same sounds and themes.</a:t>
            </a:r>
          </a:p>
          <a:p>
            <a:pPr marL="0" indent="0">
              <a:buNone/>
            </a:pPr>
            <a:r>
              <a:rPr lang="en-US" sz="1800" u="sng" dirty="0"/>
              <a:t>Reading for Joy books</a:t>
            </a:r>
          </a:p>
          <a:p>
            <a:pPr marL="0" indent="0">
              <a:buNone/>
            </a:pPr>
            <a:r>
              <a:rPr lang="en-US" sz="1800" dirty="0"/>
              <a:t>This one is chosen by your child to share and enjoy with you. Your child may not be able to read all the words yet, but these books help develop a love of reading through talking about the story, pictures and ideas together. </a:t>
            </a:r>
          </a:p>
          <a:p>
            <a:pPr marL="0" indent="0">
              <a:buNone/>
            </a:pPr>
            <a:endParaRPr lang="en-US" sz="1800" dirty="0"/>
          </a:p>
          <a:p>
            <a:pPr>
              <a:buFont typeface="Calibri" panose="020B0604020202020204" pitchFamily="34" charset="0"/>
              <a:buChar char="-"/>
            </a:pPr>
            <a:r>
              <a:rPr lang="en-US" sz="1800" dirty="0"/>
              <a:t>Please listen to your child read to you and support. </a:t>
            </a:r>
          </a:p>
          <a:p>
            <a:pPr>
              <a:buFont typeface="Calibri" panose="020B0604020202020204" pitchFamily="34" charset="0"/>
              <a:buChar char="-"/>
            </a:pPr>
            <a:r>
              <a:rPr lang="en-US" sz="1800" dirty="0"/>
              <a:t>Ideally, read the same book more than once to build fluency.</a:t>
            </a:r>
          </a:p>
          <a:p>
            <a:pPr>
              <a:buFont typeface="Calibri" panose="020B0604020202020204" pitchFamily="34" charset="0"/>
              <a:buChar char="-"/>
            </a:pPr>
            <a:r>
              <a:rPr lang="en-US" sz="1800" dirty="0"/>
              <a:t>Keep in bag daily for regular return</a:t>
            </a:r>
          </a:p>
          <a:p>
            <a:pPr marL="0" indent="0">
              <a:buNone/>
            </a:pPr>
            <a:endParaRPr lang="en-US" sz="2000" dirty="0"/>
          </a:p>
        </p:txBody>
      </p:sp>
    </p:spTree>
    <p:extLst>
      <p:ext uri="{BB962C8B-B14F-4D97-AF65-F5344CB8AC3E}">
        <p14:creationId xmlns:p14="http://schemas.microsoft.com/office/powerpoint/2010/main" val="334242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50B837-DD09-327E-45F9-D4AF644AFB07}"/>
              </a:ext>
            </a:extLst>
          </p:cNvPr>
          <p:cNvPicPr>
            <a:picLocks noChangeAspect="1"/>
          </p:cNvPicPr>
          <p:nvPr/>
        </p:nvPicPr>
        <p:blipFill>
          <a:blip r:embed="rId2"/>
          <a:stretch>
            <a:fillRect/>
          </a:stretch>
        </p:blipFill>
        <p:spPr>
          <a:xfrm>
            <a:off x="1320060" y="643466"/>
            <a:ext cx="3941529"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857F1DE-3496-2650-8F72-7A45E388CB3D}"/>
              </a:ext>
            </a:extLst>
          </p:cNvPr>
          <p:cNvPicPr>
            <a:picLocks noChangeAspect="1"/>
          </p:cNvPicPr>
          <p:nvPr/>
        </p:nvPicPr>
        <p:blipFill>
          <a:blip r:embed="rId3"/>
          <a:stretch>
            <a:fillRect/>
          </a:stretch>
        </p:blipFill>
        <p:spPr>
          <a:xfrm>
            <a:off x="6979157" y="643467"/>
            <a:ext cx="3844035" cy="5571066"/>
          </a:xfrm>
          <a:prstGeom prst="rect">
            <a:avLst/>
          </a:prstGeom>
        </p:spPr>
      </p:pic>
    </p:spTree>
    <p:extLst>
      <p:ext uri="{BB962C8B-B14F-4D97-AF65-F5344CB8AC3E}">
        <p14:creationId xmlns:p14="http://schemas.microsoft.com/office/powerpoint/2010/main" val="3024978626"/>
      </p:ext>
    </p:extLst>
  </p:cSld>
  <p:clrMapOvr>
    <a:masterClrMapping/>
  </p:clrMapOvr>
</p:sld>
</file>

<file path=ppt/theme/theme1.xml><?xml version="1.0" encoding="utf-8"?>
<a:theme xmlns:a="http://schemas.openxmlformats.org/drawingml/2006/main" name="office theme">
  <a:themeElements>
    <a:clrScheme name="Bramham Primary">
      <a:dk1>
        <a:sysClr val="windowText" lastClr="000000"/>
      </a:dk1>
      <a:lt1>
        <a:sysClr val="window" lastClr="FFFFFF"/>
      </a:lt1>
      <a:dk2>
        <a:srgbClr val="0E2841"/>
      </a:dk2>
      <a:lt2>
        <a:srgbClr val="E8E8E8"/>
      </a:lt2>
      <a:accent1>
        <a:srgbClr val="1F3161"/>
      </a:accent1>
      <a:accent2>
        <a:srgbClr val="1F3161"/>
      </a:accent2>
      <a:accent3>
        <a:srgbClr val="1F3161"/>
      </a:accent3>
      <a:accent4>
        <a:srgbClr val="1F3161"/>
      </a:accent4>
      <a:accent5>
        <a:srgbClr val="1F3161"/>
      </a:accent5>
      <a:accent6>
        <a:srgbClr val="FFFFFF"/>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TotalTime>
  <Words>664</Words>
  <Application>Microsoft Office PowerPoint</Application>
  <PresentationFormat>Widescreen</PresentationFormat>
  <Paragraphs>64</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Courier New</vt:lpstr>
      <vt:lpstr>office theme</vt:lpstr>
      <vt:lpstr>Welcome to Class 2   Parent Information Session</vt:lpstr>
      <vt:lpstr>Everyday Information </vt:lpstr>
      <vt:lpstr>A typical week in our class </vt:lpstr>
      <vt:lpstr>PE </vt:lpstr>
      <vt:lpstr>Curriculum Newsletter </vt:lpstr>
      <vt:lpstr>Life in Year 2 </vt:lpstr>
      <vt:lpstr>Homework KS1</vt:lpstr>
      <vt:lpstr>Reading Books </vt:lpstr>
      <vt:lpstr>PowerPoint Presentation</vt:lpstr>
      <vt:lpstr>PowerPoint Presentation</vt:lpstr>
      <vt:lpstr>Dates for your Diary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Jewell</cp:lastModifiedBy>
  <cp:revision>386</cp:revision>
  <dcterms:created xsi:type="dcterms:W3CDTF">2025-08-26T13:17:03Z</dcterms:created>
  <dcterms:modified xsi:type="dcterms:W3CDTF">2025-09-23T11:13:48Z</dcterms:modified>
</cp:coreProperties>
</file>