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66" r:id="rId3"/>
    <p:sldId id="257" r:id="rId4"/>
    <p:sldId id="279" r:id="rId5"/>
    <p:sldId id="262" r:id="rId6"/>
    <p:sldId id="258" r:id="rId7"/>
    <p:sldId id="274" r:id="rId8"/>
    <p:sldId id="280" r:id="rId9"/>
    <p:sldId id="296" r:id="rId10"/>
    <p:sldId id="260" r:id="rId11"/>
    <p:sldId id="259" r:id="rId12"/>
    <p:sldId id="277" r:id="rId13"/>
    <p:sldId id="265" r:id="rId14"/>
    <p:sldId id="261"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4298" autoAdjust="0"/>
  </p:normalViewPr>
  <p:slideViewPr>
    <p:cSldViewPr snapToGrid="0">
      <p:cViewPr varScale="1">
        <p:scale>
          <a:sx n="67" d="100"/>
          <a:sy n="67" d="100"/>
        </p:scale>
        <p:origin x="229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belle Cocker" userId="6a308e51-1733-414b-bcd9-b49b99a90f11" providerId="ADAL" clId="{726DE7D8-E218-413D-A0A9-5111608C1C88}"/>
    <pc:docChg chg="custSel modSld">
      <pc:chgData name="Isabelle Cocker" userId="6a308e51-1733-414b-bcd9-b49b99a90f11" providerId="ADAL" clId="{726DE7D8-E218-413D-A0A9-5111608C1C88}" dt="2026-09-04T07:09:13.137" v="139" actId="14100"/>
      <pc:docMkLst>
        <pc:docMk/>
      </pc:docMkLst>
      <pc:sldChg chg="addSp delSp modSp mod">
        <pc:chgData name="Isabelle Cocker" userId="6a308e51-1733-414b-bcd9-b49b99a90f11" providerId="ADAL" clId="{726DE7D8-E218-413D-A0A9-5111608C1C88}" dt="2026-09-04T07:02:57.606" v="19" actId="14100"/>
        <pc:sldMkLst>
          <pc:docMk/>
          <pc:sldMk cId="109857222" sldId="256"/>
        </pc:sldMkLst>
        <pc:spChg chg="mod">
          <ac:chgData name="Isabelle Cocker" userId="6a308e51-1733-414b-bcd9-b49b99a90f11" providerId="ADAL" clId="{726DE7D8-E218-413D-A0A9-5111608C1C88}" dt="2026-09-04T07:02:42.930" v="14" actId="1076"/>
          <ac:spMkLst>
            <pc:docMk/>
            <pc:sldMk cId="109857222" sldId="256"/>
            <ac:spMk id="2" creationId="{00000000-0000-0000-0000-000000000000}"/>
          </ac:spMkLst>
        </pc:spChg>
        <pc:picChg chg="mod">
          <ac:chgData name="Isabelle Cocker" userId="6a308e51-1733-414b-bcd9-b49b99a90f11" providerId="ADAL" clId="{726DE7D8-E218-413D-A0A9-5111608C1C88}" dt="2026-09-04T07:01:33.239" v="9" actId="1076"/>
          <ac:picMkLst>
            <pc:docMk/>
            <pc:sldMk cId="109857222" sldId="256"/>
            <ac:picMk id="22" creationId="{2E7CF4F3-BDD9-F996-16FA-82D8486A57E1}"/>
          </ac:picMkLst>
        </pc:picChg>
      </pc:sldChg>
      <pc:sldChg chg="addSp delSp modSp mod">
        <pc:chgData name="Isabelle Cocker" userId="6a308e51-1733-414b-bcd9-b49b99a90f11" providerId="ADAL" clId="{726DE7D8-E218-413D-A0A9-5111608C1C88}" dt="2026-09-04T07:05:17.916" v="32" actId="14100"/>
        <pc:sldMkLst>
          <pc:docMk/>
          <pc:sldMk cId="2871975601" sldId="257"/>
        </pc:sldMkLst>
        <pc:spChg chg="add mod">
          <ac:chgData name="Isabelle Cocker" userId="6a308e51-1733-414b-bcd9-b49b99a90f11" providerId="ADAL" clId="{726DE7D8-E218-413D-A0A9-5111608C1C88}" dt="2026-09-04T07:03:40.199" v="20" actId="21"/>
          <ac:spMkLst>
            <pc:docMk/>
            <pc:sldMk cId="2871975601" sldId="257"/>
            <ac:spMk id="4" creationId="{7F61AB60-72F8-B8B9-9B26-F5CEDB9CAAFA}"/>
          </ac:spMkLst>
        </pc:spChg>
        <pc:picChg chg="add mod">
          <ac:chgData name="Isabelle Cocker" userId="6a308e51-1733-414b-bcd9-b49b99a90f11" providerId="ADAL" clId="{726DE7D8-E218-413D-A0A9-5111608C1C88}" dt="2026-09-04T07:05:17.916" v="32" actId="14100"/>
          <ac:picMkLst>
            <pc:docMk/>
            <pc:sldMk cId="2871975601" sldId="257"/>
            <ac:picMk id="6" creationId="{9D881BB9-5877-0BD7-2604-FB5CA3E31083}"/>
          </ac:picMkLst>
        </pc:picChg>
      </pc:sldChg>
      <pc:sldChg chg="modSp mod">
        <pc:chgData name="Isabelle Cocker" userId="6a308e51-1733-414b-bcd9-b49b99a90f11" providerId="ADAL" clId="{726DE7D8-E218-413D-A0A9-5111608C1C88}" dt="2026-09-04T07:06:54.770" v="46" actId="20577"/>
        <pc:sldMkLst>
          <pc:docMk/>
          <pc:sldMk cId="2248720423" sldId="258"/>
        </pc:sldMkLst>
        <pc:spChg chg="mod">
          <ac:chgData name="Isabelle Cocker" userId="6a308e51-1733-414b-bcd9-b49b99a90f11" providerId="ADAL" clId="{726DE7D8-E218-413D-A0A9-5111608C1C88}" dt="2026-09-04T07:06:54.770" v="46" actId="20577"/>
          <ac:spMkLst>
            <pc:docMk/>
            <pc:sldMk cId="2248720423" sldId="258"/>
            <ac:spMk id="3" creationId="{F3020071-4D8B-990F-254F-BA855B579BA3}"/>
          </ac:spMkLst>
        </pc:spChg>
      </pc:sldChg>
      <pc:sldChg chg="addSp delSp modSp mod setBg">
        <pc:chgData name="Isabelle Cocker" userId="6a308e51-1733-414b-bcd9-b49b99a90f11" providerId="ADAL" clId="{726DE7D8-E218-413D-A0A9-5111608C1C88}" dt="2026-09-04T07:08:40.363" v="132" actId="26606"/>
        <pc:sldMkLst>
          <pc:docMk/>
          <pc:sldMk cId="2299645217" sldId="261"/>
        </pc:sldMkLst>
        <pc:spChg chg="mod">
          <ac:chgData name="Isabelle Cocker" userId="6a308e51-1733-414b-bcd9-b49b99a90f11" providerId="ADAL" clId="{726DE7D8-E218-413D-A0A9-5111608C1C88}" dt="2026-09-04T07:08:40.363" v="132" actId="26606"/>
          <ac:spMkLst>
            <pc:docMk/>
            <pc:sldMk cId="2299645217" sldId="261"/>
            <ac:spMk id="2" creationId="{A452B004-C4B3-1E5C-3D91-3C06A0D3D721}"/>
          </ac:spMkLst>
        </pc:spChg>
        <pc:spChg chg="add">
          <ac:chgData name="Isabelle Cocker" userId="6a308e51-1733-414b-bcd9-b49b99a90f11" providerId="ADAL" clId="{726DE7D8-E218-413D-A0A9-5111608C1C88}" dt="2026-09-04T07:08:40.363" v="132" actId="26606"/>
          <ac:spMkLst>
            <pc:docMk/>
            <pc:sldMk cId="2299645217" sldId="261"/>
            <ac:spMk id="10" creationId="{BACC6370-2D7E-4714-9D71-7542949D7D5D}"/>
          </ac:spMkLst>
        </pc:spChg>
        <pc:spChg chg="add">
          <ac:chgData name="Isabelle Cocker" userId="6a308e51-1733-414b-bcd9-b49b99a90f11" providerId="ADAL" clId="{726DE7D8-E218-413D-A0A9-5111608C1C88}" dt="2026-09-04T07:08:40.363" v="132" actId="26606"/>
          <ac:spMkLst>
            <pc:docMk/>
            <pc:sldMk cId="2299645217" sldId="261"/>
            <ac:spMk id="12" creationId="{F68B3F68-107C-434F-AA38-110D5EA91B85}"/>
          </ac:spMkLst>
        </pc:spChg>
        <pc:spChg chg="add">
          <ac:chgData name="Isabelle Cocker" userId="6a308e51-1733-414b-bcd9-b49b99a90f11" providerId="ADAL" clId="{726DE7D8-E218-413D-A0A9-5111608C1C88}" dt="2026-09-04T07:08:40.363" v="132" actId="26606"/>
          <ac:spMkLst>
            <pc:docMk/>
            <pc:sldMk cId="2299645217" sldId="261"/>
            <ac:spMk id="14" creationId="{AAD0DBB9-1A4B-4391-81D4-CB19F9AB918A}"/>
          </ac:spMkLst>
        </pc:spChg>
        <pc:spChg chg="add">
          <ac:chgData name="Isabelle Cocker" userId="6a308e51-1733-414b-bcd9-b49b99a90f11" providerId="ADAL" clId="{726DE7D8-E218-413D-A0A9-5111608C1C88}" dt="2026-09-04T07:08:40.363" v="132" actId="26606"/>
          <ac:spMkLst>
            <pc:docMk/>
            <pc:sldMk cId="2299645217" sldId="261"/>
            <ac:spMk id="16" creationId="{063BBA22-50EA-4C4D-BE05-F1CE4E63AA56}"/>
          </ac:spMkLst>
        </pc:spChg>
        <pc:graphicFrameChg chg="add">
          <ac:chgData name="Isabelle Cocker" userId="6a308e51-1733-414b-bcd9-b49b99a90f11" providerId="ADAL" clId="{726DE7D8-E218-413D-A0A9-5111608C1C88}" dt="2026-09-04T07:08:40.363" v="132" actId="26606"/>
          <ac:graphicFrameMkLst>
            <pc:docMk/>
            <pc:sldMk cId="2299645217" sldId="261"/>
            <ac:graphicFrameMk id="6" creationId="{20575AD8-BA50-535E-24C7-7B55CEECD309}"/>
          </ac:graphicFrameMkLst>
        </pc:graphicFrameChg>
      </pc:sldChg>
      <pc:sldChg chg="addSp delSp modSp mod">
        <pc:chgData name="Isabelle Cocker" userId="6a308e51-1733-414b-bcd9-b49b99a90f11" providerId="ADAL" clId="{726DE7D8-E218-413D-A0A9-5111608C1C88}" dt="2026-09-04T07:06:45.862" v="37" actId="1076"/>
        <pc:sldMkLst>
          <pc:docMk/>
          <pc:sldMk cId="3966738439" sldId="262"/>
        </pc:sldMkLst>
        <pc:spChg chg="add mod">
          <ac:chgData name="Isabelle Cocker" userId="6a308e51-1733-414b-bcd9-b49b99a90f11" providerId="ADAL" clId="{726DE7D8-E218-413D-A0A9-5111608C1C88}" dt="2026-09-04T07:05:23.485" v="33" actId="21"/>
          <ac:spMkLst>
            <pc:docMk/>
            <pc:sldMk cId="3966738439" sldId="262"/>
            <ac:spMk id="4" creationId="{4D61DD9F-2B82-D28A-D6DA-52569912DFE7}"/>
          </ac:spMkLst>
        </pc:spChg>
        <pc:picChg chg="mod">
          <ac:chgData name="Isabelle Cocker" userId="6a308e51-1733-414b-bcd9-b49b99a90f11" providerId="ADAL" clId="{726DE7D8-E218-413D-A0A9-5111608C1C88}" dt="2026-09-04T07:06:45.862" v="37" actId="1076"/>
          <ac:picMkLst>
            <pc:docMk/>
            <pc:sldMk cId="3966738439" sldId="262"/>
            <ac:picMk id="7" creationId="{1C73785E-CE4B-5AD3-7BE8-6D060530CDCE}"/>
          </ac:picMkLst>
        </pc:picChg>
        <pc:picChg chg="add mod">
          <ac:chgData name="Isabelle Cocker" userId="6a308e51-1733-414b-bcd9-b49b99a90f11" providerId="ADAL" clId="{726DE7D8-E218-413D-A0A9-5111608C1C88}" dt="2026-09-04T07:06:19.798" v="36" actId="1076"/>
          <ac:picMkLst>
            <pc:docMk/>
            <pc:sldMk cId="3966738439" sldId="262"/>
            <ac:picMk id="8" creationId="{C68E87EB-93BB-E290-1E95-72667E74DE58}"/>
          </ac:picMkLst>
        </pc:picChg>
      </pc:sldChg>
      <pc:sldChg chg="modSp mod">
        <pc:chgData name="Isabelle Cocker" userId="6a308e51-1733-414b-bcd9-b49b99a90f11" providerId="ADAL" clId="{726DE7D8-E218-413D-A0A9-5111608C1C88}" dt="2026-09-04T07:08:07.130" v="128" actId="20577"/>
        <pc:sldMkLst>
          <pc:docMk/>
          <pc:sldMk cId="1086179415" sldId="265"/>
        </pc:sldMkLst>
        <pc:spChg chg="mod">
          <ac:chgData name="Isabelle Cocker" userId="6a308e51-1733-414b-bcd9-b49b99a90f11" providerId="ADAL" clId="{726DE7D8-E218-413D-A0A9-5111608C1C88}" dt="2026-09-04T07:08:07.130" v="128" actId="20577"/>
          <ac:spMkLst>
            <pc:docMk/>
            <pc:sldMk cId="1086179415" sldId="265"/>
            <ac:spMk id="3" creationId="{E5710B3C-A410-0F4E-F9AA-C7F161A53EE0}"/>
          </ac:spMkLst>
        </pc:spChg>
      </pc:sldChg>
      <pc:sldChg chg="addSp delSp modSp mod">
        <pc:chgData name="Isabelle Cocker" userId="6a308e51-1733-414b-bcd9-b49b99a90f11" providerId="ADAL" clId="{726DE7D8-E218-413D-A0A9-5111608C1C88}" dt="2026-09-04T07:09:13.137" v="139" actId="14100"/>
        <pc:sldMkLst>
          <pc:docMk/>
          <pc:sldMk cId="183751273" sldId="270"/>
        </pc:sldMkLst>
        <pc:spChg chg="mod">
          <ac:chgData name="Isabelle Cocker" userId="6a308e51-1733-414b-bcd9-b49b99a90f11" providerId="ADAL" clId="{726DE7D8-E218-413D-A0A9-5111608C1C88}" dt="2026-09-04T07:09:05.422" v="135" actId="26606"/>
          <ac:spMkLst>
            <pc:docMk/>
            <pc:sldMk cId="183751273" sldId="270"/>
            <ac:spMk id="2" creationId="{9EE933C1-9380-EC7A-87B3-11E53E8B0ACC}"/>
          </ac:spMkLst>
        </pc:spChg>
        <pc:spChg chg="add">
          <ac:chgData name="Isabelle Cocker" userId="6a308e51-1733-414b-bcd9-b49b99a90f11" providerId="ADAL" clId="{726DE7D8-E218-413D-A0A9-5111608C1C88}" dt="2026-09-04T07:09:05.422" v="135" actId="26606"/>
          <ac:spMkLst>
            <pc:docMk/>
            <pc:sldMk cId="183751273" sldId="270"/>
            <ac:spMk id="45" creationId="{1C4FDBE2-32F7-4AC4-A40C-C51C65B1D474}"/>
          </ac:spMkLst>
        </pc:spChg>
        <pc:spChg chg="add">
          <ac:chgData name="Isabelle Cocker" userId="6a308e51-1733-414b-bcd9-b49b99a90f11" providerId="ADAL" clId="{726DE7D8-E218-413D-A0A9-5111608C1C88}" dt="2026-09-04T07:09:05.422" v="135" actId="26606"/>
          <ac:spMkLst>
            <pc:docMk/>
            <pc:sldMk cId="183751273" sldId="270"/>
            <ac:spMk id="47" creationId="{EBF4792E-DF83-4D24-9924-01EC30A32C89}"/>
          </ac:spMkLst>
        </pc:spChg>
        <pc:spChg chg="add">
          <ac:chgData name="Isabelle Cocker" userId="6a308e51-1733-414b-bcd9-b49b99a90f11" providerId="ADAL" clId="{726DE7D8-E218-413D-A0A9-5111608C1C88}" dt="2026-09-04T07:09:05.422" v="135" actId="26606"/>
          <ac:spMkLst>
            <pc:docMk/>
            <pc:sldMk cId="183751273" sldId="270"/>
            <ac:spMk id="49" creationId="{15837328-A57C-47AA-B520-C83F4A6BD1E4}"/>
          </ac:spMkLst>
        </pc:spChg>
        <pc:spChg chg="add">
          <ac:chgData name="Isabelle Cocker" userId="6a308e51-1733-414b-bcd9-b49b99a90f11" providerId="ADAL" clId="{726DE7D8-E218-413D-A0A9-5111608C1C88}" dt="2026-09-04T07:09:05.422" v="135" actId="26606"/>
          <ac:spMkLst>
            <pc:docMk/>
            <pc:sldMk cId="183751273" sldId="270"/>
            <ac:spMk id="51" creationId="{E2B33195-5BCA-4BB7-A82D-6739522687DD}"/>
          </ac:spMkLst>
        </pc:spChg>
        <pc:spChg chg="add">
          <ac:chgData name="Isabelle Cocker" userId="6a308e51-1733-414b-bcd9-b49b99a90f11" providerId="ADAL" clId="{726DE7D8-E218-413D-A0A9-5111608C1C88}" dt="2026-09-04T07:09:05.422" v="135" actId="26606"/>
          <ac:spMkLst>
            <pc:docMk/>
            <pc:sldMk cId="183751273" sldId="270"/>
            <ac:spMk id="53" creationId="{8A03A6A2-7849-4179-B68F-C11DDDB231D4}"/>
          </ac:spMkLst>
        </pc:spChg>
        <pc:picChg chg="add mod">
          <ac:chgData name="Isabelle Cocker" userId="6a308e51-1733-414b-bcd9-b49b99a90f11" providerId="ADAL" clId="{726DE7D8-E218-413D-A0A9-5111608C1C88}" dt="2026-09-04T07:09:13.137" v="139" actId="14100"/>
          <ac:picMkLst>
            <pc:docMk/>
            <pc:sldMk cId="183751273" sldId="270"/>
            <ac:picMk id="4" creationId="{88EDAE0E-A623-5BD7-E02A-FCBCF3398FD5}"/>
          </ac:picMkLst>
        </pc:picChg>
      </pc:sldChg>
      <pc:sldChg chg="modSp mod">
        <pc:chgData name="Isabelle Cocker" userId="6a308e51-1733-414b-bcd9-b49b99a90f11" providerId="ADAL" clId="{726DE7D8-E218-413D-A0A9-5111608C1C88}" dt="2026-09-04T07:07:32.703" v="124" actId="20577"/>
        <pc:sldMkLst>
          <pc:docMk/>
          <pc:sldMk cId="2627100858" sldId="274"/>
        </pc:sldMkLst>
        <pc:spChg chg="mod">
          <ac:chgData name="Isabelle Cocker" userId="6a308e51-1733-414b-bcd9-b49b99a90f11" providerId="ADAL" clId="{726DE7D8-E218-413D-A0A9-5111608C1C88}" dt="2026-09-04T07:07:22.712" v="99" actId="20577"/>
          <ac:spMkLst>
            <pc:docMk/>
            <pc:sldMk cId="2627100858" sldId="274"/>
            <ac:spMk id="3" creationId="{FCD38878-F3DD-4848-5EE8-52C738BDCD6F}"/>
          </ac:spMkLst>
        </pc:spChg>
        <pc:spChg chg="mod">
          <ac:chgData name="Isabelle Cocker" userId="6a308e51-1733-414b-bcd9-b49b99a90f11" providerId="ADAL" clId="{726DE7D8-E218-413D-A0A9-5111608C1C88}" dt="2026-09-04T07:07:32.703" v="124" actId="20577"/>
          <ac:spMkLst>
            <pc:docMk/>
            <pc:sldMk cId="2627100858" sldId="274"/>
            <ac:spMk id="4" creationId="{8470C2AE-4B04-FF0A-E65C-D040FC61E2E7}"/>
          </ac:spMkLst>
        </pc:spChg>
      </pc:sldChg>
      <pc:sldChg chg="addSp delSp mod">
        <pc:chgData name="Isabelle Cocker" userId="6a308e51-1733-414b-bcd9-b49b99a90f11" providerId="ADAL" clId="{726DE7D8-E218-413D-A0A9-5111608C1C88}" dt="2026-09-04T07:05:53.047" v="34" actId="22"/>
        <pc:sldMkLst>
          <pc:docMk/>
          <pc:sldMk cId="3479038575" sldId="279"/>
        </pc:sldMkLst>
        <pc:picChg chg="add">
          <ac:chgData name="Isabelle Cocker" userId="6a308e51-1733-414b-bcd9-b49b99a90f11" providerId="ADAL" clId="{726DE7D8-E218-413D-A0A9-5111608C1C88}" dt="2026-09-04T07:05:53.047" v="34" actId="22"/>
          <ac:picMkLst>
            <pc:docMk/>
            <pc:sldMk cId="3479038575" sldId="279"/>
            <ac:picMk id="4" creationId="{7E1266DB-B408-1CD0-DD3D-7E67928C6270}"/>
          </ac:picMkLst>
        </pc:picChg>
      </pc:sldChg>
    </pc:docChg>
  </pc:docChgLst>
  <pc:docChgLst>
    <pc:chgData name="Emma  Jewell" userId="766cf5f5-c572-488a-9781-c05c2a8688fa" providerId="ADAL" clId="{BE17FC18-79C6-4CD0-B96A-EACE327E55D3}"/>
    <pc:docChg chg="custSel modSld">
      <pc:chgData name="Emma  Jewell" userId="766cf5f5-c572-488a-9781-c05c2a8688fa" providerId="ADAL" clId="{BE17FC18-79C6-4CD0-B96A-EACE327E55D3}" dt="2026-09-11T11:10:59.520" v="0" actId="478"/>
      <pc:docMkLst>
        <pc:docMk/>
      </pc:docMkLst>
      <pc:sldChg chg="delSp mod">
        <pc:chgData name="Emma  Jewell" userId="766cf5f5-c572-488a-9781-c05c2a8688fa" providerId="ADAL" clId="{BE17FC18-79C6-4CD0-B96A-EACE327E55D3}" dt="2026-09-11T11:10:59.520" v="0" actId="478"/>
        <pc:sldMkLst>
          <pc:docMk/>
          <pc:sldMk cId="109857222" sldId="256"/>
        </pc:sldMkLst>
        <pc:picChg chg="del">
          <ac:chgData name="Emma  Jewell" userId="766cf5f5-c572-488a-9781-c05c2a8688fa" providerId="ADAL" clId="{BE17FC18-79C6-4CD0-B96A-EACE327E55D3}" dt="2026-09-11T11:10:59.520" v="0" actId="478"/>
          <ac:picMkLst>
            <pc:docMk/>
            <pc:sldMk cId="109857222" sldId="256"/>
            <ac:picMk id="6" creationId="{4CE4A6D9-8321-2F26-B338-94A997CEE27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A0745A-0D95-40E5-A054-542ADCB784E3}" type="doc">
      <dgm:prSet loTypeId="urn:microsoft.com/office/officeart/2017/3/layout/DropPinTimeline" loCatId="process" qsTypeId="urn:microsoft.com/office/officeart/2005/8/quickstyle/simple1#2" qsCatId="simple" csTypeId="urn:microsoft.com/office/officeart/2005/8/colors/colorful2#1" csCatId="colorful" phldr="1"/>
      <dgm:spPr/>
      <dgm:t>
        <a:bodyPr/>
        <a:lstStyle/>
        <a:p>
          <a:endParaRPr lang="en-US"/>
        </a:p>
      </dgm:t>
    </dgm:pt>
    <dgm:pt modelId="{6054526D-679F-4C9E-A0E8-D31DCE8CB50A}">
      <dgm:prSet/>
      <dgm:spPr/>
      <dgm:t>
        <a:bodyPr/>
        <a:lstStyle/>
        <a:p>
          <a:pPr>
            <a:defRPr b="1"/>
          </a:pPr>
          <a:r>
            <a:rPr lang="en-US"/>
            <a:t>Wed. 9 Sep.</a:t>
          </a:r>
        </a:p>
      </dgm:t>
    </dgm:pt>
    <dgm:pt modelId="{9AAC2D0D-8C06-4256-88DB-C4C2C84A190F}" type="parTrans" cxnId="{7DFAC0A7-1959-40FC-B8FC-BF383DA90C57}">
      <dgm:prSet/>
      <dgm:spPr/>
      <dgm:t>
        <a:bodyPr/>
        <a:lstStyle/>
        <a:p>
          <a:endParaRPr lang="en-US"/>
        </a:p>
      </dgm:t>
    </dgm:pt>
    <dgm:pt modelId="{7C89A1D1-5C5C-4959-A5B6-60C095885DF5}" type="sibTrans" cxnId="{7DFAC0A7-1959-40FC-B8FC-BF383DA90C57}">
      <dgm:prSet/>
      <dgm:spPr/>
      <dgm:t>
        <a:bodyPr/>
        <a:lstStyle/>
        <a:p>
          <a:endParaRPr lang="en-US"/>
        </a:p>
      </dgm:t>
    </dgm:pt>
    <dgm:pt modelId="{E5D219DD-1AEB-4C3E-B686-97B0BB65BC03}">
      <dgm:prSet/>
      <dgm:spPr/>
      <dgm:t>
        <a:bodyPr/>
        <a:lstStyle/>
        <a:p>
          <a:r>
            <a:rPr lang="en-US"/>
            <a:t>2:10pm/2:40pm – Welcome to Class 3 Presentation</a:t>
          </a:r>
        </a:p>
      </dgm:t>
    </dgm:pt>
    <dgm:pt modelId="{C8832B5B-9450-412F-B412-7D623DCE575C}" type="parTrans" cxnId="{B8BEAC95-7A39-45AF-A555-FD23B8C4B1B0}">
      <dgm:prSet/>
      <dgm:spPr/>
      <dgm:t>
        <a:bodyPr/>
        <a:lstStyle/>
        <a:p>
          <a:endParaRPr lang="en-US"/>
        </a:p>
      </dgm:t>
    </dgm:pt>
    <dgm:pt modelId="{CA723419-CFE4-4244-ABED-5F64A855BB54}" type="sibTrans" cxnId="{B8BEAC95-7A39-45AF-A555-FD23B8C4B1B0}">
      <dgm:prSet/>
      <dgm:spPr/>
      <dgm:t>
        <a:bodyPr/>
        <a:lstStyle/>
        <a:p>
          <a:endParaRPr lang="en-US"/>
        </a:p>
      </dgm:t>
    </dgm:pt>
    <dgm:pt modelId="{615E590B-1F45-46B5-AD4A-3985C352E772}">
      <dgm:prSet/>
      <dgm:spPr/>
      <dgm:t>
        <a:bodyPr/>
        <a:lstStyle/>
        <a:p>
          <a:pPr>
            <a:defRPr b="1"/>
          </a:pPr>
          <a:r>
            <a:rPr lang="en-US"/>
            <a:t>Wed. 21 Oct.</a:t>
          </a:r>
        </a:p>
      </dgm:t>
    </dgm:pt>
    <dgm:pt modelId="{46BDE008-4CD3-44AE-809D-EC44D1ECBD65}" type="parTrans" cxnId="{714AAC11-412D-42F4-A30A-2E4128934A14}">
      <dgm:prSet/>
      <dgm:spPr/>
      <dgm:t>
        <a:bodyPr/>
        <a:lstStyle/>
        <a:p>
          <a:endParaRPr lang="en-US"/>
        </a:p>
      </dgm:t>
    </dgm:pt>
    <dgm:pt modelId="{4D96CA9A-A2C8-49E3-9098-85CACE223F68}" type="sibTrans" cxnId="{714AAC11-412D-42F4-A30A-2E4128934A14}">
      <dgm:prSet/>
      <dgm:spPr/>
      <dgm:t>
        <a:bodyPr/>
        <a:lstStyle/>
        <a:p>
          <a:endParaRPr lang="en-US"/>
        </a:p>
      </dgm:t>
    </dgm:pt>
    <dgm:pt modelId="{509D4818-5D98-4625-9D58-37FF10BF99CF}">
      <dgm:prSet/>
      <dgm:spPr/>
      <dgm:t>
        <a:bodyPr/>
        <a:lstStyle/>
        <a:p>
          <a:r>
            <a:rPr lang="en-US"/>
            <a:t>Flu Vaccines</a:t>
          </a:r>
        </a:p>
      </dgm:t>
    </dgm:pt>
    <dgm:pt modelId="{3B57086D-8F4B-4B31-8805-A9CF986234E6}" type="parTrans" cxnId="{CC3AA1B8-8277-4BB7-83C9-692FC98CC8FA}">
      <dgm:prSet/>
      <dgm:spPr/>
      <dgm:t>
        <a:bodyPr/>
        <a:lstStyle/>
        <a:p>
          <a:endParaRPr lang="en-US"/>
        </a:p>
      </dgm:t>
    </dgm:pt>
    <dgm:pt modelId="{FEC6F61A-B86D-4EE9-8DD5-D6D24DAAC4A2}" type="sibTrans" cxnId="{CC3AA1B8-8277-4BB7-83C9-692FC98CC8FA}">
      <dgm:prSet/>
      <dgm:spPr/>
      <dgm:t>
        <a:bodyPr/>
        <a:lstStyle/>
        <a:p>
          <a:endParaRPr lang="en-US"/>
        </a:p>
      </dgm:t>
    </dgm:pt>
    <dgm:pt modelId="{1547C42A-8435-4B59-A995-0FC081A01DCC}">
      <dgm:prSet/>
      <dgm:spPr/>
      <dgm:t>
        <a:bodyPr/>
        <a:lstStyle/>
        <a:p>
          <a:pPr>
            <a:defRPr b="1"/>
          </a:pPr>
          <a:r>
            <a:rPr lang="en-US"/>
            <a:t>Wed. 21 Oct. – Thu. 22 Oct.</a:t>
          </a:r>
        </a:p>
      </dgm:t>
    </dgm:pt>
    <dgm:pt modelId="{20DDAE0B-8189-4134-A266-7EFB9489CDE1}" type="parTrans" cxnId="{7E7E0D4F-52F7-4317-A8B7-A2E2A5F0F5BE}">
      <dgm:prSet/>
      <dgm:spPr/>
      <dgm:t>
        <a:bodyPr/>
        <a:lstStyle/>
        <a:p>
          <a:endParaRPr lang="en-US"/>
        </a:p>
      </dgm:t>
    </dgm:pt>
    <dgm:pt modelId="{B8C8423D-DA64-4367-A65A-53397F2D1AB1}" type="sibTrans" cxnId="{7E7E0D4F-52F7-4317-A8B7-A2E2A5F0F5BE}">
      <dgm:prSet/>
      <dgm:spPr/>
      <dgm:t>
        <a:bodyPr/>
        <a:lstStyle/>
        <a:p>
          <a:endParaRPr lang="en-US"/>
        </a:p>
      </dgm:t>
    </dgm:pt>
    <dgm:pt modelId="{B069ECE2-2D5A-4749-BE5E-9A6AB6667969}">
      <dgm:prSet/>
      <dgm:spPr/>
      <dgm:t>
        <a:bodyPr/>
        <a:lstStyle/>
        <a:p>
          <a:r>
            <a:rPr lang="en-US"/>
            <a:t>Parents Evening</a:t>
          </a:r>
        </a:p>
      </dgm:t>
    </dgm:pt>
    <dgm:pt modelId="{C042D8B1-D790-42BD-880D-0FD088A8D816}" type="parTrans" cxnId="{8C7B7618-436D-48AB-87CC-3528A73927B1}">
      <dgm:prSet/>
      <dgm:spPr/>
      <dgm:t>
        <a:bodyPr/>
        <a:lstStyle/>
        <a:p>
          <a:endParaRPr lang="en-US"/>
        </a:p>
      </dgm:t>
    </dgm:pt>
    <dgm:pt modelId="{EE86F806-B6B2-42E9-8858-A7778EA74E8A}" type="sibTrans" cxnId="{8C7B7618-436D-48AB-87CC-3528A73927B1}">
      <dgm:prSet/>
      <dgm:spPr/>
      <dgm:t>
        <a:bodyPr/>
        <a:lstStyle/>
        <a:p>
          <a:endParaRPr lang="en-US"/>
        </a:p>
      </dgm:t>
    </dgm:pt>
    <dgm:pt modelId="{BB01B955-BADD-4391-83FE-D74A04BFB294}">
      <dgm:prSet/>
      <dgm:spPr/>
      <dgm:t>
        <a:bodyPr/>
        <a:lstStyle/>
        <a:p>
          <a:pPr>
            <a:defRPr b="1"/>
          </a:pPr>
          <a:r>
            <a:rPr lang="en-US"/>
            <a:t>Tue. 24 Nov. – Wed. 25 Nov.</a:t>
          </a:r>
        </a:p>
      </dgm:t>
    </dgm:pt>
    <dgm:pt modelId="{203C9CA5-E729-470D-AF81-BEF3B8729764}" type="parTrans" cxnId="{730EE571-FF92-4C0F-892D-D6FB27E84E79}">
      <dgm:prSet/>
      <dgm:spPr/>
      <dgm:t>
        <a:bodyPr/>
        <a:lstStyle/>
        <a:p>
          <a:endParaRPr lang="en-US"/>
        </a:p>
      </dgm:t>
    </dgm:pt>
    <dgm:pt modelId="{8F4E5906-3684-4B62-9869-5D02ABEBAFCF}" type="sibTrans" cxnId="{730EE571-FF92-4C0F-892D-D6FB27E84E79}">
      <dgm:prSet/>
      <dgm:spPr/>
      <dgm:t>
        <a:bodyPr/>
        <a:lstStyle/>
        <a:p>
          <a:endParaRPr lang="en-US"/>
        </a:p>
      </dgm:t>
    </dgm:pt>
    <dgm:pt modelId="{464EAC66-78B8-497D-BAD3-F71E3C95BA4D}">
      <dgm:prSet/>
      <dgm:spPr/>
      <dgm:t>
        <a:bodyPr/>
        <a:lstStyle/>
        <a:p>
          <a:r>
            <a:rPr lang="en-US"/>
            <a:t>Progress Café</a:t>
          </a:r>
        </a:p>
      </dgm:t>
    </dgm:pt>
    <dgm:pt modelId="{CB7CB8B1-238E-437B-989A-C4B0FE7813D3}" type="parTrans" cxnId="{20579532-F24F-4177-9A73-F87CEC3C291D}">
      <dgm:prSet/>
      <dgm:spPr/>
      <dgm:t>
        <a:bodyPr/>
        <a:lstStyle/>
        <a:p>
          <a:endParaRPr lang="en-US"/>
        </a:p>
      </dgm:t>
    </dgm:pt>
    <dgm:pt modelId="{1639249B-77DF-4B19-A242-67F395CB59F5}" type="sibTrans" cxnId="{20579532-F24F-4177-9A73-F87CEC3C291D}">
      <dgm:prSet/>
      <dgm:spPr/>
      <dgm:t>
        <a:bodyPr/>
        <a:lstStyle/>
        <a:p>
          <a:endParaRPr lang="en-US"/>
        </a:p>
      </dgm:t>
    </dgm:pt>
    <dgm:pt modelId="{06236D4A-8C3D-46B2-A493-7838B2BC1FD7}">
      <dgm:prSet/>
      <dgm:spPr/>
      <dgm:t>
        <a:bodyPr/>
        <a:lstStyle/>
        <a:p>
          <a:pPr>
            <a:defRPr b="1"/>
          </a:pPr>
          <a:r>
            <a:rPr lang="en-US"/>
            <a:t>Fri. 27 Nov.</a:t>
          </a:r>
        </a:p>
      </dgm:t>
    </dgm:pt>
    <dgm:pt modelId="{BA2F243E-0D17-4E62-B8A2-B8279BB7638C}" type="parTrans" cxnId="{C90A5776-0283-4F23-A33B-354BB4D3D153}">
      <dgm:prSet/>
      <dgm:spPr/>
      <dgm:t>
        <a:bodyPr/>
        <a:lstStyle/>
        <a:p>
          <a:endParaRPr lang="en-US"/>
        </a:p>
      </dgm:t>
    </dgm:pt>
    <dgm:pt modelId="{1C40B1A0-41CA-40FD-B88D-2AF4B847D550}" type="sibTrans" cxnId="{C90A5776-0283-4F23-A33B-354BB4D3D153}">
      <dgm:prSet/>
      <dgm:spPr/>
      <dgm:t>
        <a:bodyPr/>
        <a:lstStyle/>
        <a:p>
          <a:endParaRPr lang="en-US"/>
        </a:p>
      </dgm:t>
    </dgm:pt>
    <dgm:pt modelId="{6569A620-DAC9-4CE9-9EDF-43A9620BEC31}">
      <dgm:prSet/>
      <dgm:spPr/>
      <dgm:t>
        <a:bodyPr/>
        <a:lstStyle/>
        <a:p>
          <a:r>
            <a:rPr lang="en-US"/>
            <a:t>INSET DAY</a:t>
          </a:r>
        </a:p>
      </dgm:t>
    </dgm:pt>
    <dgm:pt modelId="{C9C54940-CF6D-4AC8-842A-3771B53CD661}" type="parTrans" cxnId="{7FD199F8-DF5A-4EAA-93E6-D4EC431D2F1D}">
      <dgm:prSet/>
      <dgm:spPr/>
      <dgm:t>
        <a:bodyPr/>
        <a:lstStyle/>
        <a:p>
          <a:endParaRPr lang="en-US"/>
        </a:p>
      </dgm:t>
    </dgm:pt>
    <dgm:pt modelId="{6E854BD4-2790-484A-B75C-EE4C225ACF39}" type="sibTrans" cxnId="{7FD199F8-DF5A-4EAA-93E6-D4EC431D2F1D}">
      <dgm:prSet/>
      <dgm:spPr/>
      <dgm:t>
        <a:bodyPr/>
        <a:lstStyle/>
        <a:p>
          <a:endParaRPr lang="en-US"/>
        </a:p>
      </dgm:t>
    </dgm:pt>
    <dgm:pt modelId="{D7BE2EBE-A25B-4EE1-8CAD-15D409D6D867}">
      <dgm:prSet/>
      <dgm:spPr/>
      <dgm:t>
        <a:bodyPr/>
        <a:lstStyle/>
        <a:p>
          <a:pPr>
            <a:defRPr b="1"/>
          </a:pPr>
          <a:r>
            <a:rPr lang="en-US"/>
            <a:t>Fri. 4 Dec.</a:t>
          </a:r>
        </a:p>
      </dgm:t>
    </dgm:pt>
    <dgm:pt modelId="{2118CA19-FFF4-47AA-9C47-79F5A43E73B0}" type="parTrans" cxnId="{106B4A19-811A-49C4-8890-D8241334AAAB}">
      <dgm:prSet/>
      <dgm:spPr/>
      <dgm:t>
        <a:bodyPr/>
        <a:lstStyle/>
        <a:p>
          <a:endParaRPr lang="en-US"/>
        </a:p>
      </dgm:t>
    </dgm:pt>
    <dgm:pt modelId="{F9EE9E59-18D1-4F31-B703-FA587044EB5E}" type="sibTrans" cxnId="{106B4A19-811A-49C4-8890-D8241334AAAB}">
      <dgm:prSet/>
      <dgm:spPr/>
      <dgm:t>
        <a:bodyPr/>
        <a:lstStyle/>
        <a:p>
          <a:endParaRPr lang="en-US"/>
        </a:p>
      </dgm:t>
    </dgm:pt>
    <dgm:pt modelId="{28FA4424-8E27-49EE-B6E6-6475E386F20C}">
      <dgm:prSet/>
      <dgm:spPr/>
      <dgm:t>
        <a:bodyPr/>
        <a:lstStyle/>
        <a:p>
          <a:r>
            <a:rPr lang="en-US"/>
            <a:t>Whole School Theatre Trip – The Grinch</a:t>
          </a:r>
        </a:p>
      </dgm:t>
    </dgm:pt>
    <dgm:pt modelId="{3DB6588E-77C4-4F5E-B9B9-553FEAB2ED7B}" type="parTrans" cxnId="{C7ACD301-5F72-4507-AF60-1F61011BDC58}">
      <dgm:prSet/>
      <dgm:spPr/>
      <dgm:t>
        <a:bodyPr/>
        <a:lstStyle/>
        <a:p>
          <a:endParaRPr lang="en-US"/>
        </a:p>
      </dgm:t>
    </dgm:pt>
    <dgm:pt modelId="{F5196F96-BEDD-4016-A408-055DB19ED5C2}" type="sibTrans" cxnId="{C7ACD301-5F72-4507-AF60-1F61011BDC58}">
      <dgm:prSet/>
      <dgm:spPr/>
      <dgm:t>
        <a:bodyPr/>
        <a:lstStyle/>
        <a:p>
          <a:endParaRPr lang="en-US"/>
        </a:p>
      </dgm:t>
    </dgm:pt>
    <dgm:pt modelId="{11E2CDFB-16E8-4298-B68D-735955F28713}">
      <dgm:prSet/>
      <dgm:spPr/>
      <dgm:t>
        <a:bodyPr/>
        <a:lstStyle/>
        <a:p>
          <a:pPr>
            <a:defRPr b="1"/>
          </a:pPr>
          <a:r>
            <a:rPr lang="en-US"/>
            <a:t>Fri. 12 Feb.</a:t>
          </a:r>
        </a:p>
      </dgm:t>
    </dgm:pt>
    <dgm:pt modelId="{550C91BA-2431-45F4-855F-B8ECF05D3E1B}" type="parTrans" cxnId="{5D2CF775-0146-4D3A-88B8-CCB0F00DA5E1}">
      <dgm:prSet/>
      <dgm:spPr/>
      <dgm:t>
        <a:bodyPr/>
        <a:lstStyle/>
        <a:p>
          <a:endParaRPr lang="en-US"/>
        </a:p>
      </dgm:t>
    </dgm:pt>
    <dgm:pt modelId="{BEEA4200-F872-40DB-BBB7-4DC893B04DDE}" type="sibTrans" cxnId="{5D2CF775-0146-4D3A-88B8-CCB0F00DA5E1}">
      <dgm:prSet/>
      <dgm:spPr/>
      <dgm:t>
        <a:bodyPr/>
        <a:lstStyle/>
        <a:p>
          <a:endParaRPr lang="en-US"/>
        </a:p>
      </dgm:t>
    </dgm:pt>
    <dgm:pt modelId="{56B912E2-6F24-4681-AD8E-A894337D3496}">
      <dgm:prSet/>
      <dgm:spPr/>
      <dgm:t>
        <a:bodyPr/>
        <a:lstStyle/>
        <a:p>
          <a:r>
            <a:rPr lang="en-US"/>
            <a:t>INSET DAY</a:t>
          </a:r>
        </a:p>
      </dgm:t>
    </dgm:pt>
    <dgm:pt modelId="{16394E69-2BDD-4293-94D6-20D8FEC65724}" type="parTrans" cxnId="{1DC28DF0-4FA4-4133-ACD2-718B91818C36}">
      <dgm:prSet/>
      <dgm:spPr/>
      <dgm:t>
        <a:bodyPr/>
        <a:lstStyle/>
        <a:p>
          <a:endParaRPr lang="en-US"/>
        </a:p>
      </dgm:t>
    </dgm:pt>
    <dgm:pt modelId="{D4E693D4-03D3-4380-ABDD-1EF0F983D9AB}" type="sibTrans" cxnId="{1DC28DF0-4FA4-4133-ACD2-718B91818C36}">
      <dgm:prSet/>
      <dgm:spPr/>
      <dgm:t>
        <a:bodyPr/>
        <a:lstStyle/>
        <a:p>
          <a:endParaRPr lang="en-US"/>
        </a:p>
      </dgm:t>
    </dgm:pt>
    <dgm:pt modelId="{9B663375-9DE8-434D-9D4B-B8D38781DC85}" type="pres">
      <dgm:prSet presAssocID="{4DA0745A-0D95-40E5-A054-542ADCB784E3}" presName="root" presStyleCnt="0">
        <dgm:presLayoutVars>
          <dgm:chMax/>
          <dgm:chPref/>
          <dgm:animLvl val="lvl"/>
        </dgm:presLayoutVars>
      </dgm:prSet>
      <dgm:spPr/>
    </dgm:pt>
    <dgm:pt modelId="{FABB36B0-E573-4300-ABD8-A2B6DD0E72B4}" type="pres">
      <dgm:prSet presAssocID="{4DA0745A-0D95-40E5-A054-542ADCB784E3}" presName="divider" presStyleLbl="fgAcc1" presStyleIdx="0" presStyleCnt="8"/>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36C89CA3-7B93-4073-A612-234A8673AB95}" type="pres">
      <dgm:prSet presAssocID="{4DA0745A-0D95-40E5-A054-542ADCB784E3}" presName="nodes" presStyleCnt="0">
        <dgm:presLayoutVars>
          <dgm:chMax/>
          <dgm:chPref/>
          <dgm:animLvl val="lvl"/>
        </dgm:presLayoutVars>
      </dgm:prSet>
      <dgm:spPr/>
    </dgm:pt>
    <dgm:pt modelId="{C868DF5B-E5DF-4A9F-A34C-A7E75620DFA9}" type="pres">
      <dgm:prSet presAssocID="{6054526D-679F-4C9E-A0E8-D31DCE8CB50A}" presName="composite" presStyleCnt="0"/>
      <dgm:spPr/>
    </dgm:pt>
    <dgm:pt modelId="{6951B38D-F4ED-4ED9-925D-E84437F3C971}" type="pres">
      <dgm:prSet presAssocID="{6054526D-679F-4C9E-A0E8-D31DCE8CB50A}" presName="ConnectorPoint" presStyleLbl="lnNode1" presStyleIdx="0"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09D0A1B-C7D1-4EFF-B7F1-A7B28DE85C90}" type="pres">
      <dgm:prSet presAssocID="{6054526D-679F-4C9E-A0E8-D31DCE8CB50A}" presName="DropPinPlaceHolder" presStyleCnt="0"/>
      <dgm:spPr/>
    </dgm:pt>
    <dgm:pt modelId="{77CD71BC-BECB-42DA-9791-030A234AD34D}" type="pres">
      <dgm:prSet presAssocID="{6054526D-679F-4C9E-A0E8-D31DCE8CB50A}" presName="DropPin" presStyleLbl="alignNode1" presStyleIdx="0" presStyleCnt="7"/>
      <dgm:spPr/>
    </dgm:pt>
    <dgm:pt modelId="{4006D88D-2634-4528-9C0A-815C5710502C}" type="pres">
      <dgm:prSet presAssocID="{6054526D-679F-4C9E-A0E8-D31DCE8CB50A}" presName="Ellipse" presStyleLbl="fgAcc1" presStyleIdx="1" presStyleCnt="8"/>
      <dgm:spPr>
        <a:solidFill>
          <a:schemeClr val="lt1">
            <a:alpha val="90000"/>
            <a:hueOff val="0"/>
            <a:satOff val="0"/>
            <a:lumOff val="0"/>
            <a:alphaOff val="0"/>
          </a:schemeClr>
        </a:solidFill>
        <a:ln w="19050" cap="flat" cmpd="sng" algn="ctr">
          <a:noFill/>
          <a:prstDash val="solid"/>
          <a:miter lim="800000"/>
        </a:ln>
        <a:effectLst/>
      </dgm:spPr>
    </dgm:pt>
    <dgm:pt modelId="{37FE3765-F7D4-4EE0-80C1-6DFD15F98E5D}" type="pres">
      <dgm:prSet presAssocID="{6054526D-679F-4C9E-A0E8-D31DCE8CB50A}" presName="L2TextContainer" presStyleLbl="revTx" presStyleIdx="0" presStyleCnt="14">
        <dgm:presLayoutVars>
          <dgm:bulletEnabled val="1"/>
        </dgm:presLayoutVars>
      </dgm:prSet>
      <dgm:spPr/>
    </dgm:pt>
    <dgm:pt modelId="{591BCE3A-B77E-4F67-B74F-13F489C89F71}" type="pres">
      <dgm:prSet presAssocID="{6054526D-679F-4C9E-A0E8-D31DCE8CB50A}" presName="L1TextContainer" presStyleLbl="revTx" presStyleIdx="1" presStyleCnt="14">
        <dgm:presLayoutVars>
          <dgm:chMax val="1"/>
          <dgm:chPref val="1"/>
          <dgm:bulletEnabled val="1"/>
        </dgm:presLayoutVars>
      </dgm:prSet>
      <dgm:spPr/>
    </dgm:pt>
    <dgm:pt modelId="{AFDB23CC-2F21-44AC-803A-2CF29BC3270C}" type="pres">
      <dgm:prSet presAssocID="{6054526D-679F-4C9E-A0E8-D31DCE8CB50A}" presName="ConnectLine" presStyleLbl="sibTrans1D1" presStyleIdx="0" presStyleCnt="7"/>
      <dgm:spPr>
        <a:noFill/>
        <a:ln w="12700" cap="flat" cmpd="sng" algn="ctr">
          <a:solidFill>
            <a:schemeClr val="accent2">
              <a:hueOff val="0"/>
              <a:satOff val="0"/>
              <a:lumOff val="0"/>
              <a:alphaOff val="0"/>
            </a:schemeClr>
          </a:solidFill>
          <a:prstDash val="dash"/>
          <a:miter lim="800000"/>
        </a:ln>
        <a:effectLst/>
      </dgm:spPr>
    </dgm:pt>
    <dgm:pt modelId="{FFF45238-AD9A-4038-8660-C7EBBC5992A6}" type="pres">
      <dgm:prSet presAssocID="{6054526D-679F-4C9E-A0E8-D31DCE8CB50A}" presName="EmptyPlaceHolder" presStyleCnt="0"/>
      <dgm:spPr/>
    </dgm:pt>
    <dgm:pt modelId="{4F7017A7-5995-4157-9399-87D0580BDD9F}" type="pres">
      <dgm:prSet presAssocID="{7C89A1D1-5C5C-4959-A5B6-60C095885DF5}" presName="spaceBetweenRectangles" presStyleCnt="0"/>
      <dgm:spPr/>
    </dgm:pt>
    <dgm:pt modelId="{CE4FE0CA-35BD-492C-A5DF-524A65DDEF1B}" type="pres">
      <dgm:prSet presAssocID="{615E590B-1F45-46B5-AD4A-3985C352E772}" presName="composite" presStyleCnt="0"/>
      <dgm:spPr/>
    </dgm:pt>
    <dgm:pt modelId="{AC59FBB2-BA7F-41F1-8C14-BF7F4C93AB3D}" type="pres">
      <dgm:prSet presAssocID="{615E590B-1F45-46B5-AD4A-3985C352E772}" presName="ConnectorPoint" presStyleLbl="lnNode1" presStyleIdx="1"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233F10E-1BEE-400E-BF93-60D7C74F72A1}" type="pres">
      <dgm:prSet presAssocID="{615E590B-1F45-46B5-AD4A-3985C352E772}" presName="DropPinPlaceHolder" presStyleCnt="0"/>
      <dgm:spPr/>
    </dgm:pt>
    <dgm:pt modelId="{BAC3689F-A50A-4652-BA19-293D5C2A6472}" type="pres">
      <dgm:prSet presAssocID="{615E590B-1F45-46B5-AD4A-3985C352E772}" presName="DropPin" presStyleLbl="alignNode1" presStyleIdx="1" presStyleCnt="7"/>
      <dgm:spPr/>
    </dgm:pt>
    <dgm:pt modelId="{399A718E-86C1-4912-B3E3-3AF64909A5A2}" type="pres">
      <dgm:prSet presAssocID="{615E590B-1F45-46B5-AD4A-3985C352E772}" presName="Ellipse" presStyleLbl="fgAcc1" presStyleIdx="2" presStyleCnt="8"/>
      <dgm:spPr>
        <a:solidFill>
          <a:schemeClr val="lt1">
            <a:alpha val="90000"/>
            <a:hueOff val="0"/>
            <a:satOff val="0"/>
            <a:lumOff val="0"/>
            <a:alphaOff val="0"/>
          </a:schemeClr>
        </a:solidFill>
        <a:ln w="19050" cap="flat" cmpd="sng" algn="ctr">
          <a:noFill/>
          <a:prstDash val="solid"/>
          <a:miter lim="800000"/>
        </a:ln>
        <a:effectLst/>
      </dgm:spPr>
    </dgm:pt>
    <dgm:pt modelId="{6353E522-F308-4E3D-88C3-372658BBF6A3}" type="pres">
      <dgm:prSet presAssocID="{615E590B-1F45-46B5-AD4A-3985C352E772}" presName="L2TextContainer" presStyleLbl="revTx" presStyleIdx="2" presStyleCnt="14">
        <dgm:presLayoutVars>
          <dgm:bulletEnabled val="1"/>
        </dgm:presLayoutVars>
      </dgm:prSet>
      <dgm:spPr/>
    </dgm:pt>
    <dgm:pt modelId="{B9135934-0888-402F-AD4A-EF08E5D4609A}" type="pres">
      <dgm:prSet presAssocID="{615E590B-1F45-46B5-AD4A-3985C352E772}" presName="L1TextContainer" presStyleLbl="revTx" presStyleIdx="3" presStyleCnt="14">
        <dgm:presLayoutVars>
          <dgm:chMax val="1"/>
          <dgm:chPref val="1"/>
          <dgm:bulletEnabled val="1"/>
        </dgm:presLayoutVars>
      </dgm:prSet>
      <dgm:spPr/>
    </dgm:pt>
    <dgm:pt modelId="{24F15C09-96E5-445A-AA63-B4ECBD79F5F6}" type="pres">
      <dgm:prSet presAssocID="{615E590B-1F45-46B5-AD4A-3985C352E772}" presName="ConnectLine" presStyleLbl="sibTrans1D1" presStyleIdx="1" presStyleCnt="7"/>
      <dgm:spPr>
        <a:noFill/>
        <a:ln w="12700" cap="flat" cmpd="sng" algn="ctr">
          <a:solidFill>
            <a:schemeClr val="accent2">
              <a:hueOff val="0"/>
              <a:satOff val="0"/>
              <a:lumOff val="0"/>
              <a:alphaOff val="0"/>
            </a:schemeClr>
          </a:solidFill>
          <a:prstDash val="dash"/>
          <a:miter lim="800000"/>
        </a:ln>
        <a:effectLst/>
      </dgm:spPr>
    </dgm:pt>
    <dgm:pt modelId="{464A9E4A-8E35-409E-9C24-A9339EC91553}" type="pres">
      <dgm:prSet presAssocID="{615E590B-1F45-46B5-AD4A-3985C352E772}" presName="EmptyPlaceHolder" presStyleCnt="0"/>
      <dgm:spPr/>
    </dgm:pt>
    <dgm:pt modelId="{4AB5B011-210D-4982-9E2A-211788C9C246}" type="pres">
      <dgm:prSet presAssocID="{4D96CA9A-A2C8-49E3-9098-85CACE223F68}" presName="spaceBetweenRectangles" presStyleCnt="0"/>
      <dgm:spPr/>
    </dgm:pt>
    <dgm:pt modelId="{66C37E82-5453-4440-B56E-0D0225BC3C73}" type="pres">
      <dgm:prSet presAssocID="{1547C42A-8435-4B59-A995-0FC081A01DCC}" presName="composite" presStyleCnt="0"/>
      <dgm:spPr/>
    </dgm:pt>
    <dgm:pt modelId="{D34CD646-DEC5-4F7A-BC11-0635415E5D63}" type="pres">
      <dgm:prSet presAssocID="{1547C42A-8435-4B59-A995-0FC081A01DCC}" presName="ConnectorPoint" presStyleLbl="lnNode1" presStyleIdx="2"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0A4C71C-DEE4-44D1-B289-A98A33DE23FB}" type="pres">
      <dgm:prSet presAssocID="{1547C42A-8435-4B59-A995-0FC081A01DCC}" presName="DropPinPlaceHolder" presStyleCnt="0"/>
      <dgm:spPr/>
    </dgm:pt>
    <dgm:pt modelId="{A50D4099-B83E-4080-B50B-170780F56435}" type="pres">
      <dgm:prSet presAssocID="{1547C42A-8435-4B59-A995-0FC081A01DCC}" presName="DropPin" presStyleLbl="alignNode1" presStyleIdx="2" presStyleCnt="7"/>
      <dgm:spPr/>
    </dgm:pt>
    <dgm:pt modelId="{1E83369F-B0C6-4D9B-B1A0-7D236855A3C2}" type="pres">
      <dgm:prSet presAssocID="{1547C42A-8435-4B59-A995-0FC081A01DCC}" presName="Ellipse" presStyleLbl="fgAcc1" presStyleIdx="3" presStyleCnt="8"/>
      <dgm:spPr>
        <a:solidFill>
          <a:schemeClr val="lt1">
            <a:alpha val="90000"/>
            <a:hueOff val="0"/>
            <a:satOff val="0"/>
            <a:lumOff val="0"/>
            <a:alphaOff val="0"/>
          </a:schemeClr>
        </a:solidFill>
        <a:ln w="19050" cap="flat" cmpd="sng" algn="ctr">
          <a:noFill/>
          <a:prstDash val="solid"/>
          <a:miter lim="800000"/>
        </a:ln>
        <a:effectLst/>
      </dgm:spPr>
    </dgm:pt>
    <dgm:pt modelId="{04A49538-EF80-4B08-A5C5-2C704B091C1F}" type="pres">
      <dgm:prSet presAssocID="{1547C42A-8435-4B59-A995-0FC081A01DCC}" presName="L2TextContainer" presStyleLbl="revTx" presStyleIdx="4" presStyleCnt="14">
        <dgm:presLayoutVars>
          <dgm:bulletEnabled val="1"/>
        </dgm:presLayoutVars>
      </dgm:prSet>
      <dgm:spPr/>
    </dgm:pt>
    <dgm:pt modelId="{4E3FE6B8-46DE-4038-BD94-62ADCC85F541}" type="pres">
      <dgm:prSet presAssocID="{1547C42A-8435-4B59-A995-0FC081A01DCC}" presName="L1TextContainer" presStyleLbl="revTx" presStyleIdx="5" presStyleCnt="14">
        <dgm:presLayoutVars>
          <dgm:chMax val="1"/>
          <dgm:chPref val="1"/>
          <dgm:bulletEnabled val="1"/>
        </dgm:presLayoutVars>
      </dgm:prSet>
      <dgm:spPr/>
    </dgm:pt>
    <dgm:pt modelId="{BADBACC0-7E8D-457C-8F4F-94440A8196F4}" type="pres">
      <dgm:prSet presAssocID="{1547C42A-8435-4B59-A995-0FC081A01DCC}" presName="ConnectLine" presStyleLbl="sibTrans1D1" presStyleIdx="2" presStyleCnt="7"/>
      <dgm:spPr>
        <a:noFill/>
        <a:ln w="12700" cap="flat" cmpd="sng" algn="ctr">
          <a:solidFill>
            <a:schemeClr val="accent2">
              <a:hueOff val="0"/>
              <a:satOff val="0"/>
              <a:lumOff val="0"/>
              <a:alphaOff val="0"/>
            </a:schemeClr>
          </a:solidFill>
          <a:prstDash val="dash"/>
          <a:miter lim="800000"/>
        </a:ln>
        <a:effectLst/>
      </dgm:spPr>
    </dgm:pt>
    <dgm:pt modelId="{84BDA7BB-DC30-400C-AB2E-134A30CA4A31}" type="pres">
      <dgm:prSet presAssocID="{1547C42A-8435-4B59-A995-0FC081A01DCC}" presName="EmptyPlaceHolder" presStyleCnt="0"/>
      <dgm:spPr/>
    </dgm:pt>
    <dgm:pt modelId="{41E78CEC-2043-4381-803C-2E950786E61C}" type="pres">
      <dgm:prSet presAssocID="{B8C8423D-DA64-4367-A65A-53397F2D1AB1}" presName="spaceBetweenRectangles" presStyleCnt="0"/>
      <dgm:spPr/>
    </dgm:pt>
    <dgm:pt modelId="{6E5AAA1A-E71D-41DB-8656-E59AA1B29D88}" type="pres">
      <dgm:prSet presAssocID="{BB01B955-BADD-4391-83FE-D74A04BFB294}" presName="composite" presStyleCnt="0"/>
      <dgm:spPr/>
    </dgm:pt>
    <dgm:pt modelId="{82A655F3-F4EB-4358-A523-A2CF202A4284}" type="pres">
      <dgm:prSet presAssocID="{BB01B955-BADD-4391-83FE-D74A04BFB294}" presName="ConnectorPoint" presStyleLbl="lnNode1" presStyleIdx="3"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C5D9455-625D-496B-979A-F19FEC062B2B}" type="pres">
      <dgm:prSet presAssocID="{BB01B955-BADD-4391-83FE-D74A04BFB294}" presName="DropPinPlaceHolder" presStyleCnt="0"/>
      <dgm:spPr/>
    </dgm:pt>
    <dgm:pt modelId="{92341DDF-5F1D-4150-A3AB-36C907791964}" type="pres">
      <dgm:prSet presAssocID="{BB01B955-BADD-4391-83FE-D74A04BFB294}" presName="DropPin" presStyleLbl="alignNode1" presStyleIdx="3" presStyleCnt="7"/>
      <dgm:spPr/>
    </dgm:pt>
    <dgm:pt modelId="{FD4B9329-453A-4ED6-AA23-5927D802B4E2}" type="pres">
      <dgm:prSet presAssocID="{BB01B955-BADD-4391-83FE-D74A04BFB294}" presName="Ellipse" presStyleLbl="fgAcc1" presStyleIdx="4" presStyleCnt="8"/>
      <dgm:spPr>
        <a:solidFill>
          <a:schemeClr val="lt1">
            <a:alpha val="90000"/>
            <a:hueOff val="0"/>
            <a:satOff val="0"/>
            <a:lumOff val="0"/>
            <a:alphaOff val="0"/>
          </a:schemeClr>
        </a:solidFill>
        <a:ln w="19050" cap="flat" cmpd="sng" algn="ctr">
          <a:noFill/>
          <a:prstDash val="solid"/>
          <a:miter lim="800000"/>
        </a:ln>
        <a:effectLst/>
      </dgm:spPr>
    </dgm:pt>
    <dgm:pt modelId="{011A28E1-B949-4AE2-80EE-C910FFEA943F}" type="pres">
      <dgm:prSet presAssocID="{BB01B955-BADD-4391-83FE-D74A04BFB294}" presName="L2TextContainer" presStyleLbl="revTx" presStyleIdx="6" presStyleCnt="14">
        <dgm:presLayoutVars>
          <dgm:bulletEnabled val="1"/>
        </dgm:presLayoutVars>
      </dgm:prSet>
      <dgm:spPr/>
    </dgm:pt>
    <dgm:pt modelId="{69ED655F-6153-4576-B3BA-D23FB62D6F6F}" type="pres">
      <dgm:prSet presAssocID="{BB01B955-BADD-4391-83FE-D74A04BFB294}" presName="L1TextContainer" presStyleLbl="revTx" presStyleIdx="7" presStyleCnt="14">
        <dgm:presLayoutVars>
          <dgm:chMax val="1"/>
          <dgm:chPref val="1"/>
          <dgm:bulletEnabled val="1"/>
        </dgm:presLayoutVars>
      </dgm:prSet>
      <dgm:spPr/>
    </dgm:pt>
    <dgm:pt modelId="{8F8E2465-7C7D-4EDF-8539-B313ECF4027D}" type="pres">
      <dgm:prSet presAssocID="{BB01B955-BADD-4391-83FE-D74A04BFB294}" presName="ConnectLine" presStyleLbl="sibTrans1D1" presStyleIdx="3" presStyleCnt="7"/>
      <dgm:spPr>
        <a:noFill/>
        <a:ln w="12700" cap="flat" cmpd="sng" algn="ctr">
          <a:solidFill>
            <a:schemeClr val="accent2">
              <a:hueOff val="0"/>
              <a:satOff val="0"/>
              <a:lumOff val="0"/>
              <a:alphaOff val="0"/>
            </a:schemeClr>
          </a:solidFill>
          <a:prstDash val="dash"/>
          <a:miter lim="800000"/>
        </a:ln>
        <a:effectLst/>
      </dgm:spPr>
    </dgm:pt>
    <dgm:pt modelId="{1AE74655-F74C-4D7A-9375-CC3DA1C0DAD9}" type="pres">
      <dgm:prSet presAssocID="{BB01B955-BADD-4391-83FE-D74A04BFB294}" presName="EmptyPlaceHolder" presStyleCnt="0"/>
      <dgm:spPr/>
    </dgm:pt>
    <dgm:pt modelId="{EFF7FDF6-63C6-4C1D-8607-0236BCE25792}" type="pres">
      <dgm:prSet presAssocID="{8F4E5906-3684-4B62-9869-5D02ABEBAFCF}" presName="spaceBetweenRectangles" presStyleCnt="0"/>
      <dgm:spPr/>
    </dgm:pt>
    <dgm:pt modelId="{72F8FB0E-F060-42B2-9C07-32F897B4E0D5}" type="pres">
      <dgm:prSet presAssocID="{06236D4A-8C3D-46B2-A493-7838B2BC1FD7}" presName="composite" presStyleCnt="0"/>
      <dgm:spPr/>
    </dgm:pt>
    <dgm:pt modelId="{51E185D2-6DC1-426A-B999-00B57B83280D}" type="pres">
      <dgm:prSet presAssocID="{06236D4A-8C3D-46B2-A493-7838B2BC1FD7}" presName="ConnectorPoint" presStyleLbl="lnNode1" presStyleIdx="4"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8780E7A-5381-4952-95F3-CACBD4D87255}" type="pres">
      <dgm:prSet presAssocID="{06236D4A-8C3D-46B2-A493-7838B2BC1FD7}" presName="DropPinPlaceHolder" presStyleCnt="0"/>
      <dgm:spPr/>
    </dgm:pt>
    <dgm:pt modelId="{5A017AB9-A21A-4919-A61F-426B88CC3DBA}" type="pres">
      <dgm:prSet presAssocID="{06236D4A-8C3D-46B2-A493-7838B2BC1FD7}" presName="DropPin" presStyleLbl="alignNode1" presStyleIdx="4" presStyleCnt="7"/>
      <dgm:spPr/>
    </dgm:pt>
    <dgm:pt modelId="{CF7DC0B4-81CE-4AED-A6F7-D534E252C7FF}" type="pres">
      <dgm:prSet presAssocID="{06236D4A-8C3D-46B2-A493-7838B2BC1FD7}" presName="Ellipse" presStyleLbl="fgAcc1" presStyleIdx="5" presStyleCnt="8"/>
      <dgm:spPr>
        <a:solidFill>
          <a:schemeClr val="lt1">
            <a:alpha val="90000"/>
            <a:hueOff val="0"/>
            <a:satOff val="0"/>
            <a:lumOff val="0"/>
            <a:alphaOff val="0"/>
          </a:schemeClr>
        </a:solidFill>
        <a:ln w="19050" cap="flat" cmpd="sng" algn="ctr">
          <a:noFill/>
          <a:prstDash val="solid"/>
          <a:miter lim="800000"/>
        </a:ln>
        <a:effectLst/>
      </dgm:spPr>
    </dgm:pt>
    <dgm:pt modelId="{5F51A993-22D7-49D9-96D0-984BF9F68F33}" type="pres">
      <dgm:prSet presAssocID="{06236D4A-8C3D-46B2-A493-7838B2BC1FD7}" presName="L2TextContainer" presStyleLbl="revTx" presStyleIdx="8" presStyleCnt="14">
        <dgm:presLayoutVars>
          <dgm:bulletEnabled val="1"/>
        </dgm:presLayoutVars>
      </dgm:prSet>
      <dgm:spPr/>
    </dgm:pt>
    <dgm:pt modelId="{92E8BB03-89E8-4A9F-BC40-F3FAE3548519}" type="pres">
      <dgm:prSet presAssocID="{06236D4A-8C3D-46B2-A493-7838B2BC1FD7}" presName="L1TextContainer" presStyleLbl="revTx" presStyleIdx="9" presStyleCnt="14">
        <dgm:presLayoutVars>
          <dgm:chMax val="1"/>
          <dgm:chPref val="1"/>
          <dgm:bulletEnabled val="1"/>
        </dgm:presLayoutVars>
      </dgm:prSet>
      <dgm:spPr/>
    </dgm:pt>
    <dgm:pt modelId="{01701B5F-21C4-4275-B8B4-A5A1C45EF6F2}" type="pres">
      <dgm:prSet presAssocID="{06236D4A-8C3D-46B2-A493-7838B2BC1FD7}" presName="ConnectLine" presStyleLbl="sibTrans1D1" presStyleIdx="4" presStyleCnt="7"/>
      <dgm:spPr>
        <a:noFill/>
        <a:ln w="12700" cap="flat" cmpd="sng" algn="ctr">
          <a:solidFill>
            <a:schemeClr val="accent2">
              <a:hueOff val="0"/>
              <a:satOff val="0"/>
              <a:lumOff val="0"/>
              <a:alphaOff val="0"/>
            </a:schemeClr>
          </a:solidFill>
          <a:prstDash val="dash"/>
          <a:miter lim="800000"/>
        </a:ln>
        <a:effectLst/>
      </dgm:spPr>
    </dgm:pt>
    <dgm:pt modelId="{53737765-C36F-4899-94F9-9092B2468D74}" type="pres">
      <dgm:prSet presAssocID="{06236D4A-8C3D-46B2-A493-7838B2BC1FD7}" presName="EmptyPlaceHolder" presStyleCnt="0"/>
      <dgm:spPr/>
    </dgm:pt>
    <dgm:pt modelId="{97CD82D4-6B36-4129-8929-CFBB79831A35}" type="pres">
      <dgm:prSet presAssocID="{1C40B1A0-41CA-40FD-B88D-2AF4B847D550}" presName="spaceBetweenRectangles" presStyleCnt="0"/>
      <dgm:spPr/>
    </dgm:pt>
    <dgm:pt modelId="{7867E869-D32E-4D64-A934-38A24444ACB8}" type="pres">
      <dgm:prSet presAssocID="{D7BE2EBE-A25B-4EE1-8CAD-15D409D6D867}" presName="composite" presStyleCnt="0"/>
      <dgm:spPr/>
    </dgm:pt>
    <dgm:pt modelId="{06F847BD-1D27-4424-81BB-970A0CE19259}" type="pres">
      <dgm:prSet presAssocID="{D7BE2EBE-A25B-4EE1-8CAD-15D409D6D867}" presName="ConnectorPoint" presStyleLbl="lnNode1" presStyleIdx="5"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4FCBD451-1706-4D5E-88D7-A4946C81E22F}" type="pres">
      <dgm:prSet presAssocID="{D7BE2EBE-A25B-4EE1-8CAD-15D409D6D867}" presName="DropPinPlaceHolder" presStyleCnt="0"/>
      <dgm:spPr/>
    </dgm:pt>
    <dgm:pt modelId="{E56E436E-9BC4-460B-B1B8-B9158E936F3B}" type="pres">
      <dgm:prSet presAssocID="{D7BE2EBE-A25B-4EE1-8CAD-15D409D6D867}" presName="DropPin" presStyleLbl="alignNode1" presStyleIdx="5" presStyleCnt="7"/>
      <dgm:spPr/>
    </dgm:pt>
    <dgm:pt modelId="{2DEC132A-8584-48F2-A631-6C9C3190A349}" type="pres">
      <dgm:prSet presAssocID="{D7BE2EBE-A25B-4EE1-8CAD-15D409D6D867}" presName="Ellipse" presStyleLbl="fgAcc1" presStyleIdx="6" presStyleCnt="8"/>
      <dgm:spPr>
        <a:solidFill>
          <a:schemeClr val="lt1">
            <a:alpha val="90000"/>
            <a:hueOff val="0"/>
            <a:satOff val="0"/>
            <a:lumOff val="0"/>
            <a:alphaOff val="0"/>
          </a:schemeClr>
        </a:solidFill>
        <a:ln w="19050" cap="flat" cmpd="sng" algn="ctr">
          <a:noFill/>
          <a:prstDash val="solid"/>
          <a:miter lim="800000"/>
        </a:ln>
        <a:effectLst/>
      </dgm:spPr>
    </dgm:pt>
    <dgm:pt modelId="{79931327-BF5D-4347-841B-81B8C5635DA2}" type="pres">
      <dgm:prSet presAssocID="{D7BE2EBE-A25B-4EE1-8CAD-15D409D6D867}" presName="L2TextContainer" presStyleLbl="revTx" presStyleIdx="10" presStyleCnt="14">
        <dgm:presLayoutVars>
          <dgm:bulletEnabled val="1"/>
        </dgm:presLayoutVars>
      </dgm:prSet>
      <dgm:spPr/>
    </dgm:pt>
    <dgm:pt modelId="{F6FBF250-BEAC-46B4-B400-0F12FDFE7570}" type="pres">
      <dgm:prSet presAssocID="{D7BE2EBE-A25B-4EE1-8CAD-15D409D6D867}" presName="L1TextContainer" presStyleLbl="revTx" presStyleIdx="11" presStyleCnt="14">
        <dgm:presLayoutVars>
          <dgm:chMax val="1"/>
          <dgm:chPref val="1"/>
          <dgm:bulletEnabled val="1"/>
        </dgm:presLayoutVars>
      </dgm:prSet>
      <dgm:spPr/>
    </dgm:pt>
    <dgm:pt modelId="{5B611BB7-B23B-447D-9789-61664CEFAA4D}" type="pres">
      <dgm:prSet presAssocID="{D7BE2EBE-A25B-4EE1-8CAD-15D409D6D867}" presName="ConnectLine" presStyleLbl="sibTrans1D1" presStyleIdx="5" presStyleCnt="7"/>
      <dgm:spPr>
        <a:noFill/>
        <a:ln w="12700" cap="flat" cmpd="sng" algn="ctr">
          <a:solidFill>
            <a:schemeClr val="accent2">
              <a:hueOff val="0"/>
              <a:satOff val="0"/>
              <a:lumOff val="0"/>
              <a:alphaOff val="0"/>
            </a:schemeClr>
          </a:solidFill>
          <a:prstDash val="dash"/>
          <a:miter lim="800000"/>
        </a:ln>
        <a:effectLst/>
      </dgm:spPr>
    </dgm:pt>
    <dgm:pt modelId="{8F1D07C0-5A18-4ACE-BC83-5B27645243FF}" type="pres">
      <dgm:prSet presAssocID="{D7BE2EBE-A25B-4EE1-8CAD-15D409D6D867}" presName="EmptyPlaceHolder" presStyleCnt="0"/>
      <dgm:spPr/>
    </dgm:pt>
    <dgm:pt modelId="{AD48A66B-A3C0-41E0-8137-EBD3CC7AC142}" type="pres">
      <dgm:prSet presAssocID="{F9EE9E59-18D1-4F31-B703-FA587044EB5E}" presName="spaceBetweenRectangles" presStyleCnt="0"/>
      <dgm:spPr/>
    </dgm:pt>
    <dgm:pt modelId="{6A3AD119-E0BC-41A0-AF14-A0C53BE3C37E}" type="pres">
      <dgm:prSet presAssocID="{11E2CDFB-16E8-4298-B68D-735955F28713}" presName="composite" presStyleCnt="0"/>
      <dgm:spPr/>
    </dgm:pt>
    <dgm:pt modelId="{5F8F41E0-0B70-4AC6-B7CF-6089D698EAC1}" type="pres">
      <dgm:prSet presAssocID="{11E2CDFB-16E8-4298-B68D-735955F28713}" presName="ConnectorPoint" presStyleLbl="lnNode1" presStyleIdx="6" presStyleCnt="7"/>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4FF9E02E-23D7-4AA5-8D14-7823268B0EF0}" type="pres">
      <dgm:prSet presAssocID="{11E2CDFB-16E8-4298-B68D-735955F28713}" presName="DropPinPlaceHolder" presStyleCnt="0"/>
      <dgm:spPr/>
    </dgm:pt>
    <dgm:pt modelId="{97D46EC6-1039-401B-8ECC-D47213931A43}" type="pres">
      <dgm:prSet presAssocID="{11E2CDFB-16E8-4298-B68D-735955F28713}" presName="DropPin" presStyleLbl="alignNode1" presStyleIdx="6" presStyleCnt="7"/>
      <dgm:spPr/>
    </dgm:pt>
    <dgm:pt modelId="{1BFFA1C7-1606-43A3-8E0D-AC042543129A}" type="pres">
      <dgm:prSet presAssocID="{11E2CDFB-16E8-4298-B68D-735955F28713}" presName="Ellipse" presStyleLbl="fgAcc1" presStyleIdx="7" presStyleCnt="8"/>
      <dgm:spPr>
        <a:solidFill>
          <a:schemeClr val="lt1">
            <a:alpha val="90000"/>
            <a:hueOff val="0"/>
            <a:satOff val="0"/>
            <a:lumOff val="0"/>
            <a:alphaOff val="0"/>
          </a:schemeClr>
        </a:solidFill>
        <a:ln w="19050" cap="flat" cmpd="sng" algn="ctr">
          <a:noFill/>
          <a:prstDash val="solid"/>
          <a:miter lim="800000"/>
        </a:ln>
        <a:effectLst/>
      </dgm:spPr>
    </dgm:pt>
    <dgm:pt modelId="{E74F47A9-EDBC-41C4-82A9-31237FACFF06}" type="pres">
      <dgm:prSet presAssocID="{11E2CDFB-16E8-4298-B68D-735955F28713}" presName="L2TextContainer" presStyleLbl="revTx" presStyleIdx="12" presStyleCnt="14">
        <dgm:presLayoutVars>
          <dgm:bulletEnabled val="1"/>
        </dgm:presLayoutVars>
      </dgm:prSet>
      <dgm:spPr/>
    </dgm:pt>
    <dgm:pt modelId="{04965B68-95C8-4D23-984C-0D8A3186249D}" type="pres">
      <dgm:prSet presAssocID="{11E2CDFB-16E8-4298-B68D-735955F28713}" presName="L1TextContainer" presStyleLbl="revTx" presStyleIdx="13" presStyleCnt="14">
        <dgm:presLayoutVars>
          <dgm:chMax val="1"/>
          <dgm:chPref val="1"/>
          <dgm:bulletEnabled val="1"/>
        </dgm:presLayoutVars>
      </dgm:prSet>
      <dgm:spPr/>
    </dgm:pt>
    <dgm:pt modelId="{F85750B3-9BCB-4B2A-A716-483EC8E29159}" type="pres">
      <dgm:prSet presAssocID="{11E2CDFB-16E8-4298-B68D-735955F28713}" presName="ConnectLine" presStyleLbl="sibTrans1D1" presStyleIdx="6" presStyleCnt="7"/>
      <dgm:spPr>
        <a:noFill/>
        <a:ln w="12700" cap="flat" cmpd="sng" algn="ctr">
          <a:solidFill>
            <a:schemeClr val="accent2">
              <a:hueOff val="0"/>
              <a:satOff val="0"/>
              <a:lumOff val="0"/>
              <a:alphaOff val="0"/>
            </a:schemeClr>
          </a:solidFill>
          <a:prstDash val="dash"/>
          <a:miter lim="800000"/>
        </a:ln>
        <a:effectLst/>
      </dgm:spPr>
    </dgm:pt>
    <dgm:pt modelId="{7BFAECAB-65EF-4357-A3C2-240581035A51}" type="pres">
      <dgm:prSet presAssocID="{11E2CDFB-16E8-4298-B68D-735955F28713}" presName="EmptyPlaceHolder" presStyleCnt="0"/>
      <dgm:spPr/>
    </dgm:pt>
  </dgm:ptLst>
  <dgm:cxnLst>
    <dgm:cxn modelId="{C7ACD301-5F72-4507-AF60-1F61011BDC58}" srcId="{D7BE2EBE-A25B-4EE1-8CAD-15D409D6D867}" destId="{28FA4424-8E27-49EE-B6E6-6475E386F20C}" srcOrd="0" destOrd="0" parTransId="{3DB6588E-77C4-4F5E-B9B9-553FEAB2ED7B}" sibTransId="{F5196F96-BEDD-4016-A408-055DB19ED5C2}"/>
    <dgm:cxn modelId="{E1E0F305-99F9-4E26-BD8F-51264B7C5D5B}" type="presOf" srcId="{D7BE2EBE-A25B-4EE1-8CAD-15D409D6D867}" destId="{F6FBF250-BEAC-46B4-B400-0F12FDFE7570}" srcOrd="0" destOrd="0" presId="urn:microsoft.com/office/officeart/2017/3/layout/DropPinTimeline"/>
    <dgm:cxn modelId="{CDAB840A-858C-4F84-97D0-DE62202C1E9A}" type="presOf" srcId="{6569A620-DAC9-4CE9-9EDF-43A9620BEC31}" destId="{5F51A993-22D7-49D9-96D0-984BF9F68F33}" srcOrd="0" destOrd="0" presId="urn:microsoft.com/office/officeart/2017/3/layout/DropPinTimeline"/>
    <dgm:cxn modelId="{714AAC11-412D-42F4-A30A-2E4128934A14}" srcId="{4DA0745A-0D95-40E5-A054-542ADCB784E3}" destId="{615E590B-1F45-46B5-AD4A-3985C352E772}" srcOrd="1" destOrd="0" parTransId="{46BDE008-4CD3-44AE-809D-EC44D1ECBD65}" sibTransId="{4D96CA9A-A2C8-49E3-9098-85CACE223F68}"/>
    <dgm:cxn modelId="{8C7B7618-436D-48AB-87CC-3528A73927B1}" srcId="{1547C42A-8435-4B59-A995-0FC081A01DCC}" destId="{B069ECE2-2D5A-4749-BE5E-9A6AB6667969}" srcOrd="0" destOrd="0" parTransId="{C042D8B1-D790-42BD-880D-0FD088A8D816}" sibTransId="{EE86F806-B6B2-42E9-8858-A7778EA74E8A}"/>
    <dgm:cxn modelId="{106B4A19-811A-49C4-8890-D8241334AAAB}" srcId="{4DA0745A-0D95-40E5-A054-542ADCB784E3}" destId="{D7BE2EBE-A25B-4EE1-8CAD-15D409D6D867}" srcOrd="5" destOrd="0" parTransId="{2118CA19-FFF4-47AA-9C47-79F5A43E73B0}" sibTransId="{F9EE9E59-18D1-4F31-B703-FA587044EB5E}"/>
    <dgm:cxn modelId="{58DF4425-C12C-4A93-A97C-609ED63153D8}" type="presOf" srcId="{B069ECE2-2D5A-4749-BE5E-9A6AB6667969}" destId="{04A49538-EF80-4B08-A5C5-2C704B091C1F}" srcOrd="0" destOrd="0" presId="urn:microsoft.com/office/officeart/2017/3/layout/DropPinTimeline"/>
    <dgm:cxn modelId="{7BB8502B-447F-43E6-B755-24CEA37B1037}" type="presOf" srcId="{06236D4A-8C3D-46B2-A493-7838B2BC1FD7}" destId="{92E8BB03-89E8-4A9F-BC40-F3FAE3548519}" srcOrd="0" destOrd="0" presId="urn:microsoft.com/office/officeart/2017/3/layout/DropPinTimeline"/>
    <dgm:cxn modelId="{20579532-F24F-4177-9A73-F87CEC3C291D}" srcId="{BB01B955-BADD-4391-83FE-D74A04BFB294}" destId="{464EAC66-78B8-497D-BAD3-F71E3C95BA4D}" srcOrd="0" destOrd="0" parTransId="{CB7CB8B1-238E-437B-989A-C4B0FE7813D3}" sibTransId="{1639249B-77DF-4B19-A242-67F395CB59F5}"/>
    <dgm:cxn modelId="{28D38743-7E81-4762-8089-CC1E9FF6E19B}" type="presOf" srcId="{464EAC66-78B8-497D-BAD3-F71E3C95BA4D}" destId="{011A28E1-B949-4AE2-80EE-C910FFEA943F}" srcOrd="0" destOrd="0" presId="urn:microsoft.com/office/officeart/2017/3/layout/DropPinTimeline"/>
    <dgm:cxn modelId="{E3A67965-7155-467D-8879-4AF9F263FF5E}" type="presOf" srcId="{509D4818-5D98-4625-9D58-37FF10BF99CF}" destId="{6353E522-F308-4E3D-88C3-372658BBF6A3}" srcOrd="0" destOrd="0" presId="urn:microsoft.com/office/officeart/2017/3/layout/DropPinTimeline"/>
    <dgm:cxn modelId="{E546CC67-F06F-4DF1-B11B-E053AC39C4A5}" type="presOf" srcId="{615E590B-1F45-46B5-AD4A-3985C352E772}" destId="{B9135934-0888-402F-AD4A-EF08E5D4609A}" srcOrd="0" destOrd="0" presId="urn:microsoft.com/office/officeart/2017/3/layout/DropPinTimeline"/>
    <dgm:cxn modelId="{D2981A48-51C7-4683-976E-D0E33716AF56}" type="presOf" srcId="{11E2CDFB-16E8-4298-B68D-735955F28713}" destId="{04965B68-95C8-4D23-984C-0D8A3186249D}" srcOrd="0" destOrd="0" presId="urn:microsoft.com/office/officeart/2017/3/layout/DropPinTimeline"/>
    <dgm:cxn modelId="{7E7E0D4F-52F7-4317-A8B7-A2E2A5F0F5BE}" srcId="{4DA0745A-0D95-40E5-A054-542ADCB784E3}" destId="{1547C42A-8435-4B59-A995-0FC081A01DCC}" srcOrd="2" destOrd="0" parTransId="{20DDAE0B-8189-4134-A266-7EFB9489CDE1}" sibTransId="{B8C8423D-DA64-4367-A65A-53397F2D1AB1}"/>
    <dgm:cxn modelId="{730EE571-FF92-4C0F-892D-D6FB27E84E79}" srcId="{4DA0745A-0D95-40E5-A054-542ADCB784E3}" destId="{BB01B955-BADD-4391-83FE-D74A04BFB294}" srcOrd="3" destOrd="0" parTransId="{203C9CA5-E729-470D-AF81-BEF3B8729764}" sibTransId="{8F4E5906-3684-4B62-9869-5D02ABEBAFCF}"/>
    <dgm:cxn modelId="{5D2CF775-0146-4D3A-88B8-CCB0F00DA5E1}" srcId="{4DA0745A-0D95-40E5-A054-542ADCB784E3}" destId="{11E2CDFB-16E8-4298-B68D-735955F28713}" srcOrd="6" destOrd="0" parTransId="{550C91BA-2431-45F4-855F-B8ECF05D3E1B}" sibTransId="{BEEA4200-F872-40DB-BBB7-4DC893B04DDE}"/>
    <dgm:cxn modelId="{C90A5776-0283-4F23-A33B-354BB4D3D153}" srcId="{4DA0745A-0D95-40E5-A054-542ADCB784E3}" destId="{06236D4A-8C3D-46B2-A493-7838B2BC1FD7}" srcOrd="4" destOrd="0" parTransId="{BA2F243E-0D17-4E62-B8A2-B8279BB7638C}" sibTransId="{1C40B1A0-41CA-40FD-B88D-2AF4B847D550}"/>
    <dgm:cxn modelId="{B40A9D84-B7FF-4B29-9B9F-E296F85A1B86}" type="presOf" srcId="{E5D219DD-1AEB-4C3E-B686-97B0BB65BC03}" destId="{37FE3765-F7D4-4EE0-80C1-6DFD15F98E5D}" srcOrd="0" destOrd="0" presId="urn:microsoft.com/office/officeart/2017/3/layout/DropPinTimeline"/>
    <dgm:cxn modelId="{B8BEAC95-7A39-45AF-A555-FD23B8C4B1B0}" srcId="{6054526D-679F-4C9E-A0E8-D31DCE8CB50A}" destId="{E5D219DD-1AEB-4C3E-B686-97B0BB65BC03}" srcOrd="0" destOrd="0" parTransId="{C8832B5B-9450-412F-B412-7D623DCE575C}" sibTransId="{CA723419-CFE4-4244-ABED-5F64A855BB54}"/>
    <dgm:cxn modelId="{7DFAC0A7-1959-40FC-B8FC-BF383DA90C57}" srcId="{4DA0745A-0D95-40E5-A054-542ADCB784E3}" destId="{6054526D-679F-4C9E-A0E8-D31DCE8CB50A}" srcOrd="0" destOrd="0" parTransId="{9AAC2D0D-8C06-4256-88DB-C4C2C84A190F}" sibTransId="{7C89A1D1-5C5C-4959-A5B6-60C095885DF5}"/>
    <dgm:cxn modelId="{F9E6A3AD-B2E5-459F-B1F0-6A1CB0808DFC}" type="presOf" srcId="{6054526D-679F-4C9E-A0E8-D31DCE8CB50A}" destId="{591BCE3A-B77E-4F67-B74F-13F489C89F71}" srcOrd="0" destOrd="0" presId="urn:microsoft.com/office/officeart/2017/3/layout/DropPinTimeline"/>
    <dgm:cxn modelId="{CC3AA1B8-8277-4BB7-83C9-692FC98CC8FA}" srcId="{615E590B-1F45-46B5-AD4A-3985C352E772}" destId="{509D4818-5D98-4625-9D58-37FF10BF99CF}" srcOrd="0" destOrd="0" parTransId="{3B57086D-8F4B-4B31-8805-A9CF986234E6}" sibTransId="{FEC6F61A-B86D-4EE9-8DD5-D6D24DAAC4A2}"/>
    <dgm:cxn modelId="{DAEFE6BB-978E-485C-846C-9E8EE3386043}" type="presOf" srcId="{BB01B955-BADD-4391-83FE-D74A04BFB294}" destId="{69ED655F-6153-4576-B3BA-D23FB62D6F6F}" srcOrd="0" destOrd="0" presId="urn:microsoft.com/office/officeart/2017/3/layout/DropPinTimeline"/>
    <dgm:cxn modelId="{C102A3D7-74E7-482B-94CB-C8E5347D0229}" type="presOf" srcId="{56B912E2-6F24-4681-AD8E-A894337D3496}" destId="{E74F47A9-EDBC-41C4-82A9-31237FACFF06}" srcOrd="0" destOrd="0" presId="urn:microsoft.com/office/officeart/2017/3/layout/DropPinTimeline"/>
    <dgm:cxn modelId="{17BC08D8-F952-4EF3-89DF-EFAA346BF658}" type="presOf" srcId="{28FA4424-8E27-49EE-B6E6-6475E386F20C}" destId="{79931327-BF5D-4347-841B-81B8C5635DA2}" srcOrd="0" destOrd="0" presId="urn:microsoft.com/office/officeart/2017/3/layout/DropPinTimeline"/>
    <dgm:cxn modelId="{A4939FDA-7340-4A8A-9EDF-FC6FF08E2830}" type="presOf" srcId="{1547C42A-8435-4B59-A995-0FC081A01DCC}" destId="{4E3FE6B8-46DE-4038-BD94-62ADCC85F541}" srcOrd="0" destOrd="0" presId="urn:microsoft.com/office/officeart/2017/3/layout/DropPinTimeline"/>
    <dgm:cxn modelId="{F97AD7E8-B854-421A-AC16-5E95A919988A}" type="presOf" srcId="{4DA0745A-0D95-40E5-A054-542ADCB784E3}" destId="{9B663375-9DE8-434D-9D4B-B8D38781DC85}" srcOrd="0" destOrd="0" presId="urn:microsoft.com/office/officeart/2017/3/layout/DropPinTimeline"/>
    <dgm:cxn modelId="{1DC28DF0-4FA4-4133-ACD2-718B91818C36}" srcId="{11E2CDFB-16E8-4298-B68D-735955F28713}" destId="{56B912E2-6F24-4681-AD8E-A894337D3496}" srcOrd="0" destOrd="0" parTransId="{16394E69-2BDD-4293-94D6-20D8FEC65724}" sibTransId="{D4E693D4-03D3-4380-ABDD-1EF0F983D9AB}"/>
    <dgm:cxn modelId="{7FD199F8-DF5A-4EAA-93E6-D4EC431D2F1D}" srcId="{06236D4A-8C3D-46B2-A493-7838B2BC1FD7}" destId="{6569A620-DAC9-4CE9-9EDF-43A9620BEC31}" srcOrd="0" destOrd="0" parTransId="{C9C54940-CF6D-4AC8-842A-3771B53CD661}" sibTransId="{6E854BD4-2790-484A-B75C-EE4C225ACF39}"/>
    <dgm:cxn modelId="{A43B32B5-282C-4DC9-9EB9-D79CEAF28252}" type="presParOf" srcId="{9B663375-9DE8-434D-9D4B-B8D38781DC85}" destId="{FABB36B0-E573-4300-ABD8-A2B6DD0E72B4}" srcOrd="0" destOrd="0" presId="urn:microsoft.com/office/officeart/2017/3/layout/DropPinTimeline"/>
    <dgm:cxn modelId="{D1128871-B95C-4D8E-84BF-38E8344A48E8}" type="presParOf" srcId="{9B663375-9DE8-434D-9D4B-B8D38781DC85}" destId="{36C89CA3-7B93-4073-A612-234A8673AB95}" srcOrd="1" destOrd="0" presId="urn:microsoft.com/office/officeart/2017/3/layout/DropPinTimeline"/>
    <dgm:cxn modelId="{80C65DEE-8D1D-44A2-BB15-5AFBD1B4A01D}" type="presParOf" srcId="{36C89CA3-7B93-4073-A612-234A8673AB95}" destId="{C868DF5B-E5DF-4A9F-A34C-A7E75620DFA9}" srcOrd="0" destOrd="0" presId="urn:microsoft.com/office/officeart/2017/3/layout/DropPinTimeline"/>
    <dgm:cxn modelId="{79DD9BC3-05E4-4951-BBB8-C3B9C7AD533D}" type="presParOf" srcId="{C868DF5B-E5DF-4A9F-A34C-A7E75620DFA9}" destId="{6951B38D-F4ED-4ED9-925D-E84437F3C971}" srcOrd="0" destOrd="0" presId="urn:microsoft.com/office/officeart/2017/3/layout/DropPinTimeline"/>
    <dgm:cxn modelId="{39F18332-99D2-4E72-9F57-92BB00AAD9B8}" type="presParOf" srcId="{C868DF5B-E5DF-4A9F-A34C-A7E75620DFA9}" destId="{D09D0A1B-C7D1-4EFF-B7F1-A7B28DE85C90}" srcOrd="1" destOrd="0" presId="urn:microsoft.com/office/officeart/2017/3/layout/DropPinTimeline"/>
    <dgm:cxn modelId="{53B1523E-70B9-487E-BC9A-B5251982E44E}" type="presParOf" srcId="{D09D0A1B-C7D1-4EFF-B7F1-A7B28DE85C90}" destId="{77CD71BC-BECB-42DA-9791-030A234AD34D}" srcOrd="0" destOrd="0" presId="urn:microsoft.com/office/officeart/2017/3/layout/DropPinTimeline"/>
    <dgm:cxn modelId="{C802C37B-142C-442F-837F-0A282E80061F}" type="presParOf" srcId="{D09D0A1B-C7D1-4EFF-B7F1-A7B28DE85C90}" destId="{4006D88D-2634-4528-9C0A-815C5710502C}" srcOrd="1" destOrd="0" presId="urn:microsoft.com/office/officeart/2017/3/layout/DropPinTimeline"/>
    <dgm:cxn modelId="{BD429A9B-492F-4E50-AAB0-11792907CB66}" type="presParOf" srcId="{C868DF5B-E5DF-4A9F-A34C-A7E75620DFA9}" destId="{37FE3765-F7D4-4EE0-80C1-6DFD15F98E5D}" srcOrd="2" destOrd="0" presId="urn:microsoft.com/office/officeart/2017/3/layout/DropPinTimeline"/>
    <dgm:cxn modelId="{1C7FE13F-4D76-4E93-8437-2B1B718DEBAA}" type="presParOf" srcId="{C868DF5B-E5DF-4A9F-A34C-A7E75620DFA9}" destId="{591BCE3A-B77E-4F67-B74F-13F489C89F71}" srcOrd="3" destOrd="0" presId="urn:microsoft.com/office/officeart/2017/3/layout/DropPinTimeline"/>
    <dgm:cxn modelId="{8DA90B65-9D8D-4E68-A70E-1F87ABB5B77D}" type="presParOf" srcId="{C868DF5B-E5DF-4A9F-A34C-A7E75620DFA9}" destId="{AFDB23CC-2F21-44AC-803A-2CF29BC3270C}" srcOrd="4" destOrd="0" presId="urn:microsoft.com/office/officeart/2017/3/layout/DropPinTimeline"/>
    <dgm:cxn modelId="{EF0D3C33-7377-47A0-AB43-A9D9698C648C}" type="presParOf" srcId="{C868DF5B-E5DF-4A9F-A34C-A7E75620DFA9}" destId="{FFF45238-AD9A-4038-8660-C7EBBC5992A6}" srcOrd="5" destOrd="0" presId="urn:microsoft.com/office/officeart/2017/3/layout/DropPinTimeline"/>
    <dgm:cxn modelId="{69C355AE-3DF8-43CE-A04C-1C7AD8749955}" type="presParOf" srcId="{36C89CA3-7B93-4073-A612-234A8673AB95}" destId="{4F7017A7-5995-4157-9399-87D0580BDD9F}" srcOrd="1" destOrd="0" presId="urn:microsoft.com/office/officeart/2017/3/layout/DropPinTimeline"/>
    <dgm:cxn modelId="{E925D111-F04C-4613-87E0-2DFA825EB26C}" type="presParOf" srcId="{36C89CA3-7B93-4073-A612-234A8673AB95}" destId="{CE4FE0CA-35BD-492C-A5DF-524A65DDEF1B}" srcOrd="2" destOrd="0" presId="urn:microsoft.com/office/officeart/2017/3/layout/DropPinTimeline"/>
    <dgm:cxn modelId="{AE8D9785-CA57-44B1-BC91-A09F4985E985}" type="presParOf" srcId="{CE4FE0CA-35BD-492C-A5DF-524A65DDEF1B}" destId="{AC59FBB2-BA7F-41F1-8C14-BF7F4C93AB3D}" srcOrd="0" destOrd="0" presId="urn:microsoft.com/office/officeart/2017/3/layout/DropPinTimeline"/>
    <dgm:cxn modelId="{7ED59636-9218-4C5C-9182-68200933D3DA}" type="presParOf" srcId="{CE4FE0CA-35BD-492C-A5DF-524A65DDEF1B}" destId="{1233F10E-1BEE-400E-BF93-60D7C74F72A1}" srcOrd="1" destOrd="0" presId="urn:microsoft.com/office/officeart/2017/3/layout/DropPinTimeline"/>
    <dgm:cxn modelId="{8D0BC378-67D2-496E-AE49-020B4B9A521B}" type="presParOf" srcId="{1233F10E-1BEE-400E-BF93-60D7C74F72A1}" destId="{BAC3689F-A50A-4652-BA19-293D5C2A6472}" srcOrd="0" destOrd="0" presId="urn:microsoft.com/office/officeart/2017/3/layout/DropPinTimeline"/>
    <dgm:cxn modelId="{D9376595-D8C9-4CBA-A69F-D482E0A2FA6D}" type="presParOf" srcId="{1233F10E-1BEE-400E-BF93-60D7C74F72A1}" destId="{399A718E-86C1-4912-B3E3-3AF64909A5A2}" srcOrd="1" destOrd="0" presId="urn:microsoft.com/office/officeart/2017/3/layout/DropPinTimeline"/>
    <dgm:cxn modelId="{5F58843C-783F-4020-9E3E-EDCF2A578676}" type="presParOf" srcId="{CE4FE0CA-35BD-492C-A5DF-524A65DDEF1B}" destId="{6353E522-F308-4E3D-88C3-372658BBF6A3}" srcOrd="2" destOrd="0" presId="urn:microsoft.com/office/officeart/2017/3/layout/DropPinTimeline"/>
    <dgm:cxn modelId="{26D51595-59E5-4993-95FE-DF7CBF575D3D}" type="presParOf" srcId="{CE4FE0CA-35BD-492C-A5DF-524A65DDEF1B}" destId="{B9135934-0888-402F-AD4A-EF08E5D4609A}" srcOrd="3" destOrd="0" presId="urn:microsoft.com/office/officeart/2017/3/layout/DropPinTimeline"/>
    <dgm:cxn modelId="{60FCE890-8D5C-4832-96C6-E109451C4158}" type="presParOf" srcId="{CE4FE0CA-35BD-492C-A5DF-524A65DDEF1B}" destId="{24F15C09-96E5-445A-AA63-B4ECBD79F5F6}" srcOrd="4" destOrd="0" presId="urn:microsoft.com/office/officeart/2017/3/layout/DropPinTimeline"/>
    <dgm:cxn modelId="{2CABEB8E-2CE4-45E7-A541-DEC6B8D924D3}" type="presParOf" srcId="{CE4FE0CA-35BD-492C-A5DF-524A65DDEF1B}" destId="{464A9E4A-8E35-409E-9C24-A9339EC91553}" srcOrd="5" destOrd="0" presId="urn:microsoft.com/office/officeart/2017/3/layout/DropPinTimeline"/>
    <dgm:cxn modelId="{069AB45A-5DD0-4A2D-A739-DEE06BFE54ED}" type="presParOf" srcId="{36C89CA3-7B93-4073-A612-234A8673AB95}" destId="{4AB5B011-210D-4982-9E2A-211788C9C246}" srcOrd="3" destOrd="0" presId="urn:microsoft.com/office/officeart/2017/3/layout/DropPinTimeline"/>
    <dgm:cxn modelId="{E008E9B4-F21D-4AE2-9FA2-F505B793AFA3}" type="presParOf" srcId="{36C89CA3-7B93-4073-A612-234A8673AB95}" destId="{66C37E82-5453-4440-B56E-0D0225BC3C73}" srcOrd="4" destOrd="0" presId="urn:microsoft.com/office/officeart/2017/3/layout/DropPinTimeline"/>
    <dgm:cxn modelId="{FA33F256-D772-4BDC-AF98-4DAAFAE672CE}" type="presParOf" srcId="{66C37E82-5453-4440-B56E-0D0225BC3C73}" destId="{D34CD646-DEC5-4F7A-BC11-0635415E5D63}" srcOrd="0" destOrd="0" presId="urn:microsoft.com/office/officeart/2017/3/layout/DropPinTimeline"/>
    <dgm:cxn modelId="{7CE615BF-49B0-4979-BB3E-42243E16DB8B}" type="presParOf" srcId="{66C37E82-5453-4440-B56E-0D0225BC3C73}" destId="{10A4C71C-DEE4-44D1-B289-A98A33DE23FB}" srcOrd="1" destOrd="0" presId="urn:microsoft.com/office/officeart/2017/3/layout/DropPinTimeline"/>
    <dgm:cxn modelId="{1D8B229D-F31D-4F1E-B9DC-E798B1853DC5}" type="presParOf" srcId="{10A4C71C-DEE4-44D1-B289-A98A33DE23FB}" destId="{A50D4099-B83E-4080-B50B-170780F56435}" srcOrd="0" destOrd="0" presId="urn:microsoft.com/office/officeart/2017/3/layout/DropPinTimeline"/>
    <dgm:cxn modelId="{EF7C1B11-EAD1-42AF-93E1-E3E68C7E79F4}" type="presParOf" srcId="{10A4C71C-DEE4-44D1-B289-A98A33DE23FB}" destId="{1E83369F-B0C6-4D9B-B1A0-7D236855A3C2}" srcOrd="1" destOrd="0" presId="urn:microsoft.com/office/officeart/2017/3/layout/DropPinTimeline"/>
    <dgm:cxn modelId="{76F6B3FC-6227-40A4-9087-CB052C548613}" type="presParOf" srcId="{66C37E82-5453-4440-B56E-0D0225BC3C73}" destId="{04A49538-EF80-4B08-A5C5-2C704B091C1F}" srcOrd="2" destOrd="0" presId="urn:microsoft.com/office/officeart/2017/3/layout/DropPinTimeline"/>
    <dgm:cxn modelId="{C1B39BB4-F78E-4517-8B72-63AABEA25DEF}" type="presParOf" srcId="{66C37E82-5453-4440-B56E-0D0225BC3C73}" destId="{4E3FE6B8-46DE-4038-BD94-62ADCC85F541}" srcOrd="3" destOrd="0" presId="urn:microsoft.com/office/officeart/2017/3/layout/DropPinTimeline"/>
    <dgm:cxn modelId="{E9CF5ED9-A33E-478C-903A-131835918455}" type="presParOf" srcId="{66C37E82-5453-4440-B56E-0D0225BC3C73}" destId="{BADBACC0-7E8D-457C-8F4F-94440A8196F4}" srcOrd="4" destOrd="0" presId="urn:microsoft.com/office/officeart/2017/3/layout/DropPinTimeline"/>
    <dgm:cxn modelId="{F95A0018-DA69-46F0-8EC5-D6E67C539324}" type="presParOf" srcId="{66C37E82-5453-4440-B56E-0D0225BC3C73}" destId="{84BDA7BB-DC30-400C-AB2E-134A30CA4A31}" srcOrd="5" destOrd="0" presId="urn:microsoft.com/office/officeart/2017/3/layout/DropPinTimeline"/>
    <dgm:cxn modelId="{D0021231-D195-48C4-8E3D-FC638B8A2386}" type="presParOf" srcId="{36C89CA3-7B93-4073-A612-234A8673AB95}" destId="{41E78CEC-2043-4381-803C-2E950786E61C}" srcOrd="5" destOrd="0" presId="urn:microsoft.com/office/officeart/2017/3/layout/DropPinTimeline"/>
    <dgm:cxn modelId="{4837CBA0-9769-45A5-B284-9FE669E928D7}" type="presParOf" srcId="{36C89CA3-7B93-4073-A612-234A8673AB95}" destId="{6E5AAA1A-E71D-41DB-8656-E59AA1B29D88}" srcOrd="6" destOrd="0" presId="urn:microsoft.com/office/officeart/2017/3/layout/DropPinTimeline"/>
    <dgm:cxn modelId="{A4F1753D-D738-4467-99CE-266F35F45BCE}" type="presParOf" srcId="{6E5AAA1A-E71D-41DB-8656-E59AA1B29D88}" destId="{82A655F3-F4EB-4358-A523-A2CF202A4284}" srcOrd="0" destOrd="0" presId="urn:microsoft.com/office/officeart/2017/3/layout/DropPinTimeline"/>
    <dgm:cxn modelId="{00D839B5-93D2-4A74-8A6A-F3F4616DCB5D}" type="presParOf" srcId="{6E5AAA1A-E71D-41DB-8656-E59AA1B29D88}" destId="{AC5D9455-625D-496B-979A-F19FEC062B2B}" srcOrd="1" destOrd="0" presId="urn:microsoft.com/office/officeart/2017/3/layout/DropPinTimeline"/>
    <dgm:cxn modelId="{ECFABB30-68EC-4EA6-B9EC-2EF744F0FE66}" type="presParOf" srcId="{AC5D9455-625D-496B-979A-F19FEC062B2B}" destId="{92341DDF-5F1D-4150-A3AB-36C907791964}" srcOrd="0" destOrd="0" presId="urn:microsoft.com/office/officeart/2017/3/layout/DropPinTimeline"/>
    <dgm:cxn modelId="{CD1A543B-6DE8-407E-A3C1-5137FBA7AC0F}" type="presParOf" srcId="{AC5D9455-625D-496B-979A-F19FEC062B2B}" destId="{FD4B9329-453A-4ED6-AA23-5927D802B4E2}" srcOrd="1" destOrd="0" presId="urn:microsoft.com/office/officeart/2017/3/layout/DropPinTimeline"/>
    <dgm:cxn modelId="{2D8FB8E2-4291-4190-9CE7-C06B5C51DF05}" type="presParOf" srcId="{6E5AAA1A-E71D-41DB-8656-E59AA1B29D88}" destId="{011A28E1-B949-4AE2-80EE-C910FFEA943F}" srcOrd="2" destOrd="0" presId="urn:microsoft.com/office/officeart/2017/3/layout/DropPinTimeline"/>
    <dgm:cxn modelId="{A0035CBD-6E4E-4C31-8D00-F95939649C11}" type="presParOf" srcId="{6E5AAA1A-E71D-41DB-8656-E59AA1B29D88}" destId="{69ED655F-6153-4576-B3BA-D23FB62D6F6F}" srcOrd="3" destOrd="0" presId="urn:microsoft.com/office/officeart/2017/3/layout/DropPinTimeline"/>
    <dgm:cxn modelId="{668812B3-B936-4902-B621-5117B277EB8C}" type="presParOf" srcId="{6E5AAA1A-E71D-41DB-8656-E59AA1B29D88}" destId="{8F8E2465-7C7D-4EDF-8539-B313ECF4027D}" srcOrd="4" destOrd="0" presId="urn:microsoft.com/office/officeart/2017/3/layout/DropPinTimeline"/>
    <dgm:cxn modelId="{41EF1FE0-58E2-4FB5-8BE0-C699A548EECA}" type="presParOf" srcId="{6E5AAA1A-E71D-41DB-8656-E59AA1B29D88}" destId="{1AE74655-F74C-4D7A-9375-CC3DA1C0DAD9}" srcOrd="5" destOrd="0" presId="urn:microsoft.com/office/officeart/2017/3/layout/DropPinTimeline"/>
    <dgm:cxn modelId="{CA103A30-C2A0-4CDA-981D-D8BFF5C4EFBB}" type="presParOf" srcId="{36C89CA3-7B93-4073-A612-234A8673AB95}" destId="{EFF7FDF6-63C6-4C1D-8607-0236BCE25792}" srcOrd="7" destOrd="0" presId="urn:microsoft.com/office/officeart/2017/3/layout/DropPinTimeline"/>
    <dgm:cxn modelId="{A0D1CE1A-1DFE-4D8D-85B4-F39B89711CA6}" type="presParOf" srcId="{36C89CA3-7B93-4073-A612-234A8673AB95}" destId="{72F8FB0E-F060-42B2-9C07-32F897B4E0D5}" srcOrd="8" destOrd="0" presId="urn:microsoft.com/office/officeart/2017/3/layout/DropPinTimeline"/>
    <dgm:cxn modelId="{3E796608-18DD-4C40-98D7-A939DA7423D4}" type="presParOf" srcId="{72F8FB0E-F060-42B2-9C07-32F897B4E0D5}" destId="{51E185D2-6DC1-426A-B999-00B57B83280D}" srcOrd="0" destOrd="0" presId="urn:microsoft.com/office/officeart/2017/3/layout/DropPinTimeline"/>
    <dgm:cxn modelId="{BEC6CE6E-F225-4D53-AC3D-DEBA5BCF028F}" type="presParOf" srcId="{72F8FB0E-F060-42B2-9C07-32F897B4E0D5}" destId="{D8780E7A-5381-4952-95F3-CACBD4D87255}" srcOrd="1" destOrd="0" presId="urn:microsoft.com/office/officeart/2017/3/layout/DropPinTimeline"/>
    <dgm:cxn modelId="{AE547917-F47B-415E-A3A1-A3BDFD3B483B}" type="presParOf" srcId="{D8780E7A-5381-4952-95F3-CACBD4D87255}" destId="{5A017AB9-A21A-4919-A61F-426B88CC3DBA}" srcOrd="0" destOrd="0" presId="urn:microsoft.com/office/officeart/2017/3/layout/DropPinTimeline"/>
    <dgm:cxn modelId="{1A0EEFDB-E55F-46D9-A1D6-A3DC5E8676AE}" type="presParOf" srcId="{D8780E7A-5381-4952-95F3-CACBD4D87255}" destId="{CF7DC0B4-81CE-4AED-A6F7-D534E252C7FF}" srcOrd="1" destOrd="0" presId="urn:microsoft.com/office/officeart/2017/3/layout/DropPinTimeline"/>
    <dgm:cxn modelId="{0AA349AC-7B59-4D13-AF0B-BCA462B74830}" type="presParOf" srcId="{72F8FB0E-F060-42B2-9C07-32F897B4E0D5}" destId="{5F51A993-22D7-49D9-96D0-984BF9F68F33}" srcOrd="2" destOrd="0" presId="urn:microsoft.com/office/officeart/2017/3/layout/DropPinTimeline"/>
    <dgm:cxn modelId="{83AB9AF0-0B85-40AB-8D12-A3B98983209C}" type="presParOf" srcId="{72F8FB0E-F060-42B2-9C07-32F897B4E0D5}" destId="{92E8BB03-89E8-4A9F-BC40-F3FAE3548519}" srcOrd="3" destOrd="0" presId="urn:microsoft.com/office/officeart/2017/3/layout/DropPinTimeline"/>
    <dgm:cxn modelId="{DBDE34BB-169B-4ECB-9A2A-09D26CD5B9EB}" type="presParOf" srcId="{72F8FB0E-F060-42B2-9C07-32F897B4E0D5}" destId="{01701B5F-21C4-4275-B8B4-A5A1C45EF6F2}" srcOrd="4" destOrd="0" presId="urn:microsoft.com/office/officeart/2017/3/layout/DropPinTimeline"/>
    <dgm:cxn modelId="{ECFC2DE1-30F7-4E54-827F-BDB7D2D4D059}" type="presParOf" srcId="{72F8FB0E-F060-42B2-9C07-32F897B4E0D5}" destId="{53737765-C36F-4899-94F9-9092B2468D74}" srcOrd="5" destOrd="0" presId="urn:microsoft.com/office/officeart/2017/3/layout/DropPinTimeline"/>
    <dgm:cxn modelId="{27317427-27BB-4F70-BDEA-8BB494B95B8D}" type="presParOf" srcId="{36C89CA3-7B93-4073-A612-234A8673AB95}" destId="{97CD82D4-6B36-4129-8929-CFBB79831A35}" srcOrd="9" destOrd="0" presId="urn:microsoft.com/office/officeart/2017/3/layout/DropPinTimeline"/>
    <dgm:cxn modelId="{57856914-C160-42FD-AF6A-AAD049F7C874}" type="presParOf" srcId="{36C89CA3-7B93-4073-A612-234A8673AB95}" destId="{7867E869-D32E-4D64-A934-38A24444ACB8}" srcOrd="10" destOrd="0" presId="urn:microsoft.com/office/officeart/2017/3/layout/DropPinTimeline"/>
    <dgm:cxn modelId="{6DF30FB3-5207-44FF-9600-71C792B53AB7}" type="presParOf" srcId="{7867E869-D32E-4D64-A934-38A24444ACB8}" destId="{06F847BD-1D27-4424-81BB-970A0CE19259}" srcOrd="0" destOrd="0" presId="urn:microsoft.com/office/officeart/2017/3/layout/DropPinTimeline"/>
    <dgm:cxn modelId="{9698D705-F3C3-4BC3-8150-86C86BF5F990}" type="presParOf" srcId="{7867E869-D32E-4D64-A934-38A24444ACB8}" destId="{4FCBD451-1706-4D5E-88D7-A4946C81E22F}" srcOrd="1" destOrd="0" presId="urn:microsoft.com/office/officeart/2017/3/layout/DropPinTimeline"/>
    <dgm:cxn modelId="{B8D7E2AB-54F9-4308-AC41-5FD532CC4CCA}" type="presParOf" srcId="{4FCBD451-1706-4D5E-88D7-A4946C81E22F}" destId="{E56E436E-9BC4-460B-B1B8-B9158E936F3B}" srcOrd="0" destOrd="0" presId="urn:microsoft.com/office/officeart/2017/3/layout/DropPinTimeline"/>
    <dgm:cxn modelId="{82234260-992E-4721-920E-D38BC785E581}" type="presParOf" srcId="{4FCBD451-1706-4D5E-88D7-A4946C81E22F}" destId="{2DEC132A-8584-48F2-A631-6C9C3190A349}" srcOrd="1" destOrd="0" presId="urn:microsoft.com/office/officeart/2017/3/layout/DropPinTimeline"/>
    <dgm:cxn modelId="{6FCCEDFC-C264-43D8-8AF8-3AE2DD7A7819}" type="presParOf" srcId="{7867E869-D32E-4D64-A934-38A24444ACB8}" destId="{79931327-BF5D-4347-841B-81B8C5635DA2}" srcOrd="2" destOrd="0" presId="urn:microsoft.com/office/officeart/2017/3/layout/DropPinTimeline"/>
    <dgm:cxn modelId="{93874080-E695-4A7B-89FF-4AB6FF074F8E}" type="presParOf" srcId="{7867E869-D32E-4D64-A934-38A24444ACB8}" destId="{F6FBF250-BEAC-46B4-B400-0F12FDFE7570}" srcOrd="3" destOrd="0" presId="urn:microsoft.com/office/officeart/2017/3/layout/DropPinTimeline"/>
    <dgm:cxn modelId="{D7068F5C-E6D2-4B65-94CD-2B4BF77FAE05}" type="presParOf" srcId="{7867E869-D32E-4D64-A934-38A24444ACB8}" destId="{5B611BB7-B23B-447D-9789-61664CEFAA4D}" srcOrd="4" destOrd="0" presId="urn:microsoft.com/office/officeart/2017/3/layout/DropPinTimeline"/>
    <dgm:cxn modelId="{5433EAFA-0BFF-495E-94C5-A428BF6F4431}" type="presParOf" srcId="{7867E869-D32E-4D64-A934-38A24444ACB8}" destId="{8F1D07C0-5A18-4ACE-BC83-5B27645243FF}" srcOrd="5" destOrd="0" presId="urn:microsoft.com/office/officeart/2017/3/layout/DropPinTimeline"/>
    <dgm:cxn modelId="{DDBE58DC-9CE1-4E46-84A6-8314767D6BFE}" type="presParOf" srcId="{36C89CA3-7B93-4073-A612-234A8673AB95}" destId="{AD48A66B-A3C0-41E0-8137-EBD3CC7AC142}" srcOrd="11" destOrd="0" presId="urn:microsoft.com/office/officeart/2017/3/layout/DropPinTimeline"/>
    <dgm:cxn modelId="{55C60498-3EB9-4BA9-A648-2F0554681FC8}" type="presParOf" srcId="{36C89CA3-7B93-4073-A612-234A8673AB95}" destId="{6A3AD119-E0BC-41A0-AF14-A0C53BE3C37E}" srcOrd="12" destOrd="0" presId="urn:microsoft.com/office/officeart/2017/3/layout/DropPinTimeline"/>
    <dgm:cxn modelId="{1613C07B-0101-4207-A73D-E82672D0E940}" type="presParOf" srcId="{6A3AD119-E0BC-41A0-AF14-A0C53BE3C37E}" destId="{5F8F41E0-0B70-4AC6-B7CF-6089D698EAC1}" srcOrd="0" destOrd="0" presId="urn:microsoft.com/office/officeart/2017/3/layout/DropPinTimeline"/>
    <dgm:cxn modelId="{2A424D07-F03F-4163-90B3-9BA8510DD79A}" type="presParOf" srcId="{6A3AD119-E0BC-41A0-AF14-A0C53BE3C37E}" destId="{4FF9E02E-23D7-4AA5-8D14-7823268B0EF0}" srcOrd="1" destOrd="0" presId="urn:microsoft.com/office/officeart/2017/3/layout/DropPinTimeline"/>
    <dgm:cxn modelId="{434E6B6A-6CEC-4F7E-9ABF-2B7FACA3D9FD}" type="presParOf" srcId="{4FF9E02E-23D7-4AA5-8D14-7823268B0EF0}" destId="{97D46EC6-1039-401B-8ECC-D47213931A43}" srcOrd="0" destOrd="0" presId="urn:microsoft.com/office/officeart/2017/3/layout/DropPinTimeline"/>
    <dgm:cxn modelId="{753D0F3D-4C0C-45C3-840A-E2F966361395}" type="presParOf" srcId="{4FF9E02E-23D7-4AA5-8D14-7823268B0EF0}" destId="{1BFFA1C7-1606-43A3-8E0D-AC042543129A}" srcOrd="1" destOrd="0" presId="urn:microsoft.com/office/officeart/2017/3/layout/DropPinTimeline"/>
    <dgm:cxn modelId="{E211724C-FE6D-4E94-94FC-FCC7E949C713}" type="presParOf" srcId="{6A3AD119-E0BC-41A0-AF14-A0C53BE3C37E}" destId="{E74F47A9-EDBC-41C4-82A9-31237FACFF06}" srcOrd="2" destOrd="0" presId="urn:microsoft.com/office/officeart/2017/3/layout/DropPinTimeline"/>
    <dgm:cxn modelId="{788316F9-AD00-4AF9-9826-BE7D0C66DDBC}" type="presParOf" srcId="{6A3AD119-E0BC-41A0-AF14-A0C53BE3C37E}" destId="{04965B68-95C8-4D23-984C-0D8A3186249D}" srcOrd="3" destOrd="0" presId="urn:microsoft.com/office/officeart/2017/3/layout/DropPinTimeline"/>
    <dgm:cxn modelId="{C18D160A-4C8B-45A8-AE31-44223612856E}" type="presParOf" srcId="{6A3AD119-E0BC-41A0-AF14-A0C53BE3C37E}" destId="{F85750B3-9BCB-4B2A-A716-483EC8E29159}" srcOrd="4" destOrd="0" presId="urn:microsoft.com/office/officeart/2017/3/layout/DropPinTimeline"/>
    <dgm:cxn modelId="{C91A2562-A0F7-43A0-B269-2FF51916C3FE}" type="presParOf" srcId="{6A3AD119-E0BC-41A0-AF14-A0C53BE3C37E}" destId="{7BFAECAB-65EF-4357-A3C2-240581035A51}"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B36B0-E573-4300-ABD8-A2B6DD0E72B4}">
      <dsp:nvSpPr>
        <dsp:cNvPr id="0" name=""/>
        <dsp:cNvSpPr/>
      </dsp:nvSpPr>
      <dsp:spPr>
        <a:xfrm>
          <a:off x="0" y="2096402"/>
          <a:ext cx="10927829"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77CD71BC-BECB-42DA-9791-030A234AD34D}">
      <dsp:nvSpPr>
        <dsp:cNvPr id="0" name=""/>
        <dsp:cNvSpPr/>
      </dsp:nvSpPr>
      <dsp:spPr>
        <a:xfrm rot="8100000">
          <a:off x="66259" y="483138"/>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06D88D-2634-4528-9C0A-815C5710502C}">
      <dsp:nvSpPr>
        <dsp:cNvPr id="0" name=""/>
        <dsp:cNvSpPr/>
      </dsp:nvSpPr>
      <dsp:spPr>
        <a:xfrm>
          <a:off x="100513" y="517392"/>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37FE3765-F7D4-4EE0-80C1-6DFD15F98E5D}">
      <dsp:nvSpPr>
        <dsp:cNvPr id="0" name=""/>
        <dsp:cNvSpPr/>
      </dsp:nvSpPr>
      <dsp:spPr>
        <a:xfrm>
          <a:off x="438453"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a:t>2:10pm/2:40pm – Welcome to Class 3 Presentation</a:t>
          </a:r>
        </a:p>
      </dsp:txBody>
      <dsp:txXfrm>
        <a:off x="438453" y="855332"/>
        <a:ext cx="2272649" cy="1241070"/>
      </dsp:txXfrm>
    </dsp:sp>
    <dsp:sp modelId="{591BCE3A-B77E-4F67-B74F-13F489C89F71}">
      <dsp:nvSpPr>
        <dsp:cNvPr id="0" name=""/>
        <dsp:cNvSpPr/>
      </dsp:nvSpPr>
      <dsp:spPr>
        <a:xfrm>
          <a:off x="438453"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Wed. 9 Sep.</a:t>
          </a:r>
        </a:p>
      </dsp:txBody>
      <dsp:txXfrm>
        <a:off x="438453" y="419280"/>
        <a:ext cx="2272649" cy="436051"/>
      </dsp:txXfrm>
    </dsp:sp>
    <dsp:sp modelId="{AFDB23CC-2F21-44AC-803A-2CF29BC3270C}">
      <dsp:nvSpPr>
        <dsp:cNvPr id="0" name=""/>
        <dsp:cNvSpPr/>
      </dsp:nvSpPr>
      <dsp:spPr>
        <a:xfrm>
          <a:off x="220427" y="85533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951B38D-F4ED-4ED9-925D-E84437F3C971}">
      <dsp:nvSpPr>
        <dsp:cNvPr id="0" name=""/>
        <dsp:cNvSpPr/>
      </dsp:nvSpPr>
      <dsp:spPr>
        <a:xfrm>
          <a:off x="181182"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C3689F-A50A-4652-BA19-293D5C2A6472}">
      <dsp:nvSpPr>
        <dsp:cNvPr id="0" name=""/>
        <dsp:cNvSpPr/>
      </dsp:nvSpPr>
      <dsp:spPr>
        <a:xfrm rot="18900000">
          <a:off x="1430408" y="3401331"/>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A718E-86C1-4912-B3E3-3AF64909A5A2}">
      <dsp:nvSpPr>
        <dsp:cNvPr id="0" name=""/>
        <dsp:cNvSpPr/>
      </dsp:nvSpPr>
      <dsp:spPr>
        <a:xfrm>
          <a:off x="1464662" y="3435584"/>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6353E522-F308-4E3D-88C3-372658BBF6A3}">
      <dsp:nvSpPr>
        <dsp:cNvPr id="0" name=""/>
        <dsp:cNvSpPr/>
      </dsp:nvSpPr>
      <dsp:spPr>
        <a:xfrm>
          <a:off x="1802602" y="209640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kern="1200"/>
            <a:t>Flu Vaccines</a:t>
          </a:r>
        </a:p>
      </dsp:txBody>
      <dsp:txXfrm>
        <a:off x="1802602" y="2096402"/>
        <a:ext cx="2272649" cy="1241070"/>
      </dsp:txXfrm>
    </dsp:sp>
    <dsp:sp modelId="{B9135934-0888-402F-AD4A-EF08E5D4609A}">
      <dsp:nvSpPr>
        <dsp:cNvPr id="0" name=""/>
        <dsp:cNvSpPr/>
      </dsp:nvSpPr>
      <dsp:spPr>
        <a:xfrm>
          <a:off x="1802602" y="3337472"/>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Wed. 21 Oct.</a:t>
          </a:r>
        </a:p>
      </dsp:txBody>
      <dsp:txXfrm>
        <a:off x="1802602" y="3337472"/>
        <a:ext cx="2272649" cy="436051"/>
      </dsp:txXfrm>
    </dsp:sp>
    <dsp:sp modelId="{24F15C09-96E5-445A-AA63-B4ECBD79F5F6}">
      <dsp:nvSpPr>
        <dsp:cNvPr id="0" name=""/>
        <dsp:cNvSpPr/>
      </dsp:nvSpPr>
      <dsp:spPr>
        <a:xfrm>
          <a:off x="1584576" y="209640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C59FBB2-BA7F-41F1-8C14-BF7F4C93AB3D}">
      <dsp:nvSpPr>
        <dsp:cNvPr id="0" name=""/>
        <dsp:cNvSpPr/>
      </dsp:nvSpPr>
      <dsp:spPr>
        <a:xfrm>
          <a:off x="1545331"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0D4099-B83E-4080-B50B-170780F56435}">
      <dsp:nvSpPr>
        <dsp:cNvPr id="0" name=""/>
        <dsp:cNvSpPr/>
      </dsp:nvSpPr>
      <dsp:spPr>
        <a:xfrm rot="8100000">
          <a:off x="2794557" y="483138"/>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83369F-B0C6-4D9B-B1A0-7D236855A3C2}">
      <dsp:nvSpPr>
        <dsp:cNvPr id="0" name=""/>
        <dsp:cNvSpPr/>
      </dsp:nvSpPr>
      <dsp:spPr>
        <a:xfrm>
          <a:off x="2828811" y="517392"/>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04A49538-EF80-4B08-A5C5-2C704B091C1F}">
      <dsp:nvSpPr>
        <dsp:cNvPr id="0" name=""/>
        <dsp:cNvSpPr/>
      </dsp:nvSpPr>
      <dsp:spPr>
        <a:xfrm>
          <a:off x="3166751"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a:t>Parents Evening</a:t>
          </a:r>
        </a:p>
      </dsp:txBody>
      <dsp:txXfrm>
        <a:off x="3166751" y="855332"/>
        <a:ext cx="2272649" cy="1241070"/>
      </dsp:txXfrm>
    </dsp:sp>
    <dsp:sp modelId="{4E3FE6B8-46DE-4038-BD94-62ADCC85F541}">
      <dsp:nvSpPr>
        <dsp:cNvPr id="0" name=""/>
        <dsp:cNvSpPr/>
      </dsp:nvSpPr>
      <dsp:spPr>
        <a:xfrm>
          <a:off x="3166751"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Wed. 21 Oct. – Thu. 22 Oct.</a:t>
          </a:r>
        </a:p>
      </dsp:txBody>
      <dsp:txXfrm>
        <a:off x="3166751" y="419280"/>
        <a:ext cx="2272649" cy="436051"/>
      </dsp:txXfrm>
    </dsp:sp>
    <dsp:sp modelId="{BADBACC0-7E8D-457C-8F4F-94440A8196F4}">
      <dsp:nvSpPr>
        <dsp:cNvPr id="0" name=""/>
        <dsp:cNvSpPr/>
      </dsp:nvSpPr>
      <dsp:spPr>
        <a:xfrm>
          <a:off x="2948725" y="85533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34CD646-DEC5-4F7A-BC11-0635415E5D63}">
      <dsp:nvSpPr>
        <dsp:cNvPr id="0" name=""/>
        <dsp:cNvSpPr/>
      </dsp:nvSpPr>
      <dsp:spPr>
        <a:xfrm>
          <a:off x="2908700"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341DDF-5F1D-4150-A3AB-36C907791964}">
      <dsp:nvSpPr>
        <dsp:cNvPr id="0" name=""/>
        <dsp:cNvSpPr/>
      </dsp:nvSpPr>
      <dsp:spPr>
        <a:xfrm rot="18900000">
          <a:off x="4158707" y="3401331"/>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B9329-453A-4ED6-AA23-5927D802B4E2}">
      <dsp:nvSpPr>
        <dsp:cNvPr id="0" name=""/>
        <dsp:cNvSpPr/>
      </dsp:nvSpPr>
      <dsp:spPr>
        <a:xfrm>
          <a:off x="4192960" y="3435584"/>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011A28E1-B949-4AE2-80EE-C910FFEA943F}">
      <dsp:nvSpPr>
        <dsp:cNvPr id="0" name=""/>
        <dsp:cNvSpPr/>
      </dsp:nvSpPr>
      <dsp:spPr>
        <a:xfrm>
          <a:off x="4530900" y="209640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kern="1200"/>
            <a:t>Progress Café</a:t>
          </a:r>
        </a:p>
      </dsp:txBody>
      <dsp:txXfrm>
        <a:off x="4530900" y="2096402"/>
        <a:ext cx="2272649" cy="1241070"/>
      </dsp:txXfrm>
    </dsp:sp>
    <dsp:sp modelId="{69ED655F-6153-4576-B3BA-D23FB62D6F6F}">
      <dsp:nvSpPr>
        <dsp:cNvPr id="0" name=""/>
        <dsp:cNvSpPr/>
      </dsp:nvSpPr>
      <dsp:spPr>
        <a:xfrm>
          <a:off x="4530900" y="3337472"/>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Tue. 24 Nov. – Wed. 25 Nov.</a:t>
          </a:r>
        </a:p>
      </dsp:txBody>
      <dsp:txXfrm>
        <a:off x="4530900" y="3337472"/>
        <a:ext cx="2272649" cy="436051"/>
      </dsp:txXfrm>
    </dsp:sp>
    <dsp:sp modelId="{8F8E2465-7C7D-4EDF-8539-B313ECF4027D}">
      <dsp:nvSpPr>
        <dsp:cNvPr id="0" name=""/>
        <dsp:cNvSpPr/>
      </dsp:nvSpPr>
      <dsp:spPr>
        <a:xfrm>
          <a:off x="4312874" y="209640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2A655F3-F4EB-4358-A523-A2CF202A4284}">
      <dsp:nvSpPr>
        <dsp:cNvPr id="0" name=""/>
        <dsp:cNvSpPr/>
      </dsp:nvSpPr>
      <dsp:spPr>
        <a:xfrm>
          <a:off x="4272849"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17AB9-A21A-4919-A61F-426B88CC3DBA}">
      <dsp:nvSpPr>
        <dsp:cNvPr id="0" name=""/>
        <dsp:cNvSpPr/>
      </dsp:nvSpPr>
      <dsp:spPr>
        <a:xfrm rot="8100000">
          <a:off x="5522856" y="483138"/>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DC0B4-81CE-4AED-A6F7-D534E252C7FF}">
      <dsp:nvSpPr>
        <dsp:cNvPr id="0" name=""/>
        <dsp:cNvSpPr/>
      </dsp:nvSpPr>
      <dsp:spPr>
        <a:xfrm>
          <a:off x="5557109" y="517392"/>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5F51A993-22D7-49D9-96D0-984BF9F68F33}">
      <dsp:nvSpPr>
        <dsp:cNvPr id="0" name=""/>
        <dsp:cNvSpPr/>
      </dsp:nvSpPr>
      <dsp:spPr>
        <a:xfrm>
          <a:off x="5895049"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a:t>INSET DAY</a:t>
          </a:r>
        </a:p>
      </dsp:txBody>
      <dsp:txXfrm>
        <a:off x="5895049" y="855332"/>
        <a:ext cx="2272649" cy="1241070"/>
      </dsp:txXfrm>
    </dsp:sp>
    <dsp:sp modelId="{92E8BB03-89E8-4A9F-BC40-F3FAE3548519}">
      <dsp:nvSpPr>
        <dsp:cNvPr id="0" name=""/>
        <dsp:cNvSpPr/>
      </dsp:nvSpPr>
      <dsp:spPr>
        <a:xfrm>
          <a:off x="5895049"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Fri. 27 Nov.</a:t>
          </a:r>
        </a:p>
      </dsp:txBody>
      <dsp:txXfrm>
        <a:off x="5895049" y="419280"/>
        <a:ext cx="2272649" cy="436051"/>
      </dsp:txXfrm>
    </dsp:sp>
    <dsp:sp modelId="{01701B5F-21C4-4275-B8B4-A5A1C45EF6F2}">
      <dsp:nvSpPr>
        <dsp:cNvPr id="0" name=""/>
        <dsp:cNvSpPr/>
      </dsp:nvSpPr>
      <dsp:spPr>
        <a:xfrm>
          <a:off x="5677023" y="85533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1E185D2-6DC1-426A-B999-00B57B83280D}">
      <dsp:nvSpPr>
        <dsp:cNvPr id="0" name=""/>
        <dsp:cNvSpPr/>
      </dsp:nvSpPr>
      <dsp:spPr>
        <a:xfrm>
          <a:off x="5636998"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6E436E-9BC4-460B-B1B8-B9158E936F3B}">
      <dsp:nvSpPr>
        <dsp:cNvPr id="0" name=""/>
        <dsp:cNvSpPr/>
      </dsp:nvSpPr>
      <dsp:spPr>
        <a:xfrm rot="18900000">
          <a:off x="6887005" y="3401331"/>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EC132A-8584-48F2-A631-6C9C3190A349}">
      <dsp:nvSpPr>
        <dsp:cNvPr id="0" name=""/>
        <dsp:cNvSpPr/>
      </dsp:nvSpPr>
      <dsp:spPr>
        <a:xfrm>
          <a:off x="6921258" y="3435584"/>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79931327-BF5D-4347-841B-81B8C5635DA2}">
      <dsp:nvSpPr>
        <dsp:cNvPr id="0" name=""/>
        <dsp:cNvSpPr/>
      </dsp:nvSpPr>
      <dsp:spPr>
        <a:xfrm>
          <a:off x="7259198" y="209640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kern="1200"/>
            <a:t>Whole School Theatre Trip – The Grinch</a:t>
          </a:r>
        </a:p>
      </dsp:txBody>
      <dsp:txXfrm>
        <a:off x="7259198" y="2096402"/>
        <a:ext cx="2272649" cy="1241070"/>
      </dsp:txXfrm>
    </dsp:sp>
    <dsp:sp modelId="{F6FBF250-BEAC-46B4-B400-0F12FDFE7570}">
      <dsp:nvSpPr>
        <dsp:cNvPr id="0" name=""/>
        <dsp:cNvSpPr/>
      </dsp:nvSpPr>
      <dsp:spPr>
        <a:xfrm>
          <a:off x="7259198" y="3337472"/>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Fri. 4 Dec.</a:t>
          </a:r>
        </a:p>
      </dsp:txBody>
      <dsp:txXfrm>
        <a:off x="7259198" y="3337472"/>
        <a:ext cx="2272649" cy="436051"/>
      </dsp:txXfrm>
    </dsp:sp>
    <dsp:sp modelId="{5B611BB7-B23B-447D-9789-61664CEFAA4D}">
      <dsp:nvSpPr>
        <dsp:cNvPr id="0" name=""/>
        <dsp:cNvSpPr/>
      </dsp:nvSpPr>
      <dsp:spPr>
        <a:xfrm>
          <a:off x="7041172" y="209640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6F847BD-1D27-4424-81BB-970A0CE19259}">
      <dsp:nvSpPr>
        <dsp:cNvPr id="0" name=""/>
        <dsp:cNvSpPr/>
      </dsp:nvSpPr>
      <dsp:spPr>
        <a:xfrm>
          <a:off x="7001147"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D46EC6-1039-401B-8ECC-D47213931A43}">
      <dsp:nvSpPr>
        <dsp:cNvPr id="0" name=""/>
        <dsp:cNvSpPr/>
      </dsp:nvSpPr>
      <dsp:spPr>
        <a:xfrm rot="8100000">
          <a:off x="8251154" y="483138"/>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FFA1C7-1606-43A3-8E0D-AC042543129A}">
      <dsp:nvSpPr>
        <dsp:cNvPr id="0" name=""/>
        <dsp:cNvSpPr/>
      </dsp:nvSpPr>
      <dsp:spPr>
        <a:xfrm>
          <a:off x="8285407" y="517392"/>
          <a:ext cx="239828" cy="239828"/>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E74F47A9-EDBC-41C4-82A9-31237FACFF06}">
      <dsp:nvSpPr>
        <dsp:cNvPr id="0" name=""/>
        <dsp:cNvSpPr/>
      </dsp:nvSpPr>
      <dsp:spPr>
        <a:xfrm>
          <a:off x="8623347"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a:t>INSET DAY</a:t>
          </a:r>
        </a:p>
      </dsp:txBody>
      <dsp:txXfrm>
        <a:off x="8623347" y="855332"/>
        <a:ext cx="2272649" cy="1241070"/>
      </dsp:txXfrm>
    </dsp:sp>
    <dsp:sp modelId="{04965B68-95C8-4D23-984C-0D8A3186249D}">
      <dsp:nvSpPr>
        <dsp:cNvPr id="0" name=""/>
        <dsp:cNvSpPr/>
      </dsp:nvSpPr>
      <dsp:spPr>
        <a:xfrm>
          <a:off x="8623347"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a:t>Fri. 12 Feb.</a:t>
          </a:r>
        </a:p>
      </dsp:txBody>
      <dsp:txXfrm>
        <a:off x="8623347" y="419280"/>
        <a:ext cx="2272649" cy="436051"/>
      </dsp:txXfrm>
    </dsp:sp>
    <dsp:sp modelId="{F85750B3-9BCB-4B2A-A716-483EC8E29159}">
      <dsp:nvSpPr>
        <dsp:cNvPr id="0" name=""/>
        <dsp:cNvSpPr/>
      </dsp:nvSpPr>
      <dsp:spPr>
        <a:xfrm>
          <a:off x="8405321" y="85533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F8F41E0-0B70-4AC6-B7CF-6089D698EAC1}">
      <dsp:nvSpPr>
        <dsp:cNvPr id="0" name=""/>
        <dsp:cNvSpPr/>
      </dsp:nvSpPr>
      <dsp:spPr>
        <a:xfrm>
          <a:off x="8365296" y="2057157"/>
          <a:ext cx="78489"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0ECA4-F794-4D39-AB9E-CD0760EE01EA}" type="datetimeFigureOut">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7F3E6-8494-40DA-A709-BE0971F54439}" type="slidenum">
              <a:t>‹#›</a:t>
            </a:fld>
            <a:endParaRPr lang="en-US"/>
          </a:p>
        </p:txBody>
      </p:sp>
    </p:spTree>
    <p:extLst>
      <p:ext uri="{BB962C8B-B14F-4D97-AF65-F5344CB8AC3E}">
        <p14:creationId xmlns:p14="http://schemas.microsoft.com/office/powerpoint/2010/main" val="245961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Remind parents that you may not get back to them immediately, but they will get back to you in a reasonable amount of time. </a:t>
            </a:r>
          </a:p>
        </p:txBody>
      </p:sp>
      <p:sp>
        <p:nvSpPr>
          <p:cNvPr id="4" name="Slide Number Placeholder 3"/>
          <p:cNvSpPr>
            <a:spLocks noGrp="1"/>
          </p:cNvSpPr>
          <p:nvPr>
            <p:ph type="sldNum" sz="quarter" idx="5"/>
          </p:nvPr>
        </p:nvSpPr>
        <p:spPr/>
        <p:txBody>
          <a:bodyPr/>
          <a:lstStyle/>
          <a:p>
            <a:fld id="{ED87F3E6-8494-40DA-A709-BE0971F54439}" type="slidenum">
              <a:rPr lang="en-US"/>
              <a:t>2</a:t>
            </a:fld>
            <a:endParaRPr lang="en-US"/>
          </a:p>
        </p:txBody>
      </p:sp>
    </p:spTree>
    <p:extLst>
      <p:ext uri="{BB962C8B-B14F-4D97-AF65-F5344CB8AC3E}">
        <p14:creationId xmlns:p14="http://schemas.microsoft.com/office/powerpoint/2010/main" val="138945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CA1A9-C76B-9AE9-FD52-07A2090BA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29421-0E41-A67E-BF99-97FC89D26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6AC261-8CD0-D059-76E6-534FD4F97A61}"/>
              </a:ext>
            </a:extLst>
          </p:cNvPr>
          <p:cNvSpPr>
            <a:spLocks noGrp="1"/>
          </p:cNvSpPr>
          <p:nvPr>
            <p:ph type="body" idx="1"/>
          </p:nvPr>
        </p:nvSpPr>
        <p:spPr/>
        <p:txBody>
          <a:bodyPr/>
          <a:lstStyle/>
          <a:p>
            <a:r>
              <a:rPr lang="en-US" dirty="0">
                <a:ea typeface="Calibri"/>
                <a:cs typeface="Calibri"/>
              </a:rPr>
              <a:t>Share with parents the following: </a:t>
            </a:r>
          </a:p>
          <a:p>
            <a:pPr marL="171450" indent="-171450">
              <a:buFont typeface="Calibri"/>
              <a:buChar char="-"/>
            </a:pPr>
            <a:r>
              <a:rPr lang="en-US" dirty="0" err="1">
                <a:ea typeface="Calibri"/>
                <a:cs typeface="Calibri"/>
              </a:rPr>
              <a:t>Maths</a:t>
            </a:r>
            <a:r>
              <a:rPr lang="en-US" dirty="0">
                <a:ea typeface="Calibri"/>
                <a:cs typeface="Calibri"/>
              </a:rPr>
              <a:t> and English will outline explicit objectives for the half term. In KS2, if you child has a tutor, for example, this could be given to the tutor to let them know what we are focusing on. </a:t>
            </a:r>
          </a:p>
          <a:p>
            <a:pPr marL="171450" indent="-171450">
              <a:buFont typeface="Calibri"/>
              <a:buChar char="-"/>
            </a:pPr>
            <a:r>
              <a:rPr lang="en-US" dirty="0">
                <a:ea typeface="Calibri"/>
                <a:cs typeface="Calibri"/>
              </a:rPr>
              <a:t>Curriculum – what we are learning and the key elements of learning. </a:t>
            </a:r>
          </a:p>
          <a:p>
            <a:pPr marL="171450" indent="-171450">
              <a:buFont typeface="Calibri"/>
              <a:buChar char="-"/>
            </a:pPr>
            <a:r>
              <a:rPr lang="en-US" dirty="0">
                <a:ea typeface="Calibri"/>
                <a:cs typeface="Calibri"/>
              </a:rPr>
              <a:t>Vocabulary – this is specialist vocabulary that we want children to be confident with, it would be very helpful if you could use it or talk about it at home to build confidence. </a:t>
            </a:r>
          </a:p>
        </p:txBody>
      </p:sp>
      <p:sp>
        <p:nvSpPr>
          <p:cNvPr id="4" name="Slide Number Placeholder 3">
            <a:extLst>
              <a:ext uri="{FF2B5EF4-FFF2-40B4-BE49-F238E27FC236}">
                <a16:creationId xmlns:a16="http://schemas.microsoft.com/office/drawing/2014/main" id="{EE906376-953F-7C25-CD60-FD2ED9180ED4}"/>
              </a:ext>
            </a:extLst>
          </p:cNvPr>
          <p:cNvSpPr>
            <a:spLocks noGrp="1"/>
          </p:cNvSpPr>
          <p:nvPr>
            <p:ph type="sldNum" sz="quarter" idx="5"/>
          </p:nvPr>
        </p:nvSpPr>
        <p:spPr/>
        <p:txBody>
          <a:bodyPr/>
          <a:lstStyle/>
          <a:p>
            <a:fld id="{ED87F3E6-8494-40DA-A709-BE0971F54439}" type="slidenum">
              <a:rPr lang="en-US"/>
              <a:t>4</a:t>
            </a:fld>
            <a:endParaRPr lang="en-US"/>
          </a:p>
        </p:txBody>
      </p:sp>
    </p:spTree>
    <p:extLst>
      <p:ext uri="{BB962C8B-B14F-4D97-AF65-F5344CB8AC3E}">
        <p14:creationId xmlns:p14="http://schemas.microsoft.com/office/powerpoint/2010/main" val="704475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Share with parents the following: </a:t>
            </a:r>
          </a:p>
          <a:p>
            <a:pPr marL="171450" indent="-171450">
              <a:buFont typeface="Calibri"/>
              <a:buChar char="-"/>
            </a:pPr>
            <a:r>
              <a:rPr lang="en-US" dirty="0" err="1">
                <a:ea typeface="Calibri"/>
                <a:cs typeface="Calibri"/>
              </a:rPr>
              <a:t>Maths</a:t>
            </a:r>
            <a:r>
              <a:rPr lang="en-US" dirty="0">
                <a:ea typeface="Calibri"/>
                <a:cs typeface="Calibri"/>
              </a:rPr>
              <a:t> and English will outline explicit objectives for the half term. In KS2, if you child has a tutor, for example, this could be given to the tutor to let them know what we are focusing on. </a:t>
            </a:r>
          </a:p>
          <a:p>
            <a:pPr marL="171450" indent="-171450">
              <a:buFont typeface="Calibri"/>
              <a:buChar char="-"/>
            </a:pPr>
            <a:r>
              <a:rPr lang="en-US" dirty="0">
                <a:ea typeface="Calibri"/>
                <a:cs typeface="Calibri"/>
              </a:rPr>
              <a:t>Curriculum – what we are learning and the key elements of learning. </a:t>
            </a:r>
          </a:p>
          <a:p>
            <a:pPr marL="171450" indent="-171450">
              <a:buFont typeface="Calibri"/>
              <a:buChar char="-"/>
            </a:pPr>
            <a:r>
              <a:rPr lang="en-US" dirty="0">
                <a:ea typeface="Calibri"/>
                <a:cs typeface="Calibri"/>
              </a:rPr>
              <a:t>Vocabulary – this is specialist vocabulary that we want children to be confident with, it would be very helpful if you could use it or talk about it at home to build confidence. </a:t>
            </a:r>
          </a:p>
        </p:txBody>
      </p:sp>
      <p:sp>
        <p:nvSpPr>
          <p:cNvPr id="4" name="Slide Number Placeholder 3"/>
          <p:cNvSpPr>
            <a:spLocks noGrp="1"/>
          </p:cNvSpPr>
          <p:nvPr>
            <p:ph type="sldNum" sz="quarter" idx="5"/>
          </p:nvPr>
        </p:nvSpPr>
        <p:spPr/>
        <p:txBody>
          <a:bodyPr/>
          <a:lstStyle/>
          <a:p>
            <a:fld id="{ED87F3E6-8494-40DA-A709-BE0971F54439}" type="slidenum">
              <a:rPr lang="en-US"/>
              <a:t>5</a:t>
            </a:fld>
            <a:endParaRPr lang="en-US"/>
          </a:p>
        </p:txBody>
      </p:sp>
    </p:spTree>
    <p:extLst>
      <p:ext uri="{BB962C8B-B14F-4D97-AF65-F5344CB8AC3E}">
        <p14:creationId xmlns:p14="http://schemas.microsoft.com/office/powerpoint/2010/main" val="2149072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PSHE stands for </a:t>
            </a:r>
            <a:r>
              <a:rPr lang="en-GB" b="1" dirty="0"/>
              <a:t>Personal, Social, Health and Economic Education</a:t>
            </a:r>
            <a:r>
              <a:rPr lang="en-GB" dirty="0"/>
              <a:t>. Its purpose is to give children the knowledge, language and practical skills they need to build healthy relationships, look after their wellbeing, stay safe and make informed decisions.</a:t>
            </a:r>
          </a:p>
          <a:p>
            <a:endParaRPr lang="en-GB" dirty="0"/>
          </a:p>
          <a:p>
            <a:r>
              <a:rPr lang="en-GB" dirty="0"/>
              <a:t>Our curriculum is carefully sequenced and appropriate to the children’s age and emotional maturity. We use high-quality and professionally approved resources such as Pol-Ed and Yasmin and Tom. </a:t>
            </a:r>
          </a:p>
          <a:p>
            <a:endParaRPr lang="en-GB" dirty="0"/>
          </a:p>
          <a:p>
            <a:r>
              <a:rPr lang="en-GB" dirty="0"/>
              <a:t>We agree ground rules so that children can contribute safely and respectfully. Children are never expected to share personal experiences. They can also ask questions privately through the Worry Box or Ask-it Basket.</a:t>
            </a:r>
          </a:p>
          <a:p>
            <a:endParaRPr lang="en-GB" dirty="0"/>
          </a:p>
          <a:p>
            <a:r>
              <a:rPr lang="en-GB" dirty="0"/>
              <a:t>We reinforce PSHE through assemblies and wider opportunities across the year, including Picture News and events such as Anti-Bullying Week and Children’s Mental Health Week.</a:t>
            </a:r>
          </a:p>
          <a:p>
            <a:r>
              <a:rPr lang="en-GB" dirty="0"/>
              <a:t>Relationships and Health Education is a statutory part of the primary curriculum. Our PSHE and RSE policies are available on the school website. If you have any questions or concerns about the curriculum, please speak to us.</a:t>
            </a: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230EF9A-D48C-42EA-90AE-C852B132DDEF}" type="slidenum">
              <a:rPr lang="en-GB" smtClean="0"/>
              <a:t>8</a:t>
            </a:fld>
            <a:endParaRPr lang="en-GB"/>
          </a:p>
        </p:txBody>
      </p:sp>
    </p:spTree>
    <p:extLst>
      <p:ext uri="{BB962C8B-B14F-4D97-AF65-F5344CB8AC3E}">
        <p14:creationId xmlns:p14="http://schemas.microsoft.com/office/powerpoint/2010/main" val="3313500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Teacher to explain to parents that homework shouldn't take children longer that 30 minutes and shouldn't cause upset and distress at home. </a:t>
            </a:r>
          </a:p>
        </p:txBody>
      </p:sp>
      <p:sp>
        <p:nvSpPr>
          <p:cNvPr id="4" name="Slide Number Placeholder 3"/>
          <p:cNvSpPr>
            <a:spLocks noGrp="1"/>
          </p:cNvSpPr>
          <p:nvPr>
            <p:ph type="sldNum" sz="quarter" idx="5"/>
          </p:nvPr>
        </p:nvSpPr>
        <p:spPr/>
        <p:txBody>
          <a:bodyPr/>
          <a:lstStyle/>
          <a:p>
            <a:fld id="{ED87F3E6-8494-40DA-A709-BE0971F54439}" type="slidenum">
              <a:rPr lang="en-US"/>
              <a:t>10</a:t>
            </a:fld>
            <a:endParaRPr lang="en-US"/>
          </a:p>
        </p:txBody>
      </p:sp>
    </p:spTree>
    <p:extLst>
      <p:ext uri="{BB962C8B-B14F-4D97-AF65-F5344CB8AC3E}">
        <p14:creationId xmlns:p14="http://schemas.microsoft.com/office/powerpoint/2010/main" val="1805529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Explain to parents that we say typically on this day because for example with RWI book, we only send them home when we are confident they are fluent – so if takes an extra day of </a:t>
            </a:r>
            <a:r>
              <a:rPr lang="en-US" dirty="0" err="1">
                <a:ea typeface="Calibri"/>
                <a:cs typeface="Calibri"/>
              </a:rPr>
              <a:t>of</a:t>
            </a:r>
            <a:r>
              <a:rPr lang="en-US" dirty="0">
                <a:ea typeface="Calibri"/>
                <a:cs typeface="Calibri"/>
              </a:rPr>
              <a:t> reading, we will delay if necessary.</a:t>
            </a:r>
          </a:p>
        </p:txBody>
      </p:sp>
      <p:sp>
        <p:nvSpPr>
          <p:cNvPr id="4" name="Slide Number Placeholder 3"/>
          <p:cNvSpPr>
            <a:spLocks noGrp="1"/>
          </p:cNvSpPr>
          <p:nvPr>
            <p:ph type="sldNum" sz="quarter" idx="5"/>
          </p:nvPr>
        </p:nvSpPr>
        <p:spPr/>
        <p:txBody>
          <a:bodyPr/>
          <a:lstStyle/>
          <a:p>
            <a:fld id="{ED87F3E6-8494-40DA-A709-BE0971F54439}" type="slidenum">
              <a:rPr lang="en-US"/>
              <a:t>11</a:t>
            </a:fld>
            <a:endParaRPr lang="en-US"/>
          </a:p>
        </p:txBody>
      </p:sp>
    </p:spTree>
    <p:extLst>
      <p:ext uri="{BB962C8B-B14F-4D97-AF65-F5344CB8AC3E}">
        <p14:creationId xmlns:p14="http://schemas.microsoft.com/office/powerpoint/2010/main" val="1303059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87F3E6-8494-40DA-A709-BE0971F54439}" type="slidenum">
              <a:rPr lang="en-GB" smtClean="0"/>
              <a:t>14</a:t>
            </a:fld>
            <a:endParaRPr lang="en-GB"/>
          </a:p>
        </p:txBody>
      </p:sp>
    </p:spTree>
    <p:extLst>
      <p:ext uri="{BB962C8B-B14F-4D97-AF65-F5344CB8AC3E}">
        <p14:creationId xmlns:p14="http://schemas.microsoft.com/office/powerpoint/2010/main" val="3707240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13424" y="635123"/>
            <a:ext cx="5302411" cy="3234592"/>
          </a:xfrm>
          <a:ln>
            <a:noFill/>
          </a:ln>
        </p:spPr>
        <p:txBody>
          <a:bodyPr anchor="t">
            <a:normAutofit/>
          </a:bodyPr>
          <a:lstStyle/>
          <a:p>
            <a:r>
              <a:rPr lang="en-US" sz="6700" dirty="0">
                <a:solidFill>
                  <a:srgbClr val="00B050"/>
                </a:solidFill>
              </a:rPr>
              <a:t>Welcome to Class 3 </a:t>
            </a:r>
            <a:br>
              <a:rPr lang="en-US" sz="5400" dirty="0"/>
            </a:br>
            <a:r>
              <a:rPr lang="en-US" sz="4000" dirty="0">
                <a:solidFill>
                  <a:srgbClr val="00B050"/>
                </a:solidFill>
              </a:rPr>
              <a:t>Parent Information Session</a:t>
            </a:r>
            <a:endParaRPr lang="en-US" sz="5400" dirty="0">
              <a:solidFill>
                <a:srgbClr val="00B050"/>
              </a:solidFill>
            </a:endParaRPr>
          </a:p>
        </p:txBody>
      </p:sp>
      <p:grpSp>
        <p:nvGrpSpPr>
          <p:cNvPr id="32" name="Group 3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3" name="Rectangle 3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blue and yellow logo&#10;&#10;AI-generated content may be incorrect.">
            <a:extLst>
              <a:ext uri="{FF2B5EF4-FFF2-40B4-BE49-F238E27FC236}">
                <a16:creationId xmlns:a16="http://schemas.microsoft.com/office/drawing/2014/main" id="{2E7CF4F3-BDD9-F996-16FA-82D8486A57E1}"/>
              </a:ext>
            </a:extLst>
          </p:cNvPr>
          <p:cNvPicPr>
            <a:picLocks noChangeAspect="1"/>
          </p:cNvPicPr>
          <p:nvPr/>
        </p:nvPicPr>
        <p:blipFill>
          <a:blip r:embed="rId2" cstate="print">
            <a:extLst>
              <a:ext uri="{28A0092B-C50C-407E-A947-70E740481C1C}">
                <a14:useLocalDpi xmlns:a14="http://schemas.microsoft.com/office/drawing/2010/main" val="0"/>
              </a:ext>
            </a:extLst>
          </a:blip>
          <a:srcRect t="14182"/>
          <a:stretch>
            <a:fillRect/>
          </a:stretch>
        </p:blipFill>
        <p:spPr>
          <a:xfrm>
            <a:off x="724773" y="3870350"/>
            <a:ext cx="3186746" cy="2734804"/>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51D321-8C3B-A995-D27A-0699D88BFDDB}"/>
              </a:ext>
            </a:extLst>
          </p:cNvPr>
          <p:cNvSpPr>
            <a:spLocks noGrp="1"/>
          </p:cNvSpPr>
          <p:nvPr>
            <p:ph type="title"/>
          </p:nvPr>
        </p:nvSpPr>
        <p:spPr>
          <a:xfrm>
            <a:off x="1171074" y="1396686"/>
            <a:ext cx="3240506" cy="4064628"/>
          </a:xfrm>
        </p:spPr>
        <p:txBody>
          <a:bodyPr>
            <a:normAutofit/>
          </a:bodyPr>
          <a:lstStyle/>
          <a:p>
            <a:r>
              <a:rPr lang="en-US">
                <a:solidFill>
                  <a:srgbClr val="FFFFFF"/>
                </a:solidFill>
              </a:rPr>
              <a:t>Homework (KS2)</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DF3188D-2DB7-7765-0516-0210D14EA377}"/>
              </a:ext>
            </a:extLst>
          </p:cNvPr>
          <p:cNvSpPr>
            <a:spLocks noGrp="1"/>
          </p:cNvSpPr>
          <p:nvPr>
            <p:ph idx="1"/>
          </p:nvPr>
        </p:nvSpPr>
        <p:spPr>
          <a:xfrm>
            <a:off x="5370153" y="1526033"/>
            <a:ext cx="5536397" cy="3935281"/>
          </a:xfrm>
        </p:spPr>
        <p:txBody>
          <a:bodyPr vert="horz" lIns="91440" tIns="45720" rIns="91440" bIns="45720" rtlCol="0">
            <a:normAutofit/>
          </a:bodyPr>
          <a:lstStyle/>
          <a:p>
            <a:r>
              <a:rPr lang="en-US" sz="2000" dirty="0"/>
              <a:t>Homework is given out on a Thursday and returned (marked) on a Tuesday.</a:t>
            </a:r>
          </a:p>
          <a:p>
            <a:r>
              <a:rPr lang="en-US" sz="2000" dirty="0"/>
              <a:t>Any homework given will be to revise previous learning (for example year previous refresher) or consolidate recent learning.</a:t>
            </a:r>
          </a:p>
          <a:p>
            <a:r>
              <a:rPr lang="en-US" sz="2000" dirty="0"/>
              <a:t>We would encourage children to complete homework independently.</a:t>
            </a:r>
          </a:p>
          <a:p>
            <a:r>
              <a:rPr lang="en-US" sz="2000" dirty="0"/>
              <a:t>Homework presentation should be given the same care as it would be schoolwork. </a:t>
            </a:r>
          </a:p>
          <a:p>
            <a:r>
              <a:rPr lang="en-US" sz="2000" dirty="0"/>
              <a:t>If a child is stuck, encourage them to come and ask for help on either a Friday or a Monday. </a:t>
            </a:r>
          </a:p>
          <a:p>
            <a:endParaRPr lang="en-US" sz="2000" dirty="0"/>
          </a:p>
        </p:txBody>
      </p:sp>
    </p:spTree>
    <p:extLst>
      <p:ext uri="{BB962C8B-B14F-4D97-AF65-F5344CB8AC3E}">
        <p14:creationId xmlns:p14="http://schemas.microsoft.com/office/powerpoint/2010/main" val="4120726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6C327D-EA4F-4BAC-1186-C8A53FC94DB8}"/>
              </a:ext>
            </a:extLst>
          </p:cNvPr>
          <p:cNvSpPr>
            <a:spLocks noGrp="1"/>
          </p:cNvSpPr>
          <p:nvPr>
            <p:ph type="title"/>
          </p:nvPr>
        </p:nvSpPr>
        <p:spPr>
          <a:xfrm>
            <a:off x="686834" y="1153572"/>
            <a:ext cx="3200400" cy="4461163"/>
          </a:xfrm>
        </p:spPr>
        <p:txBody>
          <a:bodyPr>
            <a:normAutofit/>
          </a:bodyPr>
          <a:lstStyle/>
          <a:p>
            <a:r>
              <a:rPr lang="en-US">
                <a:solidFill>
                  <a:srgbClr val="FFFFFF"/>
                </a:solidFill>
              </a:rPr>
              <a:t>Reading Books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04910B-F546-FED1-B1AA-3872FF0F3F78}"/>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lgn="ctr">
              <a:buNone/>
            </a:pPr>
            <a:r>
              <a:rPr lang="en-US" dirty="0"/>
              <a:t>Two types of reading books coming home: </a:t>
            </a:r>
          </a:p>
          <a:p>
            <a:pPr>
              <a:buFont typeface="Calibri" panose="020B0604020202020204" pitchFamily="34" charset="0"/>
              <a:buChar char="-"/>
            </a:pPr>
            <a:endParaRPr lang="en-US" sz="2000" dirty="0"/>
          </a:p>
          <a:p>
            <a:pPr marL="0" indent="0">
              <a:buNone/>
            </a:pPr>
            <a:r>
              <a:rPr lang="en-US" sz="2000" b="1" dirty="0"/>
              <a:t>Scheme Books: Learning to Read. Changed daily. </a:t>
            </a:r>
            <a:endParaRPr lang="en-US" sz="2000" b="1" dirty="0">
              <a:solidFill>
                <a:srgbClr val="EE0000"/>
              </a:solidFill>
            </a:endParaRPr>
          </a:p>
          <a:p>
            <a:pPr>
              <a:buFont typeface="Calibri" panose="020B0604020202020204" pitchFamily="34" charset="0"/>
              <a:buChar char="-"/>
            </a:pPr>
            <a:r>
              <a:rPr lang="en-US" sz="2000" dirty="0"/>
              <a:t>Levelled books targeted at current reading level. </a:t>
            </a:r>
          </a:p>
          <a:p>
            <a:pPr>
              <a:buFont typeface="Calibri" panose="020B0604020202020204" pitchFamily="34" charset="0"/>
              <a:buChar char="-"/>
            </a:pPr>
            <a:r>
              <a:rPr lang="en-US" sz="2000" dirty="0"/>
              <a:t>Please listen to your child read to you and support. </a:t>
            </a:r>
          </a:p>
          <a:p>
            <a:pPr>
              <a:buFont typeface="Calibri" panose="020B0604020202020204" pitchFamily="34" charset="0"/>
              <a:buChar char="-"/>
            </a:pPr>
            <a:r>
              <a:rPr lang="en-US" sz="2000" dirty="0"/>
              <a:t>Ideally, read the same book more than once to build fluency.</a:t>
            </a:r>
          </a:p>
          <a:p>
            <a:pPr>
              <a:buFont typeface="Calibri" panose="020B0604020202020204" pitchFamily="34" charset="0"/>
              <a:buChar char="-"/>
            </a:pPr>
            <a:r>
              <a:rPr lang="en-US" sz="2000" dirty="0"/>
              <a:t>Keep in bag daily for regular return.</a:t>
            </a:r>
          </a:p>
          <a:p>
            <a:pPr marL="0" indent="0">
              <a:buNone/>
            </a:pPr>
            <a:endParaRPr lang="en-US" sz="2000" dirty="0"/>
          </a:p>
          <a:p>
            <a:pPr marL="0" indent="0">
              <a:buNone/>
            </a:pPr>
            <a:r>
              <a:rPr lang="en-US" sz="2000" b="1" dirty="0"/>
              <a:t>Joy Books: Learning to LOVE reading </a:t>
            </a:r>
          </a:p>
          <a:p>
            <a:pPr>
              <a:buFont typeface="Calibri" panose="020B0604020202020204" pitchFamily="34" charset="0"/>
              <a:buChar char="-"/>
            </a:pPr>
            <a:r>
              <a:rPr lang="en-US" sz="2000" dirty="0"/>
              <a:t>Free choice from the reading corner every Friday (or home if children prefer). </a:t>
            </a:r>
          </a:p>
          <a:p>
            <a:pPr>
              <a:buFont typeface="Calibri" panose="020B0604020202020204" pitchFamily="34" charset="0"/>
              <a:buChar char="-"/>
            </a:pPr>
            <a:r>
              <a:rPr lang="en-US" sz="2000" dirty="0"/>
              <a:t>Might be trickier to read, may need help or could read together. </a:t>
            </a:r>
          </a:p>
        </p:txBody>
      </p:sp>
    </p:spTree>
    <p:extLst>
      <p:ext uri="{BB962C8B-B14F-4D97-AF65-F5344CB8AC3E}">
        <p14:creationId xmlns:p14="http://schemas.microsoft.com/office/powerpoint/2010/main" val="3342420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126C-11C6-1A05-078C-463F3010E7B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330679B-CD84-973B-0151-A80F4B3686CC}"/>
              </a:ext>
            </a:extLst>
          </p:cNvPr>
          <p:cNvSpPr>
            <a:spLocks noGrp="1"/>
          </p:cNvSpPr>
          <p:nvPr>
            <p:ph idx="1"/>
          </p:nvPr>
        </p:nvSpPr>
        <p:spPr/>
        <p:txBody>
          <a:bodyPr/>
          <a:lstStyle/>
          <a:p>
            <a:endParaRPr lang="en-GB" dirty="0"/>
          </a:p>
        </p:txBody>
      </p:sp>
      <p:pic>
        <p:nvPicPr>
          <p:cNvPr id="4" name="Content Placeholder 4">
            <a:extLst>
              <a:ext uri="{FF2B5EF4-FFF2-40B4-BE49-F238E27FC236}">
                <a16:creationId xmlns:a16="http://schemas.microsoft.com/office/drawing/2014/main" id="{322285D9-E70E-8727-13A6-422C0104EEC2}"/>
              </a:ext>
            </a:extLst>
          </p:cNvPr>
          <p:cNvPicPr>
            <a:picLocks noChangeAspect="1"/>
          </p:cNvPicPr>
          <p:nvPr/>
        </p:nvPicPr>
        <p:blipFill>
          <a:blip r:embed="rId2"/>
          <a:stretch>
            <a:fillRect/>
          </a:stretch>
        </p:blipFill>
        <p:spPr>
          <a:xfrm>
            <a:off x="6528268" y="264838"/>
            <a:ext cx="4461466" cy="6328322"/>
          </a:xfrm>
          <a:prstGeom prst="rect">
            <a:avLst/>
          </a:prstGeom>
          <a:ln>
            <a:noFill/>
          </a:ln>
        </p:spPr>
      </p:pic>
      <p:pic>
        <p:nvPicPr>
          <p:cNvPr id="5" name="Content Placeholder 6">
            <a:extLst>
              <a:ext uri="{FF2B5EF4-FFF2-40B4-BE49-F238E27FC236}">
                <a16:creationId xmlns:a16="http://schemas.microsoft.com/office/drawing/2014/main" id="{27EC49F8-9201-048D-140E-59E56DE09246}"/>
              </a:ext>
            </a:extLst>
          </p:cNvPr>
          <p:cNvPicPr>
            <a:picLocks noChangeAspect="1"/>
          </p:cNvPicPr>
          <p:nvPr/>
        </p:nvPicPr>
        <p:blipFill>
          <a:blip r:embed="rId3"/>
          <a:stretch>
            <a:fillRect/>
          </a:stretch>
        </p:blipFill>
        <p:spPr>
          <a:xfrm>
            <a:off x="838200" y="287201"/>
            <a:ext cx="4461466" cy="6305959"/>
          </a:xfrm>
          <a:prstGeom prst="rect">
            <a:avLst/>
          </a:prstGeom>
          <a:ln>
            <a:noFill/>
          </a:ln>
        </p:spPr>
      </p:pic>
    </p:spTree>
    <p:extLst>
      <p:ext uri="{BB962C8B-B14F-4D97-AF65-F5344CB8AC3E}">
        <p14:creationId xmlns:p14="http://schemas.microsoft.com/office/powerpoint/2010/main" val="2741250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37FFBA-5DF7-712C-85C0-19914F9DD94D}"/>
              </a:ext>
            </a:extLst>
          </p:cNvPr>
          <p:cNvSpPr>
            <a:spLocks noGrp="1"/>
          </p:cNvSpPr>
          <p:nvPr>
            <p:ph type="title"/>
          </p:nvPr>
        </p:nvSpPr>
        <p:spPr>
          <a:xfrm>
            <a:off x="838201" y="345810"/>
            <a:ext cx="4960945" cy="1325563"/>
          </a:xfrm>
        </p:spPr>
        <p:txBody>
          <a:bodyPr>
            <a:normAutofit/>
          </a:bodyPr>
          <a:lstStyle/>
          <a:p>
            <a:r>
              <a:rPr lang="en-US" sz="5400" dirty="0"/>
              <a:t>Life in Year 3 </a:t>
            </a:r>
          </a:p>
        </p:txBody>
      </p:sp>
      <p:sp>
        <p:nvSpPr>
          <p:cNvPr id="3" name="Content Placeholder 2">
            <a:extLst>
              <a:ext uri="{FF2B5EF4-FFF2-40B4-BE49-F238E27FC236}">
                <a16:creationId xmlns:a16="http://schemas.microsoft.com/office/drawing/2014/main" id="{E5710B3C-A410-0F4E-F9AA-C7F161A53EE0}"/>
              </a:ext>
            </a:extLst>
          </p:cNvPr>
          <p:cNvSpPr>
            <a:spLocks noGrp="1"/>
          </p:cNvSpPr>
          <p:nvPr>
            <p:ph idx="1"/>
          </p:nvPr>
        </p:nvSpPr>
        <p:spPr>
          <a:xfrm>
            <a:off x="613458" y="2149551"/>
            <a:ext cx="5272736" cy="3554668"/>
          </a:xfrm>
        </p:spPr>
        <p:txBody>
          <a:bodyPr vert="horz" lIns="91440" tIns="45720" rIns="91440" bIns="45720" rtlCol="0">
            <a:normAutofit/>
          </a:bodyPr>
          <a:lstStyle/>
          <a:p>
            <a:pPr marL="0" indent="0">
              <a:buNone/>
            </a:pPr>
            <a:r>
              <a:rPr lang="en-US" u="sng" dirty="0"/>
              <a:t>Things we are looking forward to:</a:t>
            </a:r>
          </a:p>
          <a:p>
            <a:pPr marL="0" indent="0">
              <a:buNone/>
            </a:pPr>
            <a:endParaRPr lang="en-US" u="sng" dirty="0"/>
          </a:p>
          <a:p>
            <a:pPr>
              <a:buFont typeface="Courier New" panose="02070309020205020404" pitchFamily="49" charset="0"/>
              <a:buChar char="o"/>
            </a:pPr>
            <a:r>
              <a:rPr lang="en-US" dirty="0"/>
              <a:t>Our amazing history topics (The Stone Age, The Egyptians, The Romans)</a:t>
            </a:r>
          </a:p>
          <a:p>
            <a:pPr>
              <a:buFont typeface="Courier New" panose="02070309020205020404" pitchFamily="49" charset="0"/>
              <a:buChar char="o"/>
            </a:pPr>
            <a:endParaRPr lang="en-US" dirty="0"/>
          </a:p>
          <a:p>
            <a:pPr>
              <a:buFont typeface="Courier New" panose="02070309020205020404" pitchFamily="49" charset="0"/>
              <a:buChar char="o"/>
            </a:pPr>
            <a:r>
              <a:rPr lang="en-US" dirty="0"/>
              <a:t>Swimming in Year 3 </a:t>
            </a:r>
          </a:p>
          <a:p>
            <a:pPr>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0D19A1D1-6DD0-16D4-87E3-02591A9A8A9C}"/>
              </a:ext>
            </a:extLst>
          </p:cNvPr>
          <p:cNvPicPr>
            <a:picLocks noChangeAspect="1"/>
          </p:cNvPicPr>
          <p:nvPr/>
        </p:nvPicPr>
        <p:blipFill>
          <a:blip r:embed="rId2"/>
          <a:srcRect t="1448" r="-1" b="33369"/>
          <a:stretch>
            <a:fillRect/>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23" name="Arc 2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10869" y="-729072"/>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Picture 5">
            <a:extLst>
              <a:ext uri="{FF2B5EF4-FFF2-40B4-BE49-F238E27FC236}">
                <a16:creationId xmlns:a16="http://schemas.microsoft.com/office/drawing/2014/main" id="{D5F3CE71-9B14-3757-95BB-FFCA231015B5}"/>
              </a:ext>
            </a:extLst>
          </p:cNvPr>
          <p:cNvPicPr>
            <a:picLocks noChangeAspect="1"/>
          </p:cNvPicPr>
          <p:nvPr/>
        </p:nvPicPr>
        <p:blipFill>
          <a:blip r:embed="rId3"/>
          <a:srcRect t="3086" r="1" b="19379"/>
          <a:stretch>
            <a:fillRect/>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7" name="Picture 6">
            <a:extLst>
              <a:ext uri="{FF2B5EF4-FFF2-40B4-BE49-F238E27FC236}">
                <a16:creationId xmlns:a16="http://schemas.microsoft.com/office/drawing/2014/main" id="{54393AA3-5599-7D54-D31E-65ACB4F2A023}"/>
              </a:ext>
            </a:extLst>
          </p:cNvPr>
          <p:cNvPicPr>
            <a:picLocks noChangeAspect="1"/>
          </p:cNvPicPr>
          <p:nvPr/>
        </p:nvPicPr>
        <p:blipFill>
          <a:blip r:embed="rId4"/>
          <a:srcRect l="7623" r="7121" b="1"/>
          <a:stretch>
            <a:fillRect/>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086179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52B004-C4B3-1E5C-3D91-3C06A0D3D721}"/>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Dates for your Diary </a:t>
            </a:r>
          </a:p>
        </p:txBody>
      </p:sp>
      <p:graphicFrame>
        <p:nvGraphicFramePr>
          <p:cNvPr id="6" name="Content Placeholder 3">
            <a:extLst>
              <a:ext uri="{FF2B5EF4-FFF2-40B4-BE49-F238E27FC236}">
                <a16:creationId xmlns:a16="http://schemas.microsoft.com/office/drawing/2014/main" id="{20575AD8-BA50-535E-24C7-7B55CEECD309}"/>
              </a:ext>
            </a:extLst>
          </p:cNvPr>
          <p:cNvGraphicFramePr>
            <a:graphicFrameLocks noGrp="1"/>
          </p:cNvGraphicFramePr>
          <p:nvPr>
            <p:ph idx="1"/>
            <p:extLst>
              <p:ext uri="{D42A27DB-BD31-4B8C-83A1-F6EECF244321}">
                <p14:modId xmlns:p14="http://schemas.microsoft.com/office/powerpoint/2010/main" val="69881026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9645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solidFill>
            </a:endParaRPr>
          </a:p>
        </p:txBody>
      </p:sp>
      <p:sp>
        <p:nvSpPr>
          <p:cNvPr id="2" name="Title 1">
            <a:extLst>
              <a:ext uri="{FF2B5EF4-FFF2-40B4-BE49-F238E27FC236}">
                <a16:creationId xmlns:a16="http://schemas.microsoft.com/office/drawing/2014/main" id="{9EE933C1-9380-EC7A-87B3-11E53E8B0ACC}"/>
              </a:ext>
            </a:extLst>
          </p:cNvPr>
          <p:cNvSpPr>
            <a:spLocks noGrp="1"/>
          </p:cNvSpPr>
          <p:nvPr>
            <p:ph type="title"/>
          </p:nvPr>
        </p:nvSpPr>
        <p:spPr>
          <a:xfrm>
            <a:off x="4763933" y="3827844"/>
            <a:ext cx="6766405" cy="1168188"/>
          </a:xfrm>
        </p:spPr>
        <p:txBody>
          <a:bodyPr vert="horz" lIns="91440" tIns="45720" rIns="91440" bIns="45720" rtlCol="0" anchor="b">
            <a:normAutofit/>
          </a:bodyPr>
          <a:lstStyle/>
          <a:p>
            <a:pPr algn="ctr"/>
            <a:r>
              <a:rPr lang="en-US" sz="3800">
                <a:solidFill>
                  <a:srgbClr val="FFFFFE"/>
                </a:solidFill>
              </a:rPr>
              <a:t>Thank you! </a:t>
            </a:r>
            <a:br>
              <a:rPr lang="en-US" sz="3800">
                <a:solidFill>
                  <a:srgbClr val="FFFFFE"/>
                </a:solidFill>
              </a:rPr>
            </a:br>
            <a:r>
              <a:rPr lang="en-US" sz="3800">
                <a:solidFill>
                  <a:srgbClr val="FFFFFE"/>
                </a:solidFill>
              </a:rPr>
              <a:t>Any questions?</a:t>
            </a:r>
          </a:p>
        </p:txBody>
      </p:sp>
      <p:sp>
        <p:nvSpPr>
          <p:cNvPr id="47" name="Freeform: Shape 46">
            <a:extLst>
              <a:ext uri="{FF2B5EF4-FFF2-40B4-BE49-F238E27FC236}">
                <a16:creationId xmlns:a16="http://schemas.microsoft.com/office/drawing/2014/main" id="{EBF4792E-DF83-4D24-9924-01EC30A32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8512"/>
            <a:ext cx="3952259" cy="5932172"/>
          </a:xfrm>
          <a:custGeom>
            <a:avLst/>
            <a:gdLst>
              <a:gd name="connsiteX0" fmla="*/ 986173 w 3952259"/>
              <a:gd name="connsiteY0" fmla="*/ 0 h 5932172"/>
              <a:gd name="connsiteX1" fmla="*/ 3952259 w 3952259"/>
              <a:gd name="connsiteY1" fmla="*/ 2966086 h 5932172"/>
              <a:gd name="connsiteX2" fmla="*/ 986173 w 3952259"/>
              <a:gd name="connsiteY2" fmla="*/ 5932172 h 5932172"/>
              <a:gd name="connsiteX3" fmla="*/ 104150 w 3952259"/>
              <a:gd name="connsiteY3" fmla="*/ 5798823 h 5932172"/>
              <a:gd name="connsiteX4" fmla="*/ 0 w 3952259"/>
              <a:gd name="connsiteY4" fmla="*/ 5760704 h 5932172"/>
              <a:gd name="connsiteX5" fmla="*/ 0 w 3952259"/>
              <a:gd name="connsiteY5" fmla="*/ 171469 h 5932172"/>
              <a:gd name="connsiteX6" fmla="*/ 104150 w 3952259"/>
              <a:gd name="connsiteY6" fmla="*/ 133350 h 5932172"/>
              <a:gd name="connsiteX7" fmla="*/ 986173 w 3952259"/>
              <a:gd name="connsiteY7" fmla="*/ 0 h 59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259" h="5932172">
                <a:moveTo>
                  <a:pt x="986173" y="0"/>
                </a:moveTo>
                <a:cubicBezTo>
                  <a:pt x="2624297" y="0"/>
                  <a:pt x="3952259" y="1327962"/>
                  <a:pt x="3952259" y="2966086"/>
                </a:cubicBezTo>
                <a:cubicBezTo>
                  <a:pt x="3952259" y="4604210"/>
                  <a:pt x="2624297" y="5932172"/>
                  <a:pt x="986173" y="5932172"/>
                </a:cubicBezTo>
                <a:cubicBezTo>
                  <a:pt x="679025" y="5932172"/>
                  <a:pt x="382781" y="5885486"/>
                  <a:pt x="104150" y="5798823"/>
                </a:cubicBezTo>
                <a:lnTo>
                  <a:pt x="0" y="5760704"/>
                </a:lnTo>
                <a:lnTo>
                  <a:pt x="0" y="171469"/>
                </a:lnTo>
                <a:lnTo>
                  <a:pt x="104150" y="133350"/>
                </a:lnTo>
                <a:cubicBezTo>
                  <a:pt x="382781" y="46686"/>
                  <a:pt x="679025" y="0"/>
                  <a:pt x="9861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15837328-A57C-47AA-B520-C83F4A6BD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8125" y="0"/>
            <a:ext cx="4475748" cy="3256337"/>
          </a:xfrm>
          <a:custGeom>
            <a:avLst/>
            <a:gdLst>
              <a:gd name="connsiteX0" fmla="*/ 246861 w 4475748"/>
              <a:gd name="connsiteY0" fmla="*/ 0 h 3256337"/>
              <a:gd name="connsiteX1" fmla="*/ 4228888 w 4475748"/>
              <a:gd name="connsiteY1" fmla="*/ 0 h 3256337"/>
              <a:gd name="connsiteX2" fmla="*/ 4299885 w 4475748"/>
              <a:gd name="connsiteY2" fmla="*/ 147382 h 3256337"/>
              <a:gd name="connsiteX3" fmla="*/ 4475748 w 4475748"/>
              <a:gd name="connsiteY3" fmla="*/ 1018463 h 3256337"/>
              <a:gd name="connsiteX4" fmla="*/ 2237874 w 4475748"/>
              <a:gd name="connsiteY4" fmla="*/ 3256337 h 3256337"/>
              <a:gd name="connsiteX5" fmla="*/ 0 w 4475748"/>
              <a:gd name="connsiteY5" fmla="*/ 1018463 h 3256337"/>
              <a:gd name="connsiteX6" fmla="*/ 175863 w 4475748"/>
              <a:gd name="connsiteY6" fmla="*/ 147382 h 325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5748" h="3256337">
                <a:moveTo>
                  <a:pt x="246861" y="0"/>
                </a:moveTo>
                <a:lnTo>
                  <a:pt x="4228888" y="0"/>
                </a:lnTo>
                <a:lnTo>
                  <a:pt x="4299885" y="147382"/>
                </a:lnTo>
                <a:cubicBezTo>
                  <a:pt x="4413128" y="415117"/>
                  <a:pt x="4475748" y="709477"/>
                  <a:pt x="4475748" y="1018463"/>
                </a:cubicBezTo>
                <a:cubicBezTo>
                  <a:pt x="4475748" y="2254407"/>
                  <a:pt x="3473818" y="3256337"/>
                  <a:pt x="2237874" y="3256337"/>
                </a:cubicBezTo>
                <a:cubicBezTo>
                  <a:pt x="1001930" y="3256337"/>
                  <a:pt x="0" y="2254407"/>
                  <a:pt x="0" y="1018463"/>
                </a:cubicBezTo>
                <a:cubicBezTo>
                  <a:pt x="0" y="709477"/>
                  <a:pt x="62621" y="415117"/>
                  <a:pt x="175863" y="1473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Arc 50">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580241">
            <a:off x="-1784401" y="613620"/>
            <a:ext cx="6199926" cy="6199926"/>
          </a:xfrm>
          <a:prstGeom prst="arc">
            <a:avLst>
              <a:gd name="adj1" fmla="val 14455503"/>
              <a:gd name="adj2" fmla="val 18389131"/>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8EDAE0E-A623-5BD7-E02A-FCBCF3398FD5}"/>
              </a:ext>
            </a:extLst>
          </p:cNvPr>
          <p:cNvPicPr>
            <a:picLocks noChangeAspect="1"/>
          </p:cNvPicPr>
          <p:nvPr/>
        </p:nvPicPr>
        <p:blipFill>
          <a:blip r:embed="rId2"/>
          <a:stretch>
            <a:fillRect/>
          </a:stretch>
        </p:blipFill>
        <p:spPr>
          <a:xfrm>
            <a:off x="89337" y="2010492"/>
            <a:ext cx="3552332" cy="2664250"/>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pic>
        <p:nvPicPr>
          <p:cNvPr id="7" name="Graphic 6" descr="Help">
            <a:extLst>
              <a:ext uri="{FF2B5EF4-FFF2-40B4-BE49-F238E27FC236}">
                <a16:creationId xmlns:a16="http://schemas.microsoft.com/office/drawing/2014/main" id="{1D001D2A-07BC-89D8-B370-4D1B99015A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51980" y="133707"/>
            <a:ext cx="2488039" cy="2488039"/>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p:spPr>
      </p:pic>
      <p:sp>
        <p:nvSpPr>
          <p:cNvPr id="53" name="Freeform: Shape 52">
            <a:extLst>
              <a:ext uri="{FF2B5EF4-FFF2-40B4-BE49-F238E27FC236}">
                <a16:creationId xmlns:a16="http://schemas.microsoft.com/office/drawing/2014/main" id="{8A03A6A2-7849-4179-B68F-C11DDDB23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1078" y="0"/>
            <a:ext cx="3440922" cy="3674631"/>
          </a:xfrm>
          <a:custGeom>
            <a:avLst/>
            <a:gdLst>
              <a:gd name="connsiteX0" fmla="*/ 523074 w 3440922"/>
              <a:gd name="connsiteY0" fmla="*/ 0 h 3674631"/>
              <a:gd name="connsiteX1" fmla="*/ 3440922 w 3440922"/>
              <a:gd name="connsiteY1" fmla="*/ 0 h 3674631"/>
              <a:gd name="connsiteX2" fmla="*/ 3440922 w 3440922"/>
              <a:gd name="connsiteY2" fmla="*/ 3321701 h 3674631"/>
              <a:gd name="connsiteX3" fmla="*/ 3304578 w 3440922"/>
              <a:gd name="connsiteY3" fmla="*/ 3404532 h 3674631"/>
              <a:gd name="connsiteX4" fmla="*/ 2237874 w 3440922"/>
              <a:gd name="connsiteY4" fmla="*/ 3674631 h 3674631"/>
              <a:gd name="connsiteX5" fmla="*/ 0 w 3440922"/>
              <a:gd name="connsiteY5" fmla="*/ 1436757 h 3674631"/>
              <a:gd name="connsiteX6" fmla="*/ 511022 w 3440922"/>
              <a:gd name="connsiteY6" fmla="*/ 13261 h 367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0922" h="3674631">
                <a:moveTo>
                  <a:pt x="523074" y="0"/>
                </a:moveTo>
                <a:lnTo>
                  <a:pt x="3440922" y="0"/>
                </a:lnTo>
                <a:lnTo>
                  <a:pt x="3440922" y="3321701"/>
                </a:lnTo>
                <a:lnTo>
                  <a:pt x="3304578" y="3404532"/>
                </a:lnTo>
                <a:cubicBezTo>
                  <a:pt x="2987486" y="3576786"/>
                  <a:pt x="2624107" y="3674631"/>
                  <a:pt x="2237874" y="3674631"/>
                </a:cubicBezTo>
                <a:cubicBezTo>
                  <a:pt x="1001930" y="3674631"/>
                  <a:pt x="0" y="2672701"/>
                  <a:pt x="0" y="1436757"/>
                </a:cubicBezTo>
                <a:cubicBezTo>
                  <a:pt x="0" y="896032"/>
                  <a:pt x="191776" y="400098"/>
                  <a:pt x="511022" y="1326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blue and yellow logo&#10;&#10;AI-generated content may be incorrect.">
            <a:extLst>
              <a:ext uri="{FF2B5EF4-FFF2-40B4-BE49-F238E27FC236}">
                <a16:creationId xmlns:a16="http://schemas.microsoft.com/office/drawing/2014/main" id="{4450B042-E8B1-28E4-B9C8-036FB14B1C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2995" y="407063"/>
            <a:ext cx="2378947" cy="2378947"/>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spTree>
    <p:extLst>
      <p:ext uri="{BB962C8B-B14F-4D97-AF65-F5344CB8AC3E}">
        <p14:creationId xmlns:p14="http://schemas.microsoft.com/office/powerpoint/2010/main" val="1837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8012B-09A8-3CD6-D578-E52686691D21}"/>
              </a:ext>
            </a:extLst>
          </p:cNvPr>
          <p:cNvSpPr>
            <a:spLocks noGrp="1"/>
          </p:cNvSpPr>
          <p:nvPr>
            <p:ph type="title"/>
          </p:nvPr>
        </p:nvSpPr>
        <p:spPr>
          <a:xfrm>
            <a:off x="1043631" y="809898"/>
            <a:ext cx="9942716" cy="1554480"/>
          </a:xfrm>
        </p:spPr>
        <p:txBody>
          <a:bodyPr anchor="ctr">
            <a:normAutofit/>
          </a:bodyPr>
          <a:lstStyle/>
          <a:p>
            <a:r>
              <a:rPr lang="en-US" sz="4800" dirty="0"/>
              <a:t>Everyday Information </a:t>
            </a:r>
          </a:p>
        </p:txBody>
      </p:sp>
      <p:sp>
        <p:nvSpPr>
          <p:cNvPr id="3" name="Content Placeholder 2">
            <a:extLst>
              <a:ext uri="{FF2B5EF4-FFF2-40B4-BE49-F238E27FC236}">
                <a16:creationId xmlns:a16="http://schemas.microsoft.com/office/drawing/2014/main" id="{A521E49C-28F3-492B-82FC-64F3CB2FEF13}"/>
              </a:ext>
            </a:extLst>
          </p:cNvPr>
          <p:cNvSpPr>
            <a:spLocks noGrp="1"/>
          </p:cNvSpPr>
          <p:nvPr>
            <p:ph idx="1"/>
          </p:nvPr>
        </p:nvSpPr>
        <p:spPr>
          <a:xfrm>
            <a:off x="1045028" y="3017521"/>
            <a:ext cx="9941319" cy="3566151"/>
          </a:xfrm>
        </p:spPr>
        <p:txBody>
          <a:bodyPr vert="horz" lIns="91440" tIns="45720" rIns="91440" bIns="45720" rtlCol="0" anchor="ctr">
            <a:normAutofit fontScale="77500" lnSpcReduction="20000"/>
          </a:bodyPr>
          <a:lstStyle/>
          <a:p>
            <a:r>
              <a:rPr lang="en-US" sz="3200" dirty="0"/>
              <a:t>Doors open at 8:50am and will close at 9:00am.</a:t>
            </a:r>
          </a:p>
          <a:p>
            <a:r>
              <a:rPr lang="en-US" sz="3200" dirty="0"/>
              <a:t>Messages to the teacher – staff welcoming children in the morning, email or phone call to the office.  </a:t>
            </a:r>
          </a:p>
          <a:p>
            <a:r>
              <a:rPr lang="en-US" sz="3200" dirty="0"/>
              <a:t>Water bottled – named and appropriate size. </a:t>
            </a:r>
          </a:p>
          <a:p>
            <a:pPr lvl="1">
              <a:buFont typeface="Courier New" panose="020B0604020202020204" pitchFamily="34" charset="0"/>
              <a:buChar char="o"/>
            </a:pPr>
            <a:r>
              <a:rPr lang="en-US" sz="3200" dirty="0"/>
              <a:t>Taken home each day and returned.</a:t>
            </a:r>
          </a:p>
          <a:p>
            <a:r>
              <a:rPr lang="en-US" sz="3200" dirty="0"/>
              <a:t>Snacks </a:t>
            </a:r>
          </a:p>
          <a:p>
            <a:pPr lvl="1">
              <a:buFont typeface="Courier New" panose="020B0604020202020204" pitchFamily="34" charset="0"/>
              <a:buChar char="o"/>
            </a:pPr>
            <a:r>
              <a:rPr lang="en-US" sz="3200" dirty="0"/>
              <a:t>All children can bring in a piece of fresh fruit or vegetable as a snack for morning break. </a:t>
            </a:r>
          </a:p>
          <a:p>
            <a:r>
              <a:rPr lang="en-US" sz="3200" dirty="0"/>
              <a:t>School finishes at 3:25pm. If there is late collection, children will be sent to the office or to afterschool club. </a:t>
            </a:r>
          </a:p>
          <a:p>
            <a:pPr lvl="1">
              <a:buFont typeface="Courier New" panose="020B0604020202020204" pitchFamily="34" charset="0"/>
              <a:buChar char="o"/>
            </a:pPr>
            <a:endParaRPr lang="en-US" sz="1700" dirty="0"/>
          </a:p>
          <a:p>
            <a:endParaRPr lang="en-US" sz="1700" dirty="0"/>
          </a:p>
          <a:p>
            <a:pPr marL="0" indent="0">
              <a:buNone/>
            </a:pPr>
            <a:endParaRPr lang="en-US"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47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430EC9-B5C1-942D-2C57-F0CEAA02E101}"/>
              </a:ext>
            </a:extLst>
          </p:cNvPr>
          <p:cNvSpPr>
            <a:spLocks noGrp="1"/>
          </p:cNvSpPr>
          <p:nvPr>
            <p:ph type="title"/>
          </p:nvPr>
        </p:nvSpPr>
        <p:spPr>
          <a:xfrm>
            <a:off x="150316" y="2074362"/>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A typical week in our class </a:t>
            </a:r>
          </a:p>
        </p:txBody>
      </p:sp>
      <p:sp>
        <p:nvSpPr>
          <p:cNvPr id="4" name="Content Placeholder 3">
            <a:extLst>
              <a:ext uri="{FF2B5EF4-FFF2-40B4-BE49-F238E27FC236}">
                <a16:creationId xmlns:a16="http://schemas.microsoft.com/office/drawing/2014/main" id="{7F61AB60-72F8-B8B9-9B26-F5CEDB9CAAFA}"/>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9D881BB9-5877-0BD7-2604-FB5CA3E31083}"/>
              </a:ext>
            </a:extLst>
          </p:cNvPr>
          <p:cNvPicPr>
            <a:picLocks noChangeAspect="1"/>
          </p:cNvPicPr>
          <p:nvPr/>
        </p:nvPicPr>
        <p:blipFill>
          <a:blip r:embed="rId2"/>
          <a:stretch>
            <a:fillRect/>
          </a:stretch>
        </p:blipFill>
        <p:spPr>
          <a:xfrm>
            <a:off x="3052986" y="904017"/>
            <a:ext cx="9040501" cy="5147462"/>
          </a:xfrm>
          <a:prstGeom prst="rect">
            <a:avLst/>
          </a:prstGeom>
        </p:spPr>
      </p:pic>
    </p:spTree>
    <p:extLst>
      <p:ext uri="{BB962C8B-B14F-4D97-AF65-F5344CB8AC3E}">
        <p14:creationId xmlns:p14="http://schemas.microsoft.com/office/powerpoint/2010/main" val="287197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C5177-539E-ED85-0D69-F5C94EC41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7A19D-E33E-6B07-E820-0977AD604A6F}"/>
              </a:ext>
            </a:extLst>
          </p:cNvPr>
          <p:cNvSpPr>
            <a:spLocks noGrp="1"/>
          </p:cNvSpPr>
          <p:nvPr>
            <p:ph type="title"/>
          </p:nvPr>
        </p:nvSpPr>
        <p:spPr>
          <a:xfrm>
            <a:off x="775623" y="177067"/>
            <a:ext cx="10640754" cy="775845"/>
          </a:xfrm>
        </p:spPr>
        <p:txBody>
          <a:bodyPr vert="horz" lIns="91440" tIns="45720" rIns="91440" bIns="45720" rtlCol="0" anchor="b">
            <a:normAutofit/>
          </a:bodyPr>
          <a:lstStyle/>
          <a:p>
            <a:pPr algn="ctr"/>
            <a:r>
              <a:rPr lang="en-US" sz="4500" u="sng" kern="1200" dirty="0">
                <a:solidFill>
                  <a:schemeClr val="tx2"/>
                </a:solidFill>
                <a:latin typeface="+mj-lt"/>
                <a:ea typeface="+mj-ea"/>
                <a:cs typeface="+mj-cs"/>
              </a:rPr>
              <a:t>Curriculum Newsletter </a:t>
            </a:r>
          </a:p>
        </p:txBody>
      </p:sp>
      <p:pic>
        <p:nvPicPr>
          <p:cNvPr id="4" name="Picture 3">
            <a:extLst>
              <a:ext uri="{FF2B5EF4-FFF2-40B4-BE49-F238E27FC236}">
                <a16:creationId xmlns:a16="http://schemas.microsoft.com/office/drawing/2014/main" id="{7E1266DB-B408-1CD0-DD3D-7E67928C6270}"/>
              </a:ext>
            </a:extLst>
          </p:cNvPr>
          <p:cNvPicPr>
            <a:picLocks noChangeAspect="1"/>
          </p:cNvPicPr>
          <p:nvPr/>
        </p:nvPicPr>
        <p:blipFill>
          <a:blip r:embed="rId3"/>
          <a:stretch>
            <a:fillRect/>
          </a:stretch>
        </p:blipFill>
        <p:spPr>
          <a:xfrm>
            <a:off x="0" y="1498140"/>
            <a:ext cx="12192000" cy="3861719"/>
          </a:xfrm>
          <a:prstGeom prst="rect">
            <a:avLst/>
          </a:prstGeom>
        </p:spPr>
      </p:pic>
    </p:spTree>
    <p:extLst>
      <p:ext uri="{BB962C8B-B14F-4D97-AF65-F5344CB8AC3E}">
        <p14:creationId xmlns:p14="http://schemas.microsoft.com/office/powerpoint/2010/main" val="347903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FB9FA-0942-5605-BE42-160F9D84886C}"/>
              </a:ext>
            </a:extLst>
          </p:cNvPr>
          <p:cNvSpPr>
            <a:spLocks noGrp="1"/>
          </p:cNvSpPr>
          <p:nvPr>
            <p:ph type="title"/>
          </p:nvPr>
        </p:nvSpPr>
        <p:spPr>
          <a:xfrm>
            <a:off x="755903" y="3399769"/>
            <a:ext cx="10640754" cy="775845"/>
          </a:xfrm>
        </p:spPr>
        <p:txBody>
          <a:bodyPr vert="horz" lIns="91440" tIns="45720" rIns="91440" bIns="45720" rtlCol="0" anchor="b">
            <a:normAutofit/>
          </a:bodyPr>
          <a:lstStyle/>
          <a:p>
            <a:pPr algn="ctr"/>
            <a:r>
              <a:rPr lang="en-US" sz="4500" u="sng" kern="1200" dirty="0">
                <a:solidFill>
                  <a:schemeClr val="tx2"/>
                </a:solidFill>
                <a:latin typeface="+mj-lt"/>
                <a:ea typeface="+mj-ea"/>
                <a:cs typeface="+mj-cs"/>
              </a:rPr>
              <a:t>Curriculum Newsletter </a:t>
            </a:r>
          </a:p>
        </p:txBody>
      </p:sp>
      <p:grpSp>
        <p:nvGrpSpPr>
          <p:cNvPr id="23" name="Group 22">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24" name="Freeform: Shape 23">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30" name="Freeform: Shape 29">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1C73785E-CE4B-5AD3-7BE8-6D060530CDCE}"/>
              </a:ext>
            </a:extLst>
          </p:cNvPr>
          <p:cNvPicPr>
            <a:picLocks noChangeAspect="1"/>
          </p:cNvPicPr>
          <p:nvPr/>
        </p:nvPicPr>
        <p:blipFill>
          <a:blip r:embed="rId3"/>
          <a:stretch>
            <a:fillRect/>
          </a:stretch>
        </p:blipFill>
        <p:spPr>
          <a:xfrm>
            <a:off x="612162" y="4427220"/>
            <a:ext cx="10741638" cy="1947660"/>
          </a:xfrm>
          <a:prstGeom prst="rect">
            <a:avLst/>
          </a:prstGeom>
        </p:spPr>
      </p:pic>
      <p:sp>
        <p:nvSpPr>
          <p:cNvPr id="4" name="Content Placeholder 3">
            <a:extLst>
              <a:ext uri="{FF2B5EF4-FFF2-40B4-BE49-F238E27FC236}">
                <a16:creationId xmlns:a16="http://schemas.microsoft.com/office/drawing/2014/main" id="{4D61DD9F-2B82-D28A-D6DA-52569912DFE7}"/>
              </a:ext>
            </a:extLst>
          </p:cNvPr>
          <p:cNvSpPr>
            <a:spLocks noGrp="1"/>
          </p:cNvSpPr>
          <p:nvPr>
            <p:ph idx="1"/>
          </p:nvPr>
        </p:nvSpPr>
        <p:spPr/>
        <p:txBody>
          <a:bodyPr/>
          <a:lstStyle/>
          <a:p>
            <a:endParaRPr lang="en-GB" dirty="0"/>
          </a:p>
        </p:txBody>
      </p:sp>
      <p:pic>
        <p:nvPicPr>
          <p:cNvPr id="8" name="Picture 7">
            <a:extLst>
              <a:ext uri="{FF2B5EF4-FFF2-40B4-BE49-F238E27FC236}">
                <a16:creationId xmlns:a16="http://schemas.microsoft.com/office/drawing/2014/main" id="{C68E87EB-93BB-E290-1E95-72667E74DE58}"/>
              </a:ext>
            </a:extLst>
          </p:cNvPr>
          <p:cNvPicPr>
            <a:picLocks noChangeAspect="1"/>
          </p:cNvPicPr>
          <p:nvPr/>
        </p:nvPicPr>
        <p:blipFill>
          <a:blip r:embed="rId4"/>
          <a:stretch>
            <a:fillRect/>
          </a:stretch>
        </p:blipFill>
        <p:spPr>
          <a:xfrm>
            <a:off x="0" y="1190452"/>
            <a:ext cx="12192000" cy="3010942"/>
          </a:xfrm>
          <a:prstGeom prst="rect">
            <a:avLst/>
          </a:prstGeom>
        </p:spPr>
      </p:pic>
    </p:spTree>
    <p:extLst>
      <p:ext uri="{BB962C8B-B14F-4D97-AF65-F5344CB8AC3E}">
        <p14:creationId xmlns:p14="http://schemas.microsoft.com/office/powerpoint/2010/main" val="39667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31EF5-2B4A-7748-CA91-04C25B7AAAF0}"/>
              </a:ext>
            </a:extLst>
          </p:cNvPr>
          <p:cNvSpPr>
            <a:spLocks noGrp="1"/>
          </p:cNvSpPr>
          <p:nvPr>
            <p:ph type="title"/>
          </p:nvPr>
        </p:nvSpPr>
        <p:spPr>
          <a:xfrm>
            <a:off x="808638" y="386930"/>
            <a:ext cx="9236700" cy="1188950"/>
          </a:xfrm>
        </p:spPr>
        <p:txBody>
          <a:bodyPr anchor="b">
            <a:normAutofit fontScale="90000"/>
          </a:bodyPr>
          <a:lstStyle/>
          <a:p>
            <a:r>
              <a:rPr lang="en-US" sz="8000" dirty="0"/>
              <a:t>PE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020071-4D8B-990F-254F-BA855B579BA3}"/>
              </a:ext>
            </a:extLst>
          </p:cNvPr>
          <p:cNvSpPr>
            <a:spLocks noGrp="1"/>
          </p:cNvSpPr>
          <p:nvPr>
            <p:ph idx="1"/>
          </p:nvPr>
        </p:nvSpPr>
        <p:spPr>
          <a:xfrm>
            <a:off x="793660" y="2599509"/>
            <a:ext cx="10143668" cy="3435531"/>
          </a:xfrm>
        </p:spPr>
        <p:txBody>
          <a:bodyPr vert="horz" lIns="91440" tIns="45720" rIns="91440" bIns="45720" rtlCol="0" anchor="ctr">
            <a:normAutofit/>
          </a:bodyPr>
          <a:lstStyle/>
          <a:p>
            <a:r>
              <a:rPr lang="en-US" sz="2400" dirty="0"/>
              <a:t>Our PE day is on Wednesday! I am teaching class PE this year </a:t>
            </a:r>
            <a:r>
              <a:rPr lang="en-US" sz="2400" dirty="0">
                <a:sym typeface="Wingdings" panose="05000000000000000000" pitchFamily="2" charset="2"/>
              </a:rPr>
              <a:t></a:t>
            </a:r>
            <a:endParaRPr lang="en-US" sz="2400" dirty="0"/>
          </a:p>
          <a:p>
            <a:r>
              <a:rPr lang="en-US" sz="2400" dirty="0"/>
              <a:t>On PE day, children are to wear PE kit all day. </a:t>
            </a:r>
          </a:p>
          <a:p>
            <a:r>
              <a:rPr lang="en-US" sz="2400" dirty="0"/>
              <a:t>Just a reminder our school PE kit is</a:t>
            </a:r>
          </a:p>
          <a:p>
            <a:pPr lvl="1">
              <a:buFont typeface="Courier New" panose="020B0604020202020204" pitchFamily="34" charset="0"/>
              <a:buChar char="o"/>
            </a:pPr>
            <a:r>
              <a:rPr lang="en-US" dirty="0"/>
              <a:t>House-</a:t>
            </a:r>
            <a:r>
              <a:rPr lang="en-US" dirty="0" err="1"/>
              <a:t>colour</a:t>
            </a:r>
            <a:r>
              <a:rPr lang="en-US" dirty="0"/>
              <a:t> plain t-shirt (no logos) - these can be purchased via the school office.</a:t>
            </a:r>
          </a:p>
          <a:p>
            <a:pPr lvl="1">
              <a:buFont typeface="Courier New" panose="020B0604020202020204" pitchFamily="34" charset="0"/>
              <a:buChar char="o"/>
            </a:pPr>
            <a:r>
              <a:rPr lang="en-US" dirty="0"/>
              <a:t>Black or navy shorts or tracksuit bottoms. </a:t>
            </a:r>
          </a:p>
          <a:p>
            <a:pPr lvl="1">
              <a:buFont typeface="Courier New" panose="020B0604020202020204" pitchFamily="34" charset="0"/>
              <a:buChar char="o"/>
            </a:pPr>
            <a:r>
              <a:rPr lang="en-US" dirty="0"/>
              <a:t>Trainers </a:t>
            </a:r>
          </a:p>
          <a:p>
            <a:pPr lvl="1">
              <a:buFont typeface="Courier New" panose="020B0604020202020204" pitchFamily="34" charset="0"/>
              <a:buChar char="o"/>
            </a:pPr>
            <a:r>
              <a:rPr lang="en-US" dirty="0"/>
              <a:t>Dark-</a:t>
            </a:r>
            <a:r>
              <a:rPr lang="en-US" dirty="0" err="1"/>
              <a:t>coloured</a:t>
            </a:r>
            <a:r>
              <a:rPr lang="en-US" dirty="0"/>
              <a:t> (navy or black) fleece, jumper or jacket. </a:t>
            </a:r>
          </a:p>
          <a:p>
            <a:endParaRPr lang="en-US" sz="2400" dirty="0"/>
          </a:p>
        </p:txBody>
      </p:sp>
    </p:spTree>
    <p:extLst>
      <p:ext uri="{BB962C8B-B14F-4D97-AF65-F5344CB8AC3E}">
        <p14:creationId xmlns:p14="http://schemas.microsoft.com/office/powerpoint/2010/main" val="224872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685729-B96D-AA52-7CC9-D0834AD72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E4CB6-C9FD-7E49-B686-4F9A86B2E0D2}"/>
              </a:ext>
            </a:extLst>
          </p:cNvPr>
          <p:cNvSpPr>
            <a:spLocks noGrp="1"/>
          </p:cNvSpPr>
          <p:nvPr>
            <p:ph type="title"/>
          </p:nvPr>
        </p:nvSpPr>
        <p:spPr>
          <a:xfrm>
            <a:off x="5243332" y="775504"/>
            <a:ext cx="6466065" cy="902826"/>
          </a:xfrm>
        </p:spPr>
        <p:txBody>
          <a:bodyPr anchor="b">
            <a:normAutofit/>
          </a:bodyPr>
          <a:lstStyle/>
          <a:p>
            <a:r>
              <a:rPr lang="en-US" sz="5400" dirty="0"/>
              <a:t>Swimming – Y3</a:t>
            </a:r>
          </a:p>
        </p:txBody>
      </p:sp>
      <p:pic>
        <p:nvPicPr>
          <p:cNvPr id="5" name="Picture 4" descr="Tiled swimming pool">
            <a:extLst>
              <a:ext uri="{FF2B5EF4-FFF2-40B4-BE49-F238E27FC236}">
                <a16:creationId xmlns:a16="http://schemas.microsoft.com/office/drawing/2014/main" id="{181368DD-D7AB-1721-7E7B-D4A0DDA3E135}"/>
              </a:ext>
            </a:extLst>
          </p:cNvPr>
          <p:cNvPicPr>
            <a:picLocks noChangeAspect="1"/>
          </p:cNvPicPr>
          <p:nvPr/>
        </p:nvPicPr>
        <p:blipFill>
          <a:blip r:embed="rId2"/>
          <a:srcRect l="40654" r="-2" b="-2"/>
          <a:stretch>
            <a:fillRect/>
          </a:stretch>
        </p:blipFill>
        <p:spPr>
          <a:xfrm>
            <a:off x="2" y="1587"/>
            <a:ext cx="491923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FCD38878-F3DD-4848-5EE8-52C738BDCD6F}"/>
              </a:ext>
            </a:extLst>
          </p:cNvPr>
          <p:cNvSpPr>
            <a:spLocks noGrp="1"/>
          </p:cNvSpPr>
          <p:nvPr>
            <p:ph idx="1"/>
          </p:nvPr>
        </p:nvSpPr>
        <p:spPr>
          <a:xfrm>
            <a:off x="5243332" y="2361236"/>
            <a:ext cx="6466065" cy="4006226"/>
          </a:xfrm>
        </p:spPr>
        <p:txBody>
          <a:bodyPr vert="horz" lIns="91440" tIns="45720" rIns="91440" bIns="45720" rtlCol="0">
            <a:normAutofit/>
          </a:bodyPr>
          <a:lstStyle/>
          <a:p>
            <a:r>
              <a:rPr lang="en-US" sz="1800" dirty="0"/>
              <a:t>Class 3 will be going swimming this year, which will start on Thursday 17</a:t>
            </a:r>
            <a:r>
              <a:rPr lang="en-US" sz="1800" baseline="30000" dirty="0"/>
              <a:t>th</a:t>
            </a:r>
            <a:r>
              <a:rPr lang="en-US" sz="1800" dirty="0"/>
              <a:t> September and be for the full Autumn Term. </a:t>
            </a:r>
          </a:p>
          <a:p>
            <a:endParaRPr lang="en-US" sz="1800" dirty="0"/>
          </a:p>
          <a:p>
            <a:r>
              <a:rPr lang="en-GB" sz="1800" dirty="0"/>
              <a:t>Please ensure your child brings the following items each week:</a:t>
            </a:r>
          </a:p>
          <a:p>
            <a:pPr>
              <a:buFont typeface="Courier New" panose="02070309020205020404" pitchFamily="49" charset="0"/>
              <a:buChar char="o"/>
            </a:pPr>
            <a:r>
              <a:rPr lang="en-GB" sz="1800" dirty="0"/>
              <a:t>A suitable swimming costume/trunks</a:t>
            </a:r>
          </a:p>
          <a:p>
            <a:pPr>
              <a:buFont typeface="Courier New" panose="02070309020205020404" pitchFamily="49" charset="0"/>
              <a:buChar char="o"/>
            </a:pPr>
            <a:r>
              <a:rPr lang="en-GB" sz="1800" dirty="0"/>
              <a:t>A towel</a:t>
            </a:r>
          </a:p>
          <a:p>
            <a:pPr>
              <a:buFont typeface="Courier New" panose="02070309020205020404" pitchFamily="49" charset="0"/>
              <a:buChar char="o"/>
            </a:pPr>
            <a:r>
              <a:rPr lang="en-GB" sz="1800" dirty="0"/>
              <a:t>A swimming cap</a:t>
            </a:r>
          </a:p>
          <a:p>
            <a:pPr>
              <a:buFont typeface="Courier New" panose="02070309020205020404" pitchFamily="49" charset="0"/>
              <a:buChar char="o"/>
            </a:pPr>
            <a:r>
              <a:rPr lang="en-GB" sz="1800" dirty="0"/>
              <a:t>A waterproof bag for wet items</a:t>
            </a:r>
          </a:p>
        </p:txBody>
      </p:sp>
      <p:sp>
        <p:nvSpPr>
          <p:cNvPr id="4" name="Flowchart: Alternate Process 3">
            <a:extLst>
              <a:ext uri="{FF2B5EF4-FFF2-40B4-BE49-F238E27FC236}">
                <a16:creationId xmlns:a16="http://schemas.microsoft.com/office/drawing/2014/main" id="{8470C2AE-4B04-FF0A-E65C-D040FC61E2E7}"/>
              </a:ext>
            </a:extLst>
          </p:cNvPr>
          <p:cNvSpPr/>
          <p:nvPr/>
        </p:nvSpPr>
        <p:spPr>
          <a:xfrm>
            <a:off x="8852598" y="5002483"/>
            <a:ext cx="3084844" cy="155749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Any questions please ask!</a:t>
            </a:r>
          </a:p>
        </p:txBody>
      </p:sp>
    </p:spTree>
    <p:extLst>
      <p:ext uri="{BB962C8B-B14F-4D97-AF65-F5344CB8AC3E}">
        <p14:creationId xmlns:p14="http://schemas.microsoft.com/office/powerpoint/2010/main" val="2627100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0E80-6937-3662-DB84-6F9558DB4214}"/>
              </a:ext>
            </a:extLst>
          </p:cNvPr>
          <p:cNvSpPr>
            <a:spLocks noGrp="1"/>
          </p:cNvSpPr>
          <p:nvPr>
            <p:ph type="title"/>
          </p:nvPr>
        </p:nvSpPr>
        <p:spPr>
          <a:xfrm>
            <a:off x="-83308" y="-181235"/>
            <a:ext cx="6836927" cy="1322888"/>
          </a:xfrm>
        </p:spPr>
        <p:txBody>
          <a:bodyPr>
            <a:normAutofit/>
          </a:bodyPr>
          <a:lstStyle/>
          <a:p>
            <a:r>
              <a:rPr lang="en-GB"/>
              <a:t>Our PSHE Curriculum</a:t>
            </a:r>
          </a:p>
        </p:txBody>
      </p:sp>
      <p:sp>
        <p:nvSpPr>
          <p:cNvPr id="3" name="Content Placeholder 2">
            <a:extLst>
              <a:ext uri="{FF2B5EF4-FFF2-40B4-BE49-F238E27FC236}">
                <a16:creationId xmlns:a16="http://schemas.microsoft.com/office/drawing/2014/main" id="{80040648-A0BA-C774-619B-CB06FEE62242}"/>
              </a:ext>
            </a:extLst>
          </p:cNvPr>
          <p:cNvSpPr>
            <a:spLocks noGrp="1"/>
          </p:cNvSpPr>
          <p:nvPr>
            <p:ph idx="1"/>
          </p:nvPr>
        </p:nvSpPr>
        <p:spPr>
          <a:xfrm>
            <a:off x="0" y="922808"/>
            <a:ext cx="8458975" cy="5491639"/>
          </a:xfrm>
        </p:spPr>
        <p:txBody>
          <a:bodyPr>
            <a:normAutofit lnSpcReduction="10000"/>
          </a:bodyPr>
          <a:lstStyle/>
          <a:p>
            <a:r>
              <a:rPr lang="en-GB" sz="2200" dirty="0"/>
              <a:t>Through PSHE, we help children develop the knowledge and skills they need to be </a:t>
            </a:r>
            <a:r>
              <a:rPr lang="en-GB" sz="2200" b="1" dirty="0"/>
              <a:t>happy, healthy, safe and prepared for life</a:t>
            </a:r>
            <a:r>
              <a:rPr lang="en-GB" sz="2200" dirty="0"/>
              <a:t>.</a:t>
            </a:r>
          </a:p>
          <a:p>
            <a:pPr lvl="0"/>
            <a:r>
              <a:rPr lang="en-GB" sz="2200" dirty="0"/>
              <a:t>Learning includes </a:t>
            </a:r>
            <a:r>
              <a:rPr lang="en-GB" sz="2200" b="1" dirty="0"/>
              <a:t>relationships, physical and mental wellbeing, personal safety, online safety, diversity, life changes and financial education</a:t>
            </a:r>
            <a:r>
              <a:rPr lang="en-GB" sz="2200" dirty="0"/>
              <a:t>. </a:t>
            </a:r>
          </a:p>
          <a:p>
            <a:pPr lvl="0"/>
            <a:r>
              <a:rPr lang="en-GB" sz="2200" dirty="0"/>
              <a:t>Lessons are age-appropriate and interactive, with clear ground rules and plenty of discussion. </a:t>
            </a:r>
          </a:p>
          <a:p>
            <a:pPr lvl="0"/>
            <a:r>
              <a:rPr lang="en-GB" sz="2200" dirty="0"/>
              <a:t>Children can ask questions safely through a </a:t>
            </a:r>
            <a:r>
              <a:rPr lang="en-GB" sz="2200" b="1" dirty="0"/>
              <a:t>Worry Box/Ask-it Basket</a:t>
            </a:r>
            <a:r>
              <a:rPr lang="en-GB" sz="2200" dirty="0"/>
              <a:t>. </a:t>
            </a:r>
          </a:p>
          <a:p>
            <a:pPr lvl="0"/>
            <a:r>
              <a:rPr lang="en-GB" sz="2200" dirty="0"/>
              <a:t>Learning is enriched through assemblies and events such as </a:t>
            </a:r>
            <a:r>
              <a:rPr lang="en-GB" sz="2200" b="1" dirty="0"/>
              <a:t>Picture News, Anti-Bullying Week and Children’s Mental Health Week</a:t>
            </a:r>
            <a:r>
              <a:rPr lang="en-GB" sz="2200" dirty="0"/>
              <a:t>. </a:t>
            </a:r>
          </a:p>
          <a:p>
            <a:pPr lvl="0"/>
            <a:r>
              <a:rPr lang="en-GB" sz="2200" dirty="0"/>
              <a:t>Relationships and Health Education is statutory. In Year 6, some additional non-statutory sex education is taught, and information is shared with parents beforehand. </a:t>
            </a:r>
          </a:p>
          <a:p>
            <a:r>
              <a:rPr lang="en-GB" sz="2200" b="1" dirty="0"/>
              <a:t>Our PSHE and RSE policies are available on the school website. Please speak to us if you have any questions or concerns.</a:t>
            </a:r>
            <a:endParaRPr lang="en-GB" sz="2200" dirty="0"/>
          </a:p>
          <a:p>
            <a:pPr marL="0" indent="0">
              <a:buNone/>
            </a:pPr>
            <a:endParaRPr lang="en-GB" sz="1400" dirty="0"/>
          </a:p>
        </p:txBody>
      </p:sp>
      <p:pic>
        <p:nvPicPr>
          <p:cNvPr id="7" name="Picture 6">
            <a:extLst>
              <a:ext uri="{FF2B5EF4-FFF2-40B4-BE49-F238E27FC236}">
                <a16:creationId xmlns:a16="http://schemas.microsoft.com/office/drawing/2014/main" id="{12ECB359-BF0F-97CD-E090-BB020C84DE78}"/>
              </a:ext>
            </a:extLst>
          </p:cNvPr>
          <p:cNvPicPr>
            <a:picLocks noChangeAspect="1"/>
          </p:cNvPicPr>
          <p:nvPr/>
        </p:nvPicPr>
        <p:blipFill rotWithShape="1">
          <a:blip r:embed="rId3"/>
          <a:srcRect t="18868"/>
          <a:stretch/>
        </p:blipFill>
        <p:spPr>
          <a:xfrm>
            <a:off x="9467099" y="826780"/>
            <a:ext cx="1633469" cy="1527685"/>
          </a:xfrm>
          <a:prstGeom prst="rect">
            <a:avLst/>
          </a:prstGeom>
        </p:spPr>
      </p:pic>
      <p:pic>
        <p:nvPicPr>
          <p:cNvPr id="8" name="Picture 7">
            <a:extLst>
              <a:ext uri="{FF2B5EF4-FFF2-40B4-BE49-F238E27FC236}">
                <a16:creationId xmlns:a16="http://schemas.microsoft.com/office/drawing/2014/main" id="{60F88122-BF68-D570-CB5B-2FD4EAEFEEDE}"/>
              </a:ext>
            </a:extLst>
          </p:cNvPr>
          <p:cNvPicPr>
            <a:picLocks noChangeAspect="1"/>
          </p:cNvPicPr>
          <p:nvPr/>
        </p:nvPicPr>
        <p:blipFill>
          <a:blip r:embed="rId4"/>
          <a:stretch>
            <a:fillRect/>
          </a:stretch>
        </p:blipFill>
        <p:spPr>
          <a:xfrm>
            <a:off x="9301400" y="2669970"/>
            <a:ext cx="1964868" cy="1527685"/>
          </a:xfrm>
          <a:prstGeom prst="rect">
            <a:avLst/>
          </a:prstGeom>
        </p:spPr>
      </p:pic>
      <p:pic>
        <p:nvPicPr>
          <p:cNvPr id="6" name="Picture 5" descr="Image result for you me pshe">
            <a:extLst>
              <a:ext uri="{FF2B5EF4-FFF2-40B4-BE49-F238E27FC236}">
                <a16:creationId xmlns:a16="http://schemas.microsoft.com/office/drawing/2014/main" id="{6F13D58A-E9D1-4215-A61C-260AE09FAE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75103" y="4513160"/>
            <a:ext cx="2417461" cy="13537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42B3DBE-33D5-48FE-A7E4-FF3834ECC889}"/>
              </a:ext>
            </a:extLst>
          </p:cNvPr>
          <p:cNvPicPr>
            <a:picLocks noChangeAspect="1"/>
          </p:cNvPicPr>
          <p:nvPr/>
        </p:nvPicPr>
        <p:blipFill>
          <a:blip r:embed="rId6"/>
          <a:stretch>
            <a:fillRect/>
          </a:stretch>
        </p:blipFill>
        <p:spPr>
          <a:xfrm>
            <a:off x="9841742" y="70634"/>
            <a:ext cx="2266950" cy="819150"/>
          </a:xfrm>
          <a:prstGeom prst="rect">
            <a:avLst/>
          </a:prstGeom>
        </p:spPr>
      </p:pic>
      <p:pic>
        <p:nvPicPr>
          <p:cNvPr id="5" name="Picture 4">
            <a:extLst>
              <a:ext uri="{FF2B5EF4-FFF2-40B4-BE49-F238E27FC236}">
                <a16:creationId xmlns:a16="http://schemas.microsoft.com/office/drawing/2014/main" id="{F77931D9-28D5-4039-9C93-548BA1E3918B}"/>
              </a:ext>
            </a:extLst>
          </p:cNvPr>
          <p:cNvPicPr>
            <a:picLocks noChangeAspect="1"/>
          </p:cNvPicPr>
          <p:nvPr/>
        </p:nvPicPr>
        <p:blipFill>
          <a:blip r:embed="rId7"/>
          <a:stretch>
            <a:fillRect/>
          </a:stretch>
        </p:blipFill>
        <p:spPr>
          <a:xfrm>
            <a:off x="9841742" y="5784518"/>
            <a:ext cx="2085975" cy="866775"/>
          </a:xfrm>
          <a:prstGeom prst="rect">
            <a:avLst/>
          </a:prstGeom>
        </p:spPr>
      </p:pic>
    </p:spTree>
    <p:extLst>
      <p:ext uri="{BB962C8B-B14F-4D97-AF65-F5344CB8AC3E}">
        <p14:creationId xmlns:p14="http://schemas.microsoft.com/office/powerpoint/2010/main" val="1871049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1EAF22-F3AC-B526-7F1D-C245FBFF3B25}"/>
              </a:ext>
            </a:extLst>
          </p:cNvPr>
          <p:cNvSpPr txBox="1"/>
          <p:nvPr/>
        </p:nvSpPr>
        <p:spPr>
          <a:xfrm>
            <a:off x="713602" y="137637"/>
            <a:ext cx="966607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120" normalizeH="0" baseline="0" noProof="0" dirty="0">
                <a:ln>
                  <a:noFill/>
                </a:ln>
                <a:solidFill>
                  <a:srgbClr val="50B4C8"/>
                </a:solidFill>
                <a:effectLst/>
                <a:uLnTx/>
                <a:uFillTx/>
                <a:latin typeface="SassoonPrimaryInfant" pitchFamily="2" charset="0"/>
                <a:ea typeface="+mn-ea"/>
                <a:cs typeface="+mn-cs"/>
              </a:rPr>
              <a:t>PSHE in Y3 – </a:t>
            </a:r>
            <a:r>
              <a:rPr kumimoji="0" lang="en-GB" sz="3600" b="0" i="0" u="none" strike="noStrike" kern="1200" cap="none" spc="-120" normalizeH="0" baseline="0" noProof="0" dirty="0">
                <a:ln>
                  <a:noFill/>
                </a:ln>
                <a:solidFill>
                  <a:srgbClr val="50B4C8"/>
                </a:solidFill>
                <a:effectLst/>
                <a:uLnTx/>
                <a:uFillTx/>
                <a:latin typeface="SassoonPrimaryInfant" pitchFamily="2" charset="0"/>
                <a:ea typeface="+mn-ea"/>
                <a:cs typeface="+mn-cs"/>
              </a:rPr>
              <a:t>some of the lessons we may teach</a:t>
            </a:r>
            <a:endParaRPr kumimoji="0" lang="en-GB"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A680C0A1-5970-E9B5-10FF-FA4CC1D302D0}"/>
              </a:ext>
            </a:extLst>
          </p:cNvPr>
          <p:cNvPicPr>
            <a:picLocks noChangeAspect="1"/>
          </p:cNvPicPr>
          <p:nvPr/>
        </p:nvPicPr>
        <p:blipFill>
          <a:blip r:embed="rId2"/>
          <a:stretch>
            <a:fillRect/>
          </a:stretch>
        </p:blipFill>
        <p:spPr>
          <a:xfrm>
            <a:off x="309058" y="936577"/>
            <a:ext cx="2408715" cy="5921423"/>
          </a:xfrm>
          <a:prstGeom prst="rect">
            <a:avLst/>
          </a:prstGeom>
        </p:spPr>
      </p:pic>
      <p:pic>
        <p:nvPicPr>
          <p:cNvPr id="8" name="Picture 7">
            <a:extLst>
              <a:ext uri="{FF2B5EF4-FFF2-40B4-BE49-F238E27FC236}">
                <a16:creationId xmlns:a16="http://schemas.microsoft.com/office/drawing/2014/main" id="{8E326237-E70F-FE7B-547A-01EC1C68FC7C}"/>
              </a:ext>
            </a:extLst>
          </p:cNvPr>
          <p:cNvPicPr>
            <a:picLocks noChangeAspect="1"/>
          </p:cNvPicPr>
          <p:nvPr/>
        </p:nvPicPr>
        <p:blipFill>
          <a:blip r:embed="rId3"/>
          <a:stretch>
            <a:fillRect/>
          </a:stretch>
        </p:blipFill>
        <p:spPr>
          <a:xfrm>
            <a:off x="90670" y="936577"/>
            <a:ext cx="841321" cy="853514"/>
          </a:xfrm>
          <a:prstGeom prst="rect">
            <a:avLst/>
          </a:prstGeom>
        </p:spPr>
      </p:pic>
      <p:pic>
        <p:nvPicPr>
          <p:cNvPr id="10" name="Picture 9">
            <a:extLst>
              <a:ext uri="{FF2B5EF4-FFF2-40B4-BE49-F238E27FC236}">
                <a16:creationId xmlns:a16="http://schemas.microsoft.com/office/drawing/2014/main" id="{52A42B50-88DD-B457-AB41-0C35F5F48748}"/>
              </a:ext>
            </a:extLst>
          </p:cNvPr>
          <p:cNvPicPr>
            <a:picLocks noChangeAspect="1"/>
          </p:cNvPicPr>
          <p:nvPr/>
        </p:nvPicPr>
        <p:blipFill>
          <a:blip r:embed="rId4"/>
          <a:stretch>
            <a:fillRect/>
          </a:stretch>
        </p:blipFill>
        <p:spPr>
          <a:xfrm>
            <a:off x="3137590" y="1443653"/>
            <a:ext cx="8745352" cy="3299528"/>
          </a:xfrm>
          <a:prstGeom prst="rect">
            <a:avLst/>
          </a:prstGeom>
        </p:spPr>
      </p:pic>
    </p:spTree>
    <p:extLst>
      <p:ext uri="{BB962C8B-B14F-4D97-AF65-F5344CB8AC3E}">
        <p14:creationId xmlns:p14="http://schemas.microsoft.com/office/powerpoint/2010/main" val="2499502705"/>
      </p:ext>
    </p:extLst>
  </p:cSld>
  <p:clrMapOvr>
    <a:masterClrMapping/>
  </p:clrMapOvr>
</p:sld>
</file>

<file path=ppt/theme/theme1.xml><?xml version="1.0" encoding="utf-8"?>
<a:theme xmlns:a="http://schemas.openxmlformats.org/drawingml/2006/main" name="office theme">
  <a:themeElements>
    <a:clrScheme name="Bramham Primary">
      <a:dk1>
        <a:sysClr val="windowText" lastClr="000000"/>
      </a:dk1>
      <a:lt1>
        <a:sysClr val="window" lastClr="FFFFFF"/>
      </a:lt1>
      <a:dk2>
        <a:srgbClr val="0E2841"/>
      </a:dk2>
      <a:lt2>
        <a:srgbClr val="E8E8E8"/>
      </a:lt2>
      <a:accent1>
        <a:srgbClr val="1F3161"/>
      </a:accent1>
      <a:accent2>
        <a:srgbClr val="1F3161"/>
      </a:accent2>
      <a:accent3>
        <a:srgbClr val="1F3161"/>
      </a:accent3>
      <a:accent4>
        <a:srgbClr val="1F3161"/>
      </a:accent4>
      <a:accent5>
        <a:srgbClr val="1F3161"/>
      </a:accent5>
      <a:accent6>
        <a:srgbClr val="FFFFFF"/>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132</TotalTime>
  <Words>1172</Words>
  <Application>Microsoft Office PowerPoint</Application>
  <PresentationFormat>Widescreen</PresentationFormat>
  <Paragraphs>106</Paragraphs>
  <Slides>15</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Aptos Display</vt:lpstr>
      <vt:lpstr>Arial</vt:lpstr>
      <vt:lpstr>Calibri</vt:lpstr>
      <vt:lpstr>Calibri Light</vt:lpstr>
      <vt:lpstr>Courier New</vt:lpstr>
      <vt:lpstr>SassoonPrimaryInfant</vt:lpstr>
      <vt:lpstr>Wingdings</vt:lpstr>
      <vt:lpstr>office theme</vt:lpstr>
      <vt:lpstr>Welcome to Class 3  Parent Information Session</vt:lpstr>
      <vt:lpstr>Everyday Information </vt:lpstr>
      <vt:lpstr>A typical week in our class </vt:lpstr>
      <vt:lpstr>Curriculum Newsletter </vt:lpstr>
      <vt:lpstr>Curriculum Newsletter </vt:lpstr>
      <vt:lpstr>PE </vt:lpstr>
      <vt:lpstr>Swimming – Y3</vt:lpstr>
      <vt:lpstr>Our PSHE Curriculum</vt:lpstr>
      <vt:lpstr>PowerPoint Presentation</vt:lpstr>
      <vt:lpstr>Homework (KS2)</vt:lpstr>
      <vt:lpstr>Reading Books </vt:lpstr>
      <vt:lpstr>PowerPoint Presentation</vt:lpstr>
      <vt:lpstr>Life in Year 3 </vt:lpstr>
      <vt:lpstr>Dates for your Diary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Prankard</dc:creator>
  <cp:lastModifiedBy>Emma  Jewell</cp:lastModifiedBy>
  <cp:revision>385</cp:revision>
  <dcterms:created xsi:type="dcterms:W3CDTF">2025-08-26T13:17:03Z</dcterms:created>
  <dcterms:modified xsi:type="dcterms:W3CDTF">2026-09-11T11:11:01Z</dcterms:modified>
</cp:coreProperties>
</file>