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57" r:id="rId4"/>
    <p:sldId id="272" r:id="rId5"/>
    <p:sldId id="258" r:id="rId6"/>
    <p:sldId id="262" r:id="rId7"/>
    <p:sldId id="271" r:id="rId8"/>
    <p:sldId id="260" r:id="rId9"/>
    <p:sldId id="259" r:id="rId10"/>
    <p:sldId id="261" r:id="rId11"/>
    <p:sldId id="265" r:id="rId12"/>
    <p:sldId id="27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7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ewell" userId="766cf5f5-c572-488a-9781-c05c2a8688fa" providerId="ADAL" clId="{BE17FC18-79C6-4CD0-B96A-EACE327E55D3}"/>
    <pc:docChg chg="modSld">
      <pc:chgData name="Emma  Jewell" userId="766cf5f5-c572-488a-9781-c05c2a8688fa" providerId="ADAL" clId="{BE17FC18-79C6-4CD0-B96A-EACE327E55D3}" dt="2025-09-23T11:34:21.406" v="2" actId="1076"/>
      <pc:docMkLst>
        <pc:docMk/>
      </pc:docMkLst>
      <pc:sldChg chg="modSp mod">
        <pc:chgData name="Emma  Jewell" userId="766cf5f5-c572-488a-9781-c05c2a8688fa" providerId="ADAL" clId="{BE17FC18-79C6-4CD0-B96A-EACE327E55D3}" dt="2025-09-23T11:34:21.406" v="2" actId="1076"/>
        <pc:sldMkLst>
          <pc:docMk/>
          <pc:sldMk cId="109857222" sldId="256"/>
        </pc:sldMkLst>
        <pc:spChg chg="mod">
          <ac:chgData name="Emma  Jewell" userId="766cf5f5-c572-488a-9781-c05c2a8688fa" providerId="ADAL" clId="{BE17FC18-79C6-4CD0-B96A-EACE327E55D3}" dt="2025-09-23T11:34:21.406" v="2" actId="1076"/>
          <ac:spMkLst>
            <pc:docMk/>
            <pc:sldMk cId="109857222" sldId="256"/>
            <ac:spMk id="3" creationId="{B8586AC2-BC35-7110-AE0B-4AEFA30CE607}"/>
          </ac:spMkLst>
        </pc:spChg>
        <pc:spChg chg="mod">
          <ac:chgData name="Emma  Jewell" userId="766cf5f5-c572-488a-9781-c05c2a8688fa" providerId="ADAL" clId="{BE17FC18-79C6-4CD0-B96A-EACE327E55D3}" dt="2025-09-23T11:34:05.702" v="1" actId="1076"/>
          <ac:spMkLst>
            <pc:docMk/>
            <pc:sldMk cId="109857222" sldId="256"/>
            <ac:spMk id="4" creationId="{DD549187-941B-F188-D2A5-80B03CC413EA}"/>
          </ac:spMkLst>
        </pc:spChg>
        <pc:spChg chg="mod">
          <ac:chgData name="Emma  Jewell" userId="766cf5f5-c572-488a-9781-c05c2a8688fa" providerId="ADAL" clId="{BE17FC18-79C6-4CD0-B96A-EACE327E55D3}" dt="2025-09-23T11:33:46.344" v="0" actId="1076"/>
          <ac:spMkLst>
            <pc:docMk/>
            <pc:sldMk cId="109857222" sldId="256"/>
            <ac:spMk id="5" creationId="{58065434-6214-54F5-50CA-6BE3BE2FD8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parents that you may not get back to them immediately, but they will get back to you in a reasonable amount of time. </a:t>
            </a:r>
          </a:p>
        </p:txBody>
      </p:sp>
      <p:sp>
        <p:nvSpPr>
          <p:cNvPr id="4" name="Slide Number Placeholder 3"/>
          <p:cNvSpPr>
            <a:spLocks noGrp="1"/>
          </p:cNvSpPr>
          <p:nvPr>
            <p:ph type="sldNum" sz="quarter" idx="5"/>
          </p:nvPr>
        </p:nvSpPr>
        <p:spPr/>
        <p:txBody>
          <a:bodyPr/>
          <a:lstStyle/>
          <a:p>
            <a:fld id="{ED87F3E6-8494-40DA-A709-BE0971F54439}" type="slidenum">
              <a:rPr lang="en-US"/>
              <a:t>2</a:t>
            </a:fld>
            <a:endParaRPr lang="en-US"/>
          </a:p>
        </p:txBody>
      </p:sp>
    </p:spTree>
    <p:extLst>
      <p:ext uri="{BB962C8B-B14F-4D97-AF65-F5344CB8AC3E}">
        <p14:creationId xmlns:p14="http://schemas.microsoft.com/office/powerpoint/2010/main" val="138945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6</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B25BB-A596-06E7-72A0-AD6F897EF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81C6A-2C61-E608-AAE6-7D936B3E6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0DDF3-39A8-AA4C-F59D-984B79F3EFCB}"/>
              </a:ext>
            </a:extLst>
          </p:cNvPr>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a:extLst>
              <a:ext uri="{FF2B5EF4-FFF2-40B4-BE49-F238E27FC236}">
                <a16:creationId xmlns:a16="http://schemas.microsoft.com/office/drawing/2014/main" id="{BE63FEAB-2A4F-5D95-B7B7-562A052A5860}"/>
              </a:ext>
            </a:extLst>
          </p:cNvPr>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89795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80552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3687" y="423860"/>
            <a:ext cx="5302411" cy="3728592"/>
          </a:xfrm>
        </p:spPr>
        <p:txBody>
          <a:bodyPr anchor="t">
            <a:normAutofit/>
          </a:bodyPr>
          <a:lstStyle/>
          <a:p>
            <a:r>
              <a:rPr lang="en-US" sz="5400" dirty="0"/>
              <a:t>Welcome to Class</a:t>
            </a:r>
            <a:br>
              <a:rPr lang="en-US" sz="5400" dirty="0"/>
            </a:br>
            <a:r>
              <a:rPr lang="en-US" sz="5400" dirty="0"/>
              <a:t>4</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yellow logo&#10;&#10;AI-generated content may be incorrect.">
            <a:extLst>
              <a:ext uri="{FF2B5EF4-FFF2-40B4-BE49-F238E27FC236}">
                <a16:creationId xmlns:a16="http://schemas.microsoft.com/office/drawing/2014/main" id="{2E7CF4F3-BDD9-F996-16FA-82D8486A5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121" y="4046540"/>
            <a:ext cx="1749238" cy="1749238"/>
          </a:xfrm>
          <a:prstGeom prst="rect">
            <a:avLst/>
          </a:prstGeom>
        </p:spPr>
      </p:pic>
      <p:pic>
        <p:nvPicPr>
          <p:cNvPr id="6" name="Picture 5" descr="A group of children standing in a field&#10;&#10;AI-generated content may be incorrect.">
            <a:extLst>
              <a:ext uri="{FF2B5EF4-FFF2-40B4-BE49-F238E27FC236}">
                <a16:creationId xmlns:a16="http://schemas.microsoft.com/office/drawing/2014/main" id="{8B49812B-B025-FAAE-4E2A-5356D5998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013" y="1422400"/>
            <a:ext cx="5648960" cy="4236720"/>
          </a:xfrm>
          <a:prstGeom prst="rect">
            <a:avLst/>
          </a:prstGeom>
        </p:spPr>
      </p:pic>
      <p:sp>
        <p:nvSpPr>
          <p:cNvPr id="3" name="Oval 2">
            <a:extLst>
              <a:ext uri="{FF2B5EF4-FFF2-40B4-BE49-F238E27FC236}">
                <a16:creationId xmlns:a16="http://schemas.microsoft.com/office/drawing/2014/main" id="{B8586AC2-BC35-7110-AE0B-4AEFA30CE607}"/>
              </a:ext>
            </a:extLst>
          </p:cNvPr>
          <p:cNvSpPr/>
          <p:nvPr/>
        </p:nvSpPr>
        <p:spPr>
          <a:xfrm>
            <a:off x="7643862" y="3360286"/>
            <a:ext cx="103128" cy="1804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D549187-941B-F188-D2A5-80B03CC413EA}"/>
              </a:ext>
            </a:extLst>
          </p:cNvPr>
          <p:cNvSpPr/>
          <p:nvPr/>
        </p:nvSpPr>
        <p:spPr>
          <a:xfrm>
            <a:off x="6978472" y="3222891"/>
            <a:ext cx="151254" cy="1976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8065434-6214-54F5-50CA-6BE3BE2FD884}"/>
              </a:ext>
            </a:extLst>
          </p:cNvPr>
          <p:cNvSpPr/>
          <p:nvPr/>
        </p:nvSpPr>
        <p:spPr>
          <a:xfrm>
            <a:off x="10049593" y="3292263"/>
            <a:ext cx="151254" cy="1804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pic>
        <p:nvPicPr>
          <p:cNvPr id="9" name="Content Placeholder 8">
            <a:extLst>
              <a:ext uri="{FF2B5EF4-FFF2-40B4-BE49-F238E27FC236}">
                <a16:creationId xmlns:a16="http://schemas.microsoft.com/office/drawing/2014/main" id="{D6249DBE-49B4-FB7C-5B24-C081F0707D21}"/>
              </a:ext>
            </a:extLst>
          </p:cNvPr>
          <p:cNvPicPr>
            <a:picLocks noGrp="1" noChangeAspect="1"/>
          </p:cNvPicPr>
          <p:nvPr>
            <p:ph idx="1"/>
          </p:nvPr>
        </p:nvPicPr>
        <p:blipFill>
          <a:blip r:embed="rId2"/>
          <a:stretch>
            <a:fillRect/>
          </a:stretch>
        </p:blipFill>
        <p:spPr>
          <a:xfrm>
            <a:off x="2952460" y="2084456"/>
            <a:ext cx="6608100" cy="3743579"/>
          </a:xfrm>
          <a:prstGeom prst="rect">
            <a:avLst/>
          </a:prstGeom>
        </p:spPr>
      </p:pic>
    </p:spTree>
    <p:extLst>
      <p:ext uri="{BB962C8B-B14F-4D97-AF65-F5344CB8AC3E}">
        <p14:creationId xmlns:p14="http://schemas.microsoft.com/office/powerpoint/2010/main" val="22996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53618" y="1239927"/>
            <a:ext cx="4008586" cy="4680583"/>
          </a:xfrm>
        </p:spPr>
        <p:txBody>
          <a:bodyPr anchor="ctr">
            <a:normAutofit/>
          </a:bodyPr>
          <a:lstStyle/>
          <a:p>
            <a:r>
              <a:rPr lang="en-US" sz="5200" dirty="0"/>
              <a:t>Life in Year</a:t>
            </a:r>
            <a:r>
              <a:rPr lang="en-US" sz="5200" dirty="0">
                <a:solidFill>
                  <a:srgbClr val="EE0000"/>
                </a:solidFill>
              </a:rPr>
              <a:t> </a:t>
            </a:r>
            <a:r>
              <a:rPr lang="en-US" sz="5200" dirty="0"/>
              <a:t>4 </a:t>
            </a:r>
          </a:p>
        </p:txBody>
      </p:sp>
      <p:pic>
        <p:nvPicPr>
          <p:cNvPr id="5" name="Content Placeholder 4">
            <a:extLst>
              <a:ext uri="{FF2B5EF4-FFF2-40B4-BE49-F238E27FC236}">
                <a16:creationId xmlns:a16="http://schemas.microsoft.com/office/drawing/2014/main" id="{4EDF5E8F-DDED-B2D3-AE09-A625C7312FF0}"/>
              </a:ext>
            </a:extLst>
          </p:cNvPr>
          <p:cNvPicPr>
            <a:picLocks noGrp="1" noChangeAspect="1"/>
          </p:cNvPicPr>
          <p:nvPr>
            <p:ph idx="1"/>
          </p:nvPr>
        </p:nvPicPr>
        <p:blipFill>
          <a:blip r:embed="rId2"/>
          <a:stretch>
            <a:fillRect/>
          </a:stretch>
        </p:blipFill>
        <p:spPr>
          <a:xfrm>
            <a:off x="5100308" y="766733"/>
            <a:ext cx="5666225" cy="5417616"/>
          </a:xfrm>
          <a:prstGeom prst="rect">
            <a:avLst/>
          </a:prstGeom>
        </p:spPr>
      </p:pic>
    </p:spTree>
    <p:extLst>
      <p:ext uri="{BB962C8B-B14F-4D97-AF65-F5344CB8AC3E}">
        <p14:creationId xmlns:p14="http://schemas.microsoft.com/office/powerpoint/2010/main" val="10861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235DC1-A4E6-3E1F-5DC6-2E1FA03E1F62}"/>
              </a:ext>
            </a:extLst>
          </p:cNvPr>
          <p:cNvPicPr>
            <a:picLocks noChangeAspect="1"/>
          </p:cNvPicPr>
          <p:nvPr/>
        </p:nvPicPr>
        <p:blipFill>
          <a:blip r:embed="rId2"/>
          <a:stretch>
            <a:fillRect/>
          </a:stretch>
        </p:blipFill>
        <p:spPr>
          <a:xfrm>
            <a:off x="3786673" y="0"/>
            <a:ext cx="4618653" cy="6858000"/>
          </a:xfrm>
          <a:prstGeom prst="rect">
            <a:avLst/>
          </a:prstGeom>
        </p:spPr>
      </p:pic>
    </p:spTree>
    <p:extLst>
      <p:ext uri="{BB962C8B-B14F-4D97-AF65-F5344CB8AC3E}">
        <p14:creationId xmlns:p14="http://schemas.microsoft.com/office/powerpoint/2010/main" val="420224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descr="A blue and yellow logo&#10;&#10;AI-generated content may be incorrect.">
            <a:extLst>
              <a:ext uri="{FF2B5EF4-FFF2-40B4-BE49-F238E27FC236}">
                <a16:creationId xmlns:a16="http://schemas.microsoft.com/office/drawing/2014/main" id="{4450B042-E8B1-28E4-B9C8-036FB14B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12B-09A8-3CD6-D578-E52686691D21}"/>
              </a:ext>
            </a:extLst>
          </p:cNvPr>
          <p:cNvSpPr>
            <a:spLocks noGrp="1"/>
          </p:cNvSpPr>
          <p:nvPr>
            <p:ph type="title"/>
          </p:nvPr>
        </p:nvSpPr>
        <p:spPr>
          <a:xfrm>
            <a:off x="1043631" y="809898"/>
            <a:ext cx="9942716" cy="1554480"/>
          </a:xfrm>
        </p:spPr>
        <p:txBody>
          <a:bodyPr anchor="ctr">
            <a:normAutofit/>
          </a:bodyPr>
          <a:lstStyle/>
          <a:p>
            <a:r>
              <a:rPr lang="en-US" sz="4800" dirty="0"/>
              <a:t>Everyday Information </a:t>
            </a:r>
          </a:p>
        </p:txBody>
      </p:sp>
      <p:sp>
        <p:nvSpPr>
          <p:cNvPr id="3" name="Content Placeholder 2">
            <a:extLst>
              <a:ext uri="{FF2B5EF4-FFF2-40B4-BE49-F238E27FC236}">
                <a16:creationId xmlns:a16="http://schemas.microsoft.com/office/drawing/2014/main" id="{A521E49C-28F3-492B-82FC-64F3CB2FEF13}"/>
              </a:ext>
            </a:extLst>
          </p:cNvPr>
          <p:cNvSpPr>
            <a:spLocks noGrp="1"/>
          </p:cNvSpPr>
          <p:nvPr>
            <p:ph idx="1"/>
          </p:nvPr>
        </p:nvSpPr>
        <p:spPr>
          <a:xfrm>
            <a:off x="1045028" y="3017521"/>
            <a:ext cx="9941319" cy="3566151"/>
          </a:xfrm>
        </p:spPr>
        <p:txBody>
          <a:bodyPr vert="horz" lIns="91440" tIns="45720" rIns="91440" bIns="45720" rtlCol="0" anchor="ctr">
            <a:normAutofit fontScale="70000" lnSpcReduction="20000"/>
          </a:bodyPr>
          <a:lstStyle/>
          <a:p>
            <a:r>
              <a:rPr lang="en-US" sz="3200" dirty="0"/>
              <a:t>Doors open at 8:50am and will close at 9:00am.</a:t>
            </a:r>
          </a:p>
          <a:p>
            <a:r>
              <a:rPr lang="en-US" sz="3200" dirty="0"/>
              <a:t>Messages to the teacher – planner, staff welcoming children in the morning, email or phone call to the office.  </a:t>
            </a:r>
          </a:p>
          <a:p>
            <a:r>
              <a:rPr lang="en-US" sz="3200" dirty="0"/>
              <a:t>Water bottled – named and appropriate size. </a:t>
            </a:r>
          </a:p>
          <a:p>
            <a:pPr lvl="1">
              <a:buFont typeface="Courier New" panose="020B0604020202020204" pitchFamily="34" charset="0"/>
              <a:buChar char="o"/>
            </a:pPr>
            <a:r>
              <a:rPr lang="en-US" sz="3200" dirty="0"/>
              <a:t>Taken home each day and returned.</a:t>
            </a:r>
          </a:p>
          <a:p>
            <a:r>
              <a:rPr lang="en-US" sz="3200" dirty="0"/>
              <a:t>Snacks </a:t>
            </a:r>
          </a:p>
          <a:p>
            <a:pPr lvl="1">
              <a:buFont typeface="Courier New" panose="020B0604020202020204" pitchFamily="34" charset="0"/>
              <a:buChar char="o"/>
            </a:pPr>
            <a:r>
              <a:rPr lang="en-US" sz="3200" dirty="0"/>
              <a:t>Reception and KS1 are provided with an afternoon snack. (KS2 teachers delete this)</a:t>
            </a:r>
          </a:p>
          <a:p>
            <a:pPr lvl="1">
              <a:buFont typeface="Courier New" panose="020B0604020202020204" pitchFamily="34" charset="0"/>
              <a:buChar char="o"/>
            </a:pPr>
            <a:r>
              <a:rPr lang="en-US" sz="3200" dirty="0"/>
              <a:t>All children can bring in a piece of fresh fruit or vegetable as a snack for morning break. </a:t>
            </a:r>
          </a:p>
          <a:p>
            <a:r>
              <a:rPr lang="en-US" sz="3200" dirty="0"/>
              <a:t>School finishes at 3:25pm</a:t>
            </a:r>
          </a:p>
          <a:p>
            <a:pPr lvl="1">
              <a:buFont typeface="Courier New" panose="020B0604020202020204" pitchFamily="34" charset="0"/>
              <a:buChar char="o"/>
            </a:pPr>
            <a:endParaRPr lang="en-US" sz="1700" dirty="0"/>
          </a:p>
          <a:p>
            <a:endParaRPr lang="en-US" sz="1700" dirty="0"/>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sp>
        <p:nvSpPr>
          <p:cNvPr id="7" name="Content Placeholder 6">
            <a:extLst>
              <a:ext uri="{FF2B5EF4-FFF2-40B4-BE49-F238E27FC236}">
                <a16:creationId xmlns:a16="http://schemas.microsoft.com/office/drawing/2014/main" id="{83098C2A-456A-AE80-2C01-AD3902B9EE9A}"/>
              </a:ext>
            </a:extLst>
          </p:cNvPr>
          <p:cNvSpPr>
            <a:spLocks noGrp="1"/>
          </p:cNvSpPr>
          <p:nvPr>
            <p:ph idx="1"/>
          </p:nvPr>
        </p:nvSpPr>
        <p:spPr>
          <a:xfrm>
            <a:off x="877592" y="1136284"/>
            <a:ext cx="10515600" cy="4351338"/>
          </a:xfrm>
        </p:spPr>
        <p:txBody>
          <a:bodyPr/>
          <a:lstStyle/>
          <a:p>
            <a:endParaRPr lang="en-GB" dirty="0"/>
          </a:p>
        </p:txBody>
      </p:sp>
      <p:pic>
        <p:nvPicPr>
          <p:cNvPr id="16" name="Picture 15">
            <a:extLst>
              <a:ext uri="{FF2B5EF4-FFF2-40B4-BE49-F238E27FC236}">
                <a16:creationId xmlns:a16="http://schemas.microsoft.com/office/drawing/2014/main" id="{482630B7-DA5B-4818-5A44-230BB2B8CEBC}"/>
              </a:ext>
            </a:extLst>
          </p:cNvPr>
          <p:cNvPicPr>
            <a:picLocks noChangeAspect="1"/>
          </p:cNvPicPr>
          <p:nvPr/>
        </p:nvPicPr>
        <p:blipFill>
          <a:blip r:embed="rId2"/>
          <a:stretch>
            <a:fillRect/>
          </a:stretch>
        </p:blipFill>
        <p:spPr>
          <a:xfrm>
            <a:off x="853120" y="1112533"/>
            <a:ext cx="10759352" cy="5508235"/>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0B837-DD09-327E-45F9-D4AF644AFB07}"/>
              </a:ext>
            </a:extLst>
          </p:cNvPr>
          <p:cNvPicPr>
            <a:picLocks noChangeAspect="1"/>
          </p:cNvPicPr>
          <p:nvPr/>
        </p:nvPicPr>
        <p:blipFill>
          <a:blip r:embed="rId2"/>
          <a:stretch>
            <a:fillRect/>
          </a:stretch>
        </p:blipFill>
        <p:spPr>
          <a:xfrm>
            <a:off x="1320060" y="643466"/>
            <a:ext cx="3941529" cy="5571066"/>
          </a:xfrm>
          <a:prstGeom prst="rect">
            <a:avLst/>
          </a:prstGeom>
        </p:spPr>
      </p:pic>
      <p:pic>
        <p:nvPicPr>
          <p:cNvPr id="3" name="Picture 2">
            <a:extLst>
              <a:ext uri="{FF2B5EF4-FFF2-40B4-BE49-F238E27FC236}">
                <a16:creationId xmlns:a16="http://schemas.microsoft.com/office/drawing/2014/main" id="{D857F1DE-3496-2650-8F72-7A45E388CB3D}"/>
              </a:ext>
            </a:extLst>
          </p:cNvPr>
          <p:cNvPicPr>
            <a:picLocks noChangeAspect="1"/>
          </p:cNvPicPr>
          <p:nvPr/>
        </p:nvPicPr>
        <p:blipFill>
          <a:blip r:embed="rId3"/>
          <a:stretch>
            <a:fillRect/>
          </a:stretch>
        </p:blipFill>
        <p:spPr>
          <a:xfrm>
            <a:off x="6979157" y="643467"/>
            <a:ext cx="3844035" cy="5571066"/>
          </a:xfrm>
          <a:prstGeom prst="rect">
            <a:avLst/>
          </a:prstGeom>
        </p:spPr>
      </p:pic>
    </p:spTree>
    <p:extLst>
      <p:ext uri="{BB962C8B-B14F-4D97-AF65-F5344CB8AC3E}">
        <p14:creationId xmlns:p14="http://schemas.microsoft.com/office/powerpoint/2010/main" val="302497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 is on Wednesday</a:t>
            </a:r>
          </a:p>
          <a:p>
            <a:r>
              <a:rPr lang="en-US" sz="2400" dirty="0"/>
              <a:t>On PE day, children are to wear PE kit all day. </a:t>
            </a:r>
          </a:p>
          <a:p>
            <a:r>
              <a:rPr lang="en-US" sz="2400" dirty="0"/>
              <a:t>Just a reminder our school PE kit is</a:t>
            </a:r>
          </a:p>
          <a:p>
            <a:pPr lvl="1">
              <a:buFont typeface="Courier New" panose="020B0604020202020204" pitchFamily="34" charset="0"/>
              <a:buChar char="o"/>
            </a:pPr>
            <a:r>
              <a:rPr lang="en-US" dirty="0"/>
              <a:t>House-</a:t>
            </a:r>
            <a:r>
              <a:rPr lang="en-US" dirty="0" err="1"/>
              <a:t>colour</a:t>
            </a:r>
            <a:r>
              <a:rPr lang="en-US" dirty="0"/>
              <a:t>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D0DE8F-3BBD-7DA3-9D6D-FA10E8AA8514}"/>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dirty="0"/>
              <a:t>.</a:t>
            </a:r>
          </a:p>
        </p:txBody>
      </p:sp>
      <p:pic>
        <p:nvPicPr>
          <p:cNvPr id="5" name="Picture 4">
            <a:extLst>
              <a:ext uri="{FF2B5EF4-FFF2-40B4-BE49-F238E27FC236}">
                <a16:creationId xmlns:a16="http://schemas.microsoft.com/office/drawing/2014/main" id="{81008112-3DF9-882C-747B-126D8A41F001}"/>
              </a:ext>
            </a:extLst>
          </p:cNvPr>
          <p:cNvPicPr>
            <a:picLocks noChangeAspect="1"/>
          </p:cNvPicPr>
          <p:nvPr/>
        </p:nvPicPr>
        <p:blipFill>
          <a:blip r:embed="rId3"/>
          <a:stretch>
            <a:fillRect/>
          </a:stretch>
        </p:blipFill>
        <p:spPr>
          <a:xfrm>
            <a:off x="793660" y="2290633"/>
            <a:ext cx="3878883" cy="3385516"/>
          </a:xfrm>
          <a:prstGeom prst="rect">
            <a:avLst/>
          </a:prstGeom>
        </p:spPr>
      </p:pic>
      <p:pic>
        <p:nvPicPr>
          <p:cNvPr id="7" name="Picture 6">
            <a:extLst>
              <a:ext uri="{FF2B5EF4-FFF2-40B4-BE49-F238E27FC236}">
                <a16:creationId xmlns:a16="http://schemas.microsoft.com/office/drawing/2014/main" id="{87DACA42-C609-93C3-CF40-98FF481221DD}"/>
              </a:ext>
            </a:extLst>
          </p:cNvPr>
          <p:cNvPicPr>
            <a:picLocks noChangeAspect="1"/>
          </p:cNvPicPr>
          <p:nvPr/>
        </p:nvPicPr>
        <p:blipFill>
          <a:blip r:embed="rId4"/>
          <a:stretch>
            <a:fillRect/>
          </a:stretch>
        </p:blipFill>
        <p:spPr>
          <a:xfrm>
            <a:off x="4846107" y="2134086"/>
            <a:ext cx="3048425" cy="3886742"/>
          </a:xfrm>
          <a:prstGeom prst="rect">
            <a:avLst/>
          </a:prstGeom>
        </p:spPr>
      </p:pic>
      <p:pic>
        <p:nvPicPr>
          <p:cNvPr id="13" name="Picture 12">
            <a:extLst>
              <a:ext uri="{FF2B5EF4-FFF2-40B4-BE49-F238E27FC236}">
                <a16:creationId xmlns:a16="http://schemas.microsoft.com/office/drawing/2014/main" id="{5D4BB314-1D0A-42F0-0C31-801FB7A17C62}"/>
              </a:ext>
            </a:extLst>
          </p:cNvPr>
          <p:cNvPicPr>
            <a:picLocks noChangeAspect="1"/>
          </p:cNvPicPr>
          <p:nvPr/>
        </p:nvPicPr>
        <p:blipFill>
          <a:blip r:embed="rId5"/>
          <a:stretch>
            <a:fillRect/>
          </a:stretch>
        </p:blipFill>
        <p:spPr>
          <a:xfrm>
            <a:off x="8091325" y="2203079"/>
            <a:ext cx="2934109" cy="3867690"/>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126BD5-BF39-9D64-89ED-922F3C1202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71575F-6F42-3F6B-36B9-94F72FE43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D67B4-E074-7C95-8789-5ED81B3B0598}"/>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6280231A-7244-954B-B07E-168F071345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3519B768-3593-032B-F4C1-ABED4222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423D1A-33B6-AD75-163C-67FD891B4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4F7D55-4117-4E08-53C5-1022513EE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93226A-F3DD-6E57-F87E-CC39D0203C03}"/>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2400" dirty="0"/>
              <a:t>.</a:t>
            </a:r>
          </a:p>
        </p:txBody>
      </p:sp>
      <p:pic>
        <p:nvPicPr>
          <p:cNvPr id="6" name="Picture 5">
            <a:extLst>
              <a:ext uri="{FF2B5EF4-FFF2-40B4-BE49-F238E27FC236}">
                <a16:creationId xmlns:a16="http://schemas.microsoft.com/office/drawing/2014/main" id="{0A8D486E-8D12-59D7-9485-29A0864703CF}"/>
              </a:ext>
            </a:extLst>
          </p:cNvPr>
          <p:cNvPicPr>
            <a:picLocks noChangeAspect="1"/>
          </p:cNvPicPr>
          <p:nvPr/>
        </p:nvPicPr>
        <p:blipFill>
          <a:blip r:embed="rId3"/>
          <a:stretch>
            <a:fillRect/>
          </a:stretch>
        </p:blipFill>
        <p:spPr>
          <a:xfrm>
            <a:off x="855648" y="2638508"/>
            <a:ext cx="10450383" cy="3057952"/>
          </a:xfrm>
          <a:prstGeom prst="rect">
            <a:avLst/>
          </a:prstGeom>
        </p:spPr>
      </p:pic>
    </p:spTree>
    <p:extLst>
      <p:ext uri="{BB962C8B-B14F-4D97-AF65-F5344CB8AC3E}">
        <p14:creationId xmlns:p14="http://schemas.microsoft.com/office/powerpoint/2010/main" val="22782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D321-8C3B-A995-D27A-0699D88BFDDB}"/>
              </a:ext>
            </a:extLst>
          </p:cNvPr>
          <p:cNvSpPr>
            <a:spLocks noGrp="1"/>
          </p:cNvSpPr>
          <p:nvPr>
            <p:ph type="title"/>
          </p:nvPr>
        </p:nvSpPr>
        <p:spPr>
          <a:xfrm>
            <a:off x="1171074" y="1396686"/>
            <a:ext cx="3240506" cy="4064628"/>
          </a:xfrm>
        </p:spPr>
        <p:txBody>
          <a:bodyPr>
            <a:normAutofit/>
          </a:bodyPr>
          <a:lstStyle/>
          <a:p>
            <a:r>
              <a:rPr lang="en-US">
                <a:solidFill>
                  <a:srgbClr val="FFFFFF"/>
                </a:solidFill>
              </a:rPr>
              <a:t>Homework (KS2)</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F3188D-2DB7-7765-0516-0210D14EA377}"/>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000"/>
              <a:t>Homework is given out on a Thursday and returned on a Tuesday.</a:t>
            </a:r>
          </a:p>
          <a:p>
            <a:r>
              <a:rPr lang="en-US" sz="2000"/>
              <a:t>Any homework given will be to revise previous learning (for example year previous refresher) or consolidate recent learning.</a:t>
            </a:r>
          </a:p>
          <a:p>
            <a:r>
              <a:rPr lang="en-US" sz="2000"/>
              <a:t>We would encourage children to complete homework independently.</a:t>
            </a:r>
          </a:p>
          <a:p>
            <a:r>
              <a:rPr lang="en-US" sz="2000"/>
              <a:t>Homework presentation should be given the same care as it would be schoolwork. </a:t>
            </a:r>
          </a:p>
          <a:p>
            <a:r>
              <a:rPr lang="en-US" sz="2000"/>
              <a:t>If a child is stuck, encourage them to come and ask for help on either a Friday or a Monday. </a:t>
            </a:r>
          </a:p>
          <a:p>
            <a:endParaRPr lang="en-US" sz="2000"/>
          </a:p>
        </p:txBody>
      </p:sp>
    </p:spTree>
    <p:extLst>
      <p:ext uri="{BB962C8B-B14F-4D97-AF65-F5344CB8AC3E}">
        <p14:creationId xmlns:p14="http://schemas.microsoft.com/office/powerpoint/2010/main" val="41207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 typically sent home on a</a:t>
            </a:r>
            <a:r>
              <a:rPr lang="en-US" sz="2000" b="1" dirty="0">
                <a:solidFill>
                  <a:srgbClr val="EE0000"/>
                </a:solidFill>
              </a:rPr>
              <a:t> </a:t>
            </a:r>
            <a:r>
              <a:rPr lang="en-US" sz="2000" b="1" dirty="0"/>
              <a:t>Tuesday and Friday </a:t>
            </a: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Bramham Primary">
      <a:dk1>
        <a:sysClr val="windowText" lastClr="000000"/>
      </a:dk1>
      <a:lt1>
        <a:sysClr val="window" lastClr="FFFFFF"/>
      </a:lt1>
      <a:dk2>
        <a:srgbClr val="0E2841"/>
      </a:dk2>
      <a:lt2>
        <a:srgbClr val="E8E8E8"/>
      </a:lt2>
      <a:accent1>
        <a:srgbClr val="1F3161"/>
      </a:accent1>
      <a:accent2>
        <a:srgbClr val="1F3161"/>
      </a:accent2>
      <a:accent3>
        <a:srgbClr val="1F3161"/>
      </a:accent3>
      <a:accent4>
        <a:srgbClr val="1F3161"/>
      </a:accent4>
      <a:accent5>
        <a:srgbClr val="1F3161"/>
      </a:accent5>
      <a:accent6>
        <a:srgbClr val="FFFFFF"/>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667</Words>
  <Application>Microsoft Office PowerPoint</Application>
  <PresentationFormat>Widescreen</PresentationFormat>
  <Paragraphs>60</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Courier New</vt:lpstr>
      <vt:lpstr>office theme</vt:lpstr>
      <vt:lpstr>Welcome to Class 4  Parent Information Session</vt:lpstr>
      <vt:lpstr>Everyday Information </vt:lpstr>
      <vt:lpstr>A typical week in our class </vt:lpstr>
      <vt:lpstr>PowerPoint Presentation</vt:lpstr>
      <vt:lpstr>PE </vt:lpstr>
      <vt:lpstr>Curriculum Newsletter </vt:lpstr>
      <vt:lpstr>Curriculum Newsletter </vt:lpstr>
      <vt:lpstr>Homework (KS2)</vt:lpstr>
      <vt:lpstr>Reading Books </vt:lpstr>
      <vt:lpstr>Dates for your Diary</vt:lpstr>
      <vt:lpstr>Life in Year 4 </vt:lpstr>
      <vt:lpstr>PowerPoint Presentation</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Jewell</cp:lastModifiedBy>
  <cp:revision>384</cp:revision>
  <dcterms:created xsi:type="dcterms:W3CDTF">2025-08-26T13:17:03Z</dcterms:created>
  <dcterms:modified xsi:type="dcterms:W3CDTF">2025-09-23T11:34:32Z</dcterms:modified>
</cp:coreProperties>
</file>