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6BBC9-F135-467B-A95C-59E0BF273309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F6871-7B33-404D-848B-1CAE24EA6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1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BD11A-DA58-4F3A-8727-F724124ACF5F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6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0D0E-2576-4C5C-A039-D544FA8DE158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2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260B-A9FD-4AD5-9283-3E7361B290B1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4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D01B-6595-4537-B1BF-C6416166EE29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4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5273-0ADA-412D-8B9D-C49F795514AD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3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C4B1-356E-4481-B02E-872A3AB1A15C}" type="datetime1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F0B6-752B-44F8-B742-7CFE53464267}" type="datetime1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0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FA5B-1934-412E-82F0-508891789A15}" type="datetime1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2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9DE0-2A46-4AE1-B91A-9932072F70E4}" type="datetime1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3246-E995-405C-B48F-269C989D8144}" type="datetime1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73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2B2E-D94D-4DF8-B9B7-52CC887BE339}" type="datetime1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78DC-F670-4E43-A87B-44F4A2DA73A6}" type="datetime1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4AAB-C188-41A3-A2E7-C867CD8C5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777240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en-GB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 smtClean="0">
                <a:solidFill>
                  <a:srgbClr val="000000"/>
                </a:solidFill>
                <a:latin typeface="Arial"/>
              </a:rPr>
            </a:br>
            <a:r>
              <a:rPr lang="en-GB" sz="18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>
                <a:solidFill>
                  <a:srgbClr val="000000"/>
                </a:solidFill>
                <a:latin typeface="Arial"/>
              </a:rPr>
            </a:br>
            <a:r>
              <a:rPr lang="en-GB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 smtClean="0">
                <a:solidFill>
                  <a:srgbClr val="000000"/>
                </a:solidFill>
                <a:latin typeface="Arial"/>
              </a:rPr>
            </a:br>
            <a:r>
              <a:rPr lang="en-GB" sz="18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>
                <a:solidFill>
                  <a:srgbClr val="000000"/>
                </a:solidFill>
                <a:latin typeface="Arial"/>
              </a:rPr>
            </a:br>
            <a:r>
              <a:rPr lang="en-GB" sz="18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>
                <a:solidFill>
                  <a:srgbClr val="000000"/>
                </a:solidFill>
                <a:latin typeface="Arial"/>
              </a:rPr>
            </a:br>
            <a:r>
              <a:rPr lang="en-GB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 smtClean="0">
                <a:solidFill>
                  <a:srgbClr val="000000"/>
                </a:solidFill>
                <a:latin typeface="Arial"/>
              </a:rPr>
            </a:br>
            <a:r>
              <a:rPr lang="en-GB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dirty="0" smtClean="0">
                <a:solidFill>
                  <a:srgbClr val="000000"/>
                </a:solidFill>
                <a:latin typeface="Arial"/>
              </a:rPr>
            </a:br>
            <a:r>
              <a:rPr lang="en-GB" sz="2700" dirty="0">
                <a:solidFill>
                  <a:srgbClr val="000000"/>
                </a:solidFill>
                <a:latin typeface="Arial"/>
              </a:rPr>
              <a:t>-</a:t>
            </a: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Evening respite 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>groups (Wednesday and Thursday)</a:t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-Residential 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>trips</a:t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-1:1 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>support</a:t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-Counselling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-School Support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/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-Support 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>for family</a:t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2700" dirty="0" smtClean="0">
                <a:solidFill>
                  <a:srgbClr val="000000"/>
                </a:solidFill>
                <a:latin typeface="Arial"/>
              </a:rPr>
              <a:t>-Information </a:t>
            </a:r>
            <a:r>
              <a:rPr lang="en-GB" sz="2700" dirty="0">
                <a:solidFill>
                  <a:srgbClr val="000000"/>
                </a:solidFill>
                <a:latin typeface="Arial"/>
              </a:rPr>
              <a:t>and advice</a:t>
            </a:r>
            <a:br>
              <a:rPr lang="en-GB" sz="2700" dirty="0">
                <a:solidFill>
                  <a:srgbClr val="000000"/>
                </a:solidFill>
                <a:latin typeface="Arial"/>
              </a:rPr>
            </a:br>
            <a:r>
              <a:rPr lang="en-GB" sz="1800" b="0" i="0" u="none" strike="noStrike" baseline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GB" sz="1800" b="0" i="0" u="none" strike="noStrike" baseline="0" dirty="0" smtClean="0">
                <a:solidFill>
                  <a:srgbClr val="000000"/>
                </a:solidFill>
                <a:latin typeface="Arial"/>
              </a:rPr>
            </a:br>
            <a:r>
              <a:rPr lang="en-GB" sz="1200" dirty="0">
                <a:solidFill>
                  <a:srgbClr val="000000"/>
                </a:solidFill>
              </a:rPr>
              <a:t/>
            </a:r>
            <a:br>
              <a:rPr lang="en-GB" sz="1200" dirty="0">
                <a:solidFill>
                  <a:srgbClr val="000000"/>
                </a:solidFill>
              </a:rPr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6632"/>
            <a:ext cx="37242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985" y="5353050"/>
            <a:ext cx="41243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Hannah Thompson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03769" y="1433254"/>
            <a:ext cx="79101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What can Signpost Young Carers offer?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248"/>
            <a:ext cx="1800200" cy="141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4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-Evening respite groups (Wednesday and Thursday) -Residential trips -1:1 support -Counselling -School Support -Support for family -Information and advice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Carers in Schools   Welcome</dc:title>
  <dc:creator>Hannah Thompson</dc:creator>
  <cp:lastModifiedBy>Amy Stoddard</cp:lastModifiedBy>
  <cp:revision>61</cp:revision>
  <dcterms:created xsi:type="dcterms:W3CDTF">2017-01-04T11:39:02Z</dcterms:created>
  <dcterms:modified xsi:type="dcterms:W3CDTF">2022-10-13T09:56:19Z</dcterms:modified>
</cp:coreProperties>
</file>