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5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0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4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8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1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D8F8-478E-4A47-83E2-40A18081A85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213D-D72D-4ED5-A455-2156098CA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240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1301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1"/>
          <a:stretch/>
        </p:blipFill>
        <p:spPr bwMode="auto">
          <a:xfrm>
            <a:off x="275177" y="206685"/>
            <a:ext cx="3688372" cy="146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8488" y="206685"/>
            <a:ext cx="4472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00063E"/>
                </a:solidFill>
              </a:rPr>
              <a:t>This is our Music Department</a:t>
            </a:r>
            <a:endParaRPr lang="en-GB" sz="2800" dirty="0">
              <a:solidFill>
                <a:srgbClr val="00063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363" y="729905"/>
            <a:ext cx="8376926" cy="60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177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BRGS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Davenport</dc:creator>
  <cp:lastModifiedBy>Clive Davenport</cp:lastModifiedBy>
  <cp:revision>6</cp:revision>
  <dcterms:created xsi:type="dcterms:W3CDTF">2018-11-07T09:29:32Z</dcterms:created>
  <dcterms:modified xsi:type="dcterms:W3CDTF">2019-11-11T10:58:29Z</dcterms:modified>
</cp:coreProperties>
</file>