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6" r:id="rId3"/>
    <p:sldId id="257" r:id="rId4"/>
    <p:sldId id="263" r:id="rId5"/>
    <p:sldId id="258" r:id="rId6"/>
    <p:sldId id="259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0" r:id="rId17"/>
    <p:sldId id="271" r:id="rId18"/>
    <p:sldId id="272" r:id="rId19"/>
    <p:sldId id="274" r:id="rId20"/>
    <p:sldId id="277" r:id="rId21"/>
    <p:sldId id="278" r:id="rId22"/>
    <p:sldId id="279" r:id="rId23"/>
    <p:sldId id="283" r:id="rId24"/>
    <p:sldId id="282" r:id="rId25"/>
  </p:sldIdLst>
  <p:sldSz cx="9144000" cy="6858000" type="screen4x3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298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A632-95BE-4C63-8225-0CA149585914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AA2F1-7310-40E6-B8EE-81A1B7A71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85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A632-95BE-4C63-8225-0CA149585914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AA2F1-7310-40E6-B8EE-81A1B7A71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40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A632-95BE-4C63-8225-0CA149585914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AA2F1-7310-40E6-B8EE-81A1B7A71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79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A632-95BE-4C63-8225-0CA149585914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AA2F1-7310-40E6-B8EE-81A1B7A71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6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A632-95BE-4C63-8225-0CA149585914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AA2F1-7310-40E6-B8EE-81A1B7A71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92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A632-95BE-4C63-8225-0CA149585914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AA2F1-7310-40E6-B8EE-81A1B7A71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89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A632-95BE-4C63-8225-0CA149585914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AA2F1-7310-40E6-B8EE-81A1B7A71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1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A632-95BE-4C63-8225-0CA149585914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AA2F1-7310-40E6-B8EE-81A1B7A71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73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A632-95BE-4C63-8225-0CA149585914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AA2F1-7310-40E6-B8EE-81A1B7A71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47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A632-95BE-4C63-8225-0CA149585914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AA2F1-7310-40E6-B8EE-81A1B7A71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17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A632-95BE-4C63-8225-0CA149585914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AA2F1-7310-40E6-B8EE-81A1B7A71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88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DA632-95BE-4C63-8225-0CA149585914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AA2F1-7310-40E6-B8EE-81A1B7A71E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96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//upload.wikimedia.org/wikipedia/commons/9/9c/Jonas_Burgert_painting_admirers_at_Denver_Museum_of_Contemporary_Art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3834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908720"/>
            <a:ext cx="7772400" cy="5184576"/>
          </a:xfrm>
        </p:spPr>
        <p:txBody>
          <a:bodyPr>
            <a:normAutofit fontScale="90000"/>
          </a:bodyPr>
          <a:lstStyle/>
          <a:p>
            <a:r>
              <a:rPr lang="en-GB" sz="6600" dirty="0" smtClean="0">
                <a:solidFill>
                  <a:schemeClr val="bg1"/>
                </a:solidFill>
              </a:rPr>
              <a:t>Art is not just a ‘nothing’ subject. It requires creative, intelligent, conceptual thinking and can take you into a great future…</a:t>
            </a:r>
            <a:endParaRPr lang="en-GB" sz="6600" dirty="0">
              <a:solidFill>
                <a:schemeClr val="bg1"/>
              </a:solidFill>
            </a:endParaRPr>
          </a:p>
        </p:txBody>
      </p:sp>
      <p:pic>
        <p:nvPicPr>
          <p:cNvPr id="3" name="Daft Punk - Get Lucky (Official Audio) ft. Pharrell Willi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2400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5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243408"/>
            <a:ext cx="7772400" cy="1470025"/>
          </a:xfrm>
        </p:spPr>
        <p:txBody>
          <a:bodyPr>
            <a:normAutofit/>
          </a:bodyPr>
          <a:lstStyle/>
          <a:p>
            <a:r>
              <a:rPr lang="en-GB" sz="5400" dirty="0" smtClean="0">
                <a:solidFill>
                  <a:schemeClr val="bg1"/>
                </a:solidFill>
              </a:rPr>
              <a:t>Landscape Architect</a:t>
            </a:r>
            <a:endParaRPr lang="en-GB" sz="5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50" y="3993184"/>
            <a:ext cx="6287910" cy="27118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47" y="1124744"/>
            <a:ext cx="6278697" cy="270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1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6200000">
            <a:off x="-3151187" y="2693987"/>
            <a:ext cx="7772400" cy="1470025"/>
          </a:xfrm>
        </p:spPr>
        <p:txBody>
          <a:bodyPr>
            <a:normAutofit/>
          </a:bodyPr>
          <a:lstStyle/>
          <a:p>
            <a:r>
              <a:rPr lang="en-GB" sz="5400" dirty="0" smtClean="0">
                <a:solidFill>
                  <a:schemeClr val="bg1"/>
                </a:solidFill>
              </a:rPr>
              <a:t>Spatial Design</a:t>
            </a:r>
            <a:endParaRPr lang="en-GB" sz="5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48" y="764704"/>
            <a:ext cx="7326786" cy="488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1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6200000">
            <a:off x="-3151187" y="2693987"/>
            <a:ext cx="7772400" cy="1470025"/>
          </a:xfrm>
        </p:spPr>
        <p:txBody>
          <a:bodyPr>
            <a:normAutofit/>
          </a:bodyPr>
          <a:lstStyle/>
          <a:p>
            <a:r>
              <a:rPr lang="en-GB" sz="5400" dirty="0" smtClean="0">
                <a:solidFill>
                  <a:schemeClr val="bg1"/>
                </a:solidFill>
              </a:rPr>
              <a:t>Product Design</a:t>
            </a:r>
            <a:endParaRPr lang="en-GB" sz="5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6632"/>
            <a:ext cx="6815012" cy="3672408"/>
          </a:xfrm>
          <a:prstGeom prst="rect">
            <a:avLst/>
          </a:prstGeom>
        </p:spPr>
      </p:pic>
      <p:pic>
        <p:nvPicPr>
          <p:cNvPr id="2050" name="Picture 2" descr="http://www.desirehearts.com/wp-content/uploads/2013/01/Product-Design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906" y="3789040"/>
            <a:ext cx="5472608" cy="283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11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592" y="-27384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4869" y="5387975"/>
            <a:ext cx="7772400" cy="1470025"/>
          </a:xfrm>
        </p:spPr>
        <p:txBody>
          <a:bodyPr>
            <a:normAutofit/>
          </a:bodyPr>
          <a:lstStyle/>
          <a:p>
            <a:r>
              <a:rPr lang="en-GB" sz="5400" dirty="0" smtClean="0">
                <a:solidFill>
                  <a:schemeClr val="bg1"/>
                </a:solidFill>
              </a:rPr>
              <a:t>Web Design</a:t>
            </a:r>
            <a:endParaRPr lang="en-GB" sz="5400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://www.nerds4u.co.uk/wp-content/uploads/2012/09/web-design-weston-super-ma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65" y="2060848"/>
            <a:ext cx="6153150" cy="377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getitsolutions.co.uk/images/web-design-sthelen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701" y="116632"/>
            <a:ext cx="6248400" cy="235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11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6200000">
            <a:off x="-3151187" y="2693987"/>
            <a:ext cx="7772400" cy="1470025"/>
          </a:xfrm>
        </p:spPr>
        <p:txBody>
          <a:bodyPr>
            <a:normAutofit/>
          </a:bodyPr>
          <a:lstStyle/>
          <a:p>
            <a:r>
              <a:rPr lang="en-GB" sz="5400" dirty="0" smtClean="0">
                <a:solidFill>
                  <a:schemeClr val="bg1"/>
                </a:solidFill>
              </a:rPr>
              <a:t>Model Making</a:t>
            </a:r>
            <a:endParaRPr lang="en-GB" sz="5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35"/>
          <a:stretch/>
        </p:blipFill>
        <p:spPr>
          <a:xfrm>
            <a:off x="1547664" y="984891"/>
            <a:ext cx="7225967" cy="488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5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5400000">
            <a:off x="4510839" y="2693987"/>
            <a:ext cx="7772400" cy="1470025"/>
          </a:xfrm>
        </p:spPr>
        <p:txBody>
          <a:bodyPr>
            <a:normAutofit/>
          </a:bodyPr>
          <a:lstStyle/>
          <a:p>
            <a:r>
              <a:rPr lang="en-GB" sz="5400" dirty="0" smtClean="0">
                <a:solidFill>
                  <a:schemeClr val="bg1"/>
                </a:solidFill>
              </a:rPr>
              <a:t>Independent Artist</a:t>
            </a:r>
            <a:endParaRPr lang="en-GB" sz="5400" dirty="0">
              <a:solidFill>
                <a:schemeClr val="bg1"/>
              </a:solidFill>
            </a:endParaRPr>
          </a:p>
        </p:txBody>
      </p:sp>
      <p:pic>
        <p:nvPicPr>
          <p:cNvPr id="4100" name="Picture 4" descr="File:Jonas Burgert painting admirers at Denver Museum of Contemporary Art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7" y="404664"/>
            <a:ext cx="7968885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hotos1.blogger.com/blogger/1854/275/1600/06-04-16%20Angel%2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103" y="3132320"/>
            <a:ext cx="2176289" cy="324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25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45224"/>
            <a:ext cx="7772400" cy="1470025"/>
          </a:xfrm>
        </p:spPr>
        <p:txBody>
          <a:bodyPr>
            <a:normAutofit/>
          </a:bodyPr>
          <a:lstStyle/>
          <a:p>
            <a:r>
              <a:rPr lang="en-GB" sz="5400" dirty="0" smtClean="0">
                <a:solidFill>
                  <a:schemeClr val="bg1"/>
                </a:solidFill>
              </a:rPr>
              <a:t>Set Design</a:t>
            </a:r>
            <a:endParaRPr lang="en-GB" sz="5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2" y="-363421"/>
            <a:ext cx="8964584" cy="597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5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6200000">
            <a:off x="-3151187" y="2693987"/>
            <a:ext cx="7772400" cy="1470025"/>
          </a:xfrm>
        </p:spPr>
        <p:txBody>
          <a:bodyPr>
            <a:normAutofit/>
          </a:bodyPr>
          <a:lstStyle/>
          <a:p>
            <a:r>
              <a:rPr lang="en-GB" sz="5400" dirty="0" smtClean="0">
                <a:solidFill>
                  <a:schemeClr val="bg1"/>
                </a:solidFill>
              </a:rPr>
              <a:t>Photography</a:t>
            </a:r>
            <a:endParaRPr lang="en-GB" sz="5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83" y="0"/>
            <a:ext cx="5975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5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6200000">
            <a:off x="-3151187" y="2693987"/>
            <a:ext cx="7772400" cy="1470025"/>
          </a:xfrm>
        </p:spPr>
        <p:txBody>
          <a:bodyPr>
            <a:normAutofit/>
          </a:bodyPr>
          <a:lstStyle/>
          <a:p>
            <a:r>
              <a:rPr lang="en-GB" sz="5400" dirty="0" smtClean="0">
                <a:solidFill>
                  <a:schemeClr val="bg1"/>
                </a:solidFill>
              </a:rPr>
              <a:t>Community Artist</a:t>
            </a:r>
            <a:endParaRPr lang="en-GB" sz="5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10" y="620688"/>
            <a:ext cx="5274930" cy="549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5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6200000">
            <a:off x="-3151187" y="2693987"/>
            <a:ext cx="7772400" cy="1470025"/>
          </a:xfrm>
        </p:spPr>
        <p:txBody>
          <a:bodyPr>
            <a:normAutofit/>
          </a:bodyPr>
          <a:lstStyle/>
          <a:p>
            <a:r>
              <a:rPr lang="en-GB" sz="5400" dirty="0" smtClean="0">
                <a:solidFill>
                  <a:schemeClr val="bg1"/>
                </a:solidFill>
              </a:rPr>
              <a:t>Fashion Design</a:t>
            </a:r>
            <a:endParaRPr lang="en-GB" sz="5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56489"/>
            <a:ext cx="7186491" cy="602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5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6200000">
            <a:off x="-3151187" y="2693987"/>
            <a:ext cx="7772400" cy="1470025"/>
          </a:xfrm>
        </p:spPr>
        <p:txBody>
          <a:bodyPr>
            <a:normAutofit/>
          </a:bodyPr>
          <a:lstStyle/>
          <a:p>
            <a:r>
              <a:rPr lang="en-GB" sz="5400" dirty="0" smtClean="0">
                <a:solidFill>
                  <a:schemeClr val="bg1"/>
                </a:solidFill>
              </a:rPr>
              <a:t>Graphic Design</a:t>
            </a:r>
            <a:endParaRPr lang="en-GB" sz="5400" dirty="0">
              <a:solidFill>
                <a:schemeClr val="bg1"/>
              </a:solidFill>
            </a:endParaRPr>
          </a:p>
        </p:txBody>
      </p:sp>
      <p:pic>
        <p:nvPicPr>
          <p:cNvPr id="6146" name="Picture 2" descr="http://lindsayolson.com/wp-content/uploads/2013/03/grfc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4664"/>
            <a:ext cx="64389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70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45224"/>
            <a:ext cx="7772400" cy="1470025"/>
          </a:xfrm>
        </p:spPr>
        <p:txBody>
          <a:bodyPr>
            <a:normAutofit/>
          </a:bodyPr>
          <a:lstStyle/>
          <a:p>
            <a:r>
              <a:rPr lang="en-GB" sz="5400" dirty="0" smtClean="0">
                <a:solidFill>
                  <a:schemeClr val="bg1"/>
                </a:solidFill>
              </a:rPr>
              <a:t>Gaming Design</a:t>
            </a:r>
            <a:endParaRPr lang="en-GB" sz="5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theiddm.files.wordpress.com/2012/06/game-desig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92696"/>
            <a:ext cx="6408712" cy="480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54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5400000">
            <a:off x="4510839" y="2693987"/>
            <a:ext cx="7772400" cy="1470025"/>
          </a:xfrm>
        </p:spPr>
        <p:txBody>
          <a:bodyPr>
            <a:normAutofit/>
          </a:bodyPr>
          <a:lstStyle/>
          <a:p>
            <a:r>
              <a:rPr lang="en-GB" sz="5400" dirty="0" smtClean="0">
                <a:solidFill>
                  <a:schemeClr val="bg1"/>
                </a:solidFill>
              </a:rPr>
              <a:t>Illustration</a:t>
            </a:r>
            <a:endParaRPr lang="en-GB" sz="5400" dirty="0">
              <a:solidFill>
                <a:schemeClr val="bg1"/>
              </a:solidFill>
            </a:endParaRPr>
          </a:p>
        </p:txBody>
      </p:sp>
      <p:pic>
        <p:nvPicPr>
          <p:cNvPr id="2054" name="Picture 6" descr="http://blsciblogs.baruch.cuny.edu/art3050s2013/files/2013/03/Daft-Punk-Type-Face-MI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331470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boom-studios.com/media/catalog/product/cache/2/image/5e06319eda06f020e43594a9c230972d/A/d/AdventureTime_12_cv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97591"/>
            <a:ext cx="331470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79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6200000">
            <a:off x="-3151187" y="2693987"/>
            <a:ext cx="7772400" cy="1470025"/>
          </a:xfrm>
        </p:spPr>
        <p:txBody>
          <a:bodyPr>
            <a:normAutofit/>
          </a:bodyPr>
          <a:lstStyle/>
          <a:p>
            <a:r>
              <a:rPr lang="en-GB" sz="5400" dirty="0" smtClean="0">
                <a:solidFill>
                  <a:schemeClr val="bg1"/>
                </a:solidFill>
              </a:rPr>
              <a:t>Automobile Design</a:t>
            </a:r>
            <a:endParaRPr lang="en-GB" sz="5400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://www.theartcareerproject.com/wp-content/uploads/2012/01/car-desig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36712"/>
            <a:ext cx="6895133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61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1065" y="161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45224"/>
            <a:ext cx="7772400" cy="1470025"/>
          </a:xfrm>
        </p:spPr>
        <p:txBody>
          <a:bodyPr>
            <a:normAutofit/>
          </a:bodyPr>
          <a:lstStyle/>
          <a:p>
            <a:r>
              <a:rPr lang="en-GB" sz="5400" dirty="0" smtClean="0">
                <a:solidFill>
                  <a:schemeClr val="bg1"/>
                </a:solidFill>
              </a:rPr>
              <a:t>Film </a:t>
            </a:r>
            <a:endParaRPr lang="en-GB" sz="5400" dirty="0">
              <a:solidFill>
                <a:schemeClr val="bg1"/>
              </a:solidFill>
            </a:endParaRPr>
          </a:p>
        </p:txBody>
      </p:sp>
      <p:pic>
        <p:nvPicPr>
          <p:cNvPr id="5122" name="Picture 2" descr="http://www.hypergeeky.com/wp-content/uploads/2012/12/500-Days-of-Summer-Pos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0066"/>
            <a:ext cx="3600400" cy="557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tar-trek-2-into-darkness-po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38481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45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76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476672"/>
            <a:ext cx="7772400" cy="5616624"/>
          </a:xfrm>
        </p:spPr>
        <p:txBody>
          <a:bodyPr>
            <a:noAutofit/>
          </a:bodyPr>
          <a:lstStyle/>
          <a:p>
            <a:r>
              <a:rPr lang="en-GB" sz="6600" dirty="0" smtClean="0">
                <a:solidFill>
                  <a:schemeClr val="bg1"/>
                </a:solidFill>
              </a:rPr>
              <a:t>The major, wealthy, growth industries are now creative ones… and they involve </a:t>
            </a:r>
            <a:br>
              <a:rPr lang="en-GB" sz="6600" dirty="0" smtClean="0">
                <a:solidFill>
                  <a:schemeClr val="bg1"/>
                </a:solidFill>
              </a:rPr>
            </a:br>
            <a:r>
              <a:rPr lang="en-GB" sz="8000" dirty="0" smtClean="0">
                <a:solidFill>
                  <a:schemeClr val="bg1"/>
                </a:solidFill>
              </a:rPr>
              <a:t>IT and Art</a:t>
            </a:r>
            <a:r>
              <a:rPr lang="en-GB" sz="6600" dirty="0" smtClean="0">
                <a:solidFill>
                  <a:schemeClr val="bg1"/>
                </a:solidFill>
              </a:rPr>
              <a:t>. </a:t>
            </a:r>
            <a:br>
              <a:rPr lang="en-GB" sz="6600" dirty="0" smtClean="0">
                <a:solidFill>
                  <a:schemeClr val="bg1"/>
                </a:solidFill>
              </a:rPr>
            </a:br>
            <a:r>
              <a:rPr lang="en-GB" sz="6600" dirty="0" smtClean="0">
                <a:solidFill>
                  <a:schemeClr val="bg1"/>
                </a:solidFill>
              </a:rPr>
              <a:t>Be part of the future…</a:t>
            </a:r>
            <a:endParaRPr lang="en-GB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17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5377218"/>
            <a:ext cx="7772400" cy="1470025"/>
          </a:xfrm>
        </p:spPr>
        <p:txBody>
          <a:bodyPr>
            <a:normAutofit/>
          </a:bodyPr>
          <a:lstStyle/>
          <a:p>
            <a:r>
              <a:rPr lang="en-GB" sz="5400" dirty="0" smtClean="0">
                <a:solidFill>
                  <a:schemeClr val="bg1"/>
                </a:solidFill>
              </a:rPr>
              <a:t>Architecture</a:t>
            </a:r>
            <a:endParaRPr lang="en-GB" sz="5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19"/>
          <a:stretch/>
        </p:blipFill>
        <p:spPr>
          <a:xfrm>
            <a:off x="0" y="0"/>
            <a:ext cx="9144000" cy="53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6200000">
            <a:off x="-3151187" y="2693987"/>
            <a:ext cx="7772400" cy="1470025"/>
          </a:xfrm>
        </p:spPr>
        <p:txBody>
          <a:bodyPr>
            <a:normAutofit/>
          </a:bodyPr>
          <a:lstStyle/>
          <a:p>
            <a:r>
              <a:rPr lang="en-GB" sz="5400" dirty="0" smtClean="0">
                <a:solidFill>
                  <a:schemeClr val="bg1"/>
                </a:solidFill>
              </a:rPr>
              <a:t>Architecture</a:t>
            </a:r>
            <a:endParaRPr lang="en-GB" sz="5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14"/>
          <a:stretch/>
        </p:blipFill>
        <p:spPr>
          <a:xfrm>
            <a:off x="1835696" y="395665"/>
            <a:ext cx="7001619" cy="60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1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6200000">
            <a:off x="-3151187" y="2693987"/>
            <a:ext cx="7772400" cy="1470025"/>
          </a:xfrm>
        </p:spPr>
        <p:txBody>
          <a:bodyPr>
            <a:normAutofit/>
          </a:bodyPr>
          <a:lstStyle/>
          <a:p>
            <a:r>
              <a:rPr lang="en-GB" sz="5400" dirty="0" smtClean="0">
                <a:solidFill>
                  <a:schemeClr val="bg1"/>
                </a:solidFill>
              </a:rPr>
              <a:t>Advertising</a:t>
            </a:r>
            <a:endParaRPr lang="en-GB" sz="5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531127"/>
            <a:ext cx="4752528" cy="3101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12" y="180404"/>
            <a:ext cx="6213376" cy="317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0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24172"/>
            <a:ext cx="7772400" cy="1470025"/>
          </a:xfrm>
        </p:spPr>
        <p:txBody>
          <a:bodyPr>
            <a:normAutofit/>
          </a:bodyPr>
          <a:lstStyle/>
          <a:p>
            <a:r>
              <a:rPr lang="en-GB" sz="5400" dirty="0" smtClean="0">
                <a:solidFill>
                  <a:schemeClr val="bg1"/>
                </a:solidFill>
              </a:rPr>
              <a:t>Pattern/Textile Design</a:t>
            </a:r>
            <a:endParaRPr lang="en-GB" sz="5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0" y="692696"/>
            <a:ext cx="4937760" cy="46085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92696"/>
            <a:ext cx="4114020" cy="458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3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6200000">
            <a:off x="-3151187" y="2693987"/>
            <a:ext cx="7772400" cy="1470025"/>
          </a:xfrm>
        </p:spPr>
        <p:txBody>
          <a:bodyPr>
            <a:normAutofit/>
          </a:bodyPr>
          <a:lstStyle/>
          <a:p>
            <a:r>
              <a:rPr lang="en-GB" sz="5400" dirty="0" smtClean="0">
                <a:solidFill>
                  <a:schemeClr val="bg1"/>
                </a:solidFill>
              </a:rPr>
              <a:t>Art Restoration</a:t>
            </a:r>
            <a:endParaRPr lang="en-GB" sz="5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634380"/>
            <a:ext cx="745232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1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6200000">
            <a:off x="-3151187" y="2693987"/>
            <a:ext cx="7772400" cy="1470025"/>
          </a:xfrm>
        </p:spPr>
        <p:txBody>
          <a:bodyPr>
            <a:normAutofit/>
          </a:bodyPr>
          <a:lstStyle/>
          <a:p>
            <a:r>
              <a:rPr lang="en-GB" sz="5400" dirty="0" smtClean="0">
                <a:solidFill>
                  <a:schemeClr val="bg1"/>
                </a:solidFill>
              </a:rPr>
              <a:t>Animation</a:t>
            </a:r>
            <a:endParaRPr lang="en-GB" sz="5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collider.com/wp-content/uploads/pixar-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22" y="620688"/>
            <a:ext cx="737833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11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6200000">
            <a:off x="4522788" y="2835772"/>
            <a:ext cx="7772400" cy="1470025"/>
          </a:xfrm>
        </p:spPr>
        <p:txBody>
          <a:bodyPr>
            <a:normAutofit/>
          </a:bodyPr>
          <a:lstStyle/>
          <a:p>
            <a:r>
              <a:rPr lang="en-GB" sz="5400" dirty="0" smtClean="0">
                <a:solidFill>
                  <a:schemeClr val="bg1"/>
                </a:solidFill>
              </a:rPr>
              <a:t>Art </a:t>
            </a:r>
            <a:r>
              <a:rPr lang="en-GB" sz="5400" dirty="0" err="1" smtClean="0">
                <a:solidFill>
                  <a:schemeClr val="bg1"/>
                </a:solidFill>
              </a:rPr>
              <a:t>Curation</a:t>
            </a:r>
            <a:r>
              <a:rPr lang="en-GB" sz="5400" dirty="0" smtClean="0">
                <a:solidFill>
                  <a:schemeClr val="bg1"/>
                </a:solidFill>
              </a:rPr>
              <a:t>/Historian</a:t>
            </a:r>
            <a:endParaRPr lang="en-GB" sz="5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55897"/>
            <a:ext cx="7635087" cy="508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1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79</Words>
  <Application>Microsoft Office PowerPoint</Application>
  <PresentationFormat>On-screen Show (4:3)</PresentationFormat>
  <Paragraphs>24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Art is not just a ‘nothing’ subject. It requires creative, intelligent, conceptual thinking and can take you into a great future…</vt:lpstr>
      <vt:lpstr>Graphic Design</vt:lpstr>
      <vt:lpstr>Architecture</vt:lpstr>
      <vt:lpstr>Architecture</vt:lpstr>
      <vt:lpstr>Advertising</vt:lpstr>
      <vt:lpstr>Pattern/Textile Design</vt:lpstr>
      <vt:lpstr>Art Restoration</vt:lpstr>
      <vt:lpstr>Animation</vt:lpstr>
      <vt:lpstr>Art Curation/Historian</vt:lpstr>
      <vt:lpstr>Landscape Architect</vt:lpstr>
      <vt:lpstr>Spatial Design</vt:lpstr>
      <vt:lpstr>Product Design</vt:lpstr>
      <vt:lpstr>Web Design</vt:lpstr>
      <vt:lpstr>Model Making</vt:lpstr>
      <vt:lpstr>Independent Artist</vt:lpstr>
      <vt:lpstr>Set Design</vt:lpstr>
      <vt:lpstr>Photography</vt:lpstr>
      <vt:lpstr>Community Artist</vt:lpstr>
      <vt:lpstr>Fashion Design</vt:lpstr>
      <vt:lpstr>Gaming Design</vt:lpstr>
      <vt:lpstr>Illustration</vt:lpstr>
      <vt:lpstr>Automobile Design</vt:lpstr>
      <vt:lpstr>Film </vt:lpstr>
      <vt:lpstr>The major, wealthy, growth industries are now creative ones… and they involve  IT and Art.  Be part of the future…</vt:lpstr>
    </vt:vector>
  </TitlesOfParts>
  <Company>Bacup and Rawtenstall Grammar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Graphic Design</dc:title>
  <dc:creator>staffcjj</dc:creator>
  <cp:lastModifiedBy>Diane Bamford</cp:lastModifiedBy>
  <cp:revision>26</cp:revision>
  <cp:lastPrinted>2014-01-21T17:28:27Z</cp:lastPrinted>
  <dcterms:created xsi:type="dcterms:W3CDTF">2011-11-17T15:05:32Z</dcterms:created>
  <dcterms:modified xsi:type="dcterms:W3CDTF">2020-06-01T14:37:27Z</dcterms:modified>
</cp:coreProperties>
</file>