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1F0D3-1C61-4109-B62D-BC4EDFB7C1F9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8FBC3-0C76-4C05-BEC4-086E0853AD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6604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1F0D3-1C61-4109-B62D-BC4EDFB7C1F9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8FBC3-0C76-4C05-BEC4-086E0853AD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5349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1F0D3-1C61-4109-B62D-BC4EDFB7C1F9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8FBC3-0C76-4C05-BEC4-086E0853AD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8359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1F0D3-1C61-4109-B62D-BC4EDFB7C1F9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8FBC3-0C76-4C05-BEC4-086E0853AD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064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1F0D3-1C61-4109-B62D-BC4EDFB7C1F9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8FBC3-0C76-4C05-BEC4-086E0853AD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2777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1F0D3-1C61-4109-B62D-BC4EDFB7C1F9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8FBC3-0C76-4C05-BEC4-086E0853AD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611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1F0D3-1C61-4109-B62D-BC4EDFB7C1F9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8FBC3-0C76-4C05-BEC4-086E0853AD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3692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1F0D3-1C61-4109-B62D-BC4EDFB7C1F9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8FBC3-0C76-4C05-BEC4-086E0853AD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6415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1F0D3-1C61-4109-B62D-BC4EDFB7C1F9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8FBC3-0C76-4C05-BEC4-086E0853AD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0656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1F0D3-1C61-4109-B62D-BC4EDFB7C1F9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8FBC3-0C76-4C05-BEC4-086E0853AD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0702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1F0D3-1C61-4109-B62D-BC4EDFB7C1F9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8FBC3-0C76-4C05-BEC4-086E0853AD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6458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71F0D3-1C61-4109-B62D-BC4EDFB7C1F9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E8FBC3-0C76-4C05-BEC4-086E0853AD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4857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89469" y="335845"/>
            <a:ext cx="1200253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dirty="0" smtClean="0"/>
              <a:t>Things that indicate a good level to cope </a:t>
            </a:r>
            <a:r>
              <a:rPr lang="en-GB" sz="3600" dirty="0" smtClean="0"/>
              <a:t>with Music at “A” level</a:t>
            </a:r>
            <a:endParaRPr lang="en-GB" sz="36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accent1">
                    <a:lumMod val="50000"/>
                  </a:schemeClr>
                </a:solidFill>
              </a:rPr>
              <a:t>Are you on track to be playing </a:t>
            </a:r>
            <a:r>
              <a:rPr lang="en-GB" sz="2800" dirty="0">
                <a:solidFill>
                  <a:schemeClr val="accent1">
                    <a:lumMod val="50000"/>
                  </a:schemeClr>
                </a:solidFill>
              </a:rPr>
              <a:t>an instrument to grade 5 standard or above?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accent1">
                    <a:lumMod val="50000"/>
                  </a:schemeClr>
                </a:solidFill>
              </a:rPr>
              <a:t>Are you on target to achieve a </a:t>
            </a:r>
            <a:r>
              <a:rPr lang="en-GB" sz="2800" dirty="0" smtClean="0">
                <a:solidFill>
                  <a:schemeClr val="accent1">
                    <a:lumMod val="50000"/>
                  </a:schemeClr>
                </a:solidFill>
              </a:rPr>
              <a:t>6 </a:t>
            </a:r>
            <a:r>
              <a:rPr lang="en-GB" sz="2800" dirty="0" smtClean="0">
                <a:solidFill>
                  <a:schemeClr val="accent1">
                    <a:lumMod val="50000"/>
                  </a:schemeClr>
                </a:solidFill>
              </a:rPr>
              <a:t>or above at GCSE music?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accent1">
                    <a:lumMod val="50000"/>
                  </a:schemeClr>
                </a:solidFill>
              </a:rPr>
              <a:t>Will you be at grade 5 standard in music theory by next September?</a:t>
            </a:r>
          </a:p>
          <a:p>
            <a:endParaRPr lang="en-GB" sz="2400" dirty="0" smtClean="0"/>
          </a:p>
          <a:p>
            <a:r>
              <a:rPr lang="en-GB" sz="3600" dirty="0" smtClean="0"/>
              <a:t>Things that will help you progress well on the course</a:t>
            </a:r>
            <a:endParaRPr lang="en-GB" sz="3600" dirty="0"/>
          </a:p>
          <a:p>
            <a:endParaRPr lang="en-GB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accent1">
                    <a:lumMod val="50000"/>
                  </a:schemeClr>
                </a:solidFill>
              </a:rPr>
              <a:t>Do </a:t>
            </a:r>
            <a:r>
              <a:rPr lang="en-GB" sz="2800" dirty="0">
                <a:solidFill>
                  <a:schemeClr val="accent1">
                    <a:lumMod val="50000"/>
                  </a:schemeClr>
                </a:solidFill>
              </a:rPr>
              <a:t>you like listening to a range of musical styles?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1">
                    <a:lumMod val="50000"/>
                  </a:schemeClr>
                </a:solidFill>
              </a:rPr>
              <a:t>Do you </a:t>
            </a:r>
            <a:r>
              <a:rPr lang="en-GB" sz="2800" dirty="0" smtClean="0">
                <a:solidFill>
                  <a:schemeClr val="accent1">
                    <a:lumMod val="50000"/>
                  </a:schemeClr>
                </a:solidFill>
              </a:rPr>
              <a:t>appreciate </a:t>
            </a:r>
            <a:r>
              <a:rPr lang="en-GB" sz="2800" dirty="0">
                <a:solidFill>
                  <a:schemeClr val="accent1">
                    <a:lumMod val="50000"/>
                  </a:schemeClr>
                </a:solidFill>
              </a:rPr>
              <a:t>classical music?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1">
                    <a:lumMod val="50000"/>
                  </a:schemeClr>
                </a:solidFill>
              </a:rPr>
              <a:t>Do you have basic keyboard skills?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1">
                    <a:lumMod val="50000"/>
                  </a:schemeClr>
                </a:solidFill>
              </a:rPr>
              <a:t>Do you enjoy composition?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1">
                    <a:lumMod val="50000"/>
                  </a:schemeClr>
                </a:solidFill>
              </a:rPr>
              <a:t>Are you confident performing in front of others?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1">
                    <a:lumMod val="50000"/>
                  </a:schemeClr>
                </a:solidFill>
              </a:rPr>
              <a:t>Are you a good team worker</a:t>
            </a:r>
            <a:r>
              <a:rPr lang="en-GB" sz="2800" dirty="0" smtClean="0">
                <a:solidFill>
                  <a:schemeClr val="accent1">
                    <a:lumMod val="50000"/>
                  </a:schemeClr>
                </a:solidFill>
              </a:rPr>
              <a:t>?</a:t>
            </a:r>
            <a:endParaRPr lang="en-GB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821"/>
          <a:stretch/>
        </p:blipFill>
        <p:spPr bwMode="auto">
          <a:xfrm>
            <a:off x="8244149" y="5127589"/>
            <a:ext cx="3688372" cy="1468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33804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114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BRGS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Clive Davenport</dc:creator>
  <cp:lastModifiedBy>15ICT0001</cp:lastModifiedBy>
  <cp:revision>8</cp:revision>
  <dcterms:created xsi:type="dcterms:W3CDTF">2018-11-08T16:16:14Z</dcterms:created>
  <dcterms:modified xsi:type="dcterms:W3CDTF">2018-11-08T17:16:38Z</dcterms:modified>
</cp:coreProperties>
</file>