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4"/>
  </p:sldMasterIdLst>
  <p:notesMasterIdLst>
    <p:notesMasterId r:id="rId22"/>
  </p:notesMasterIdLst>
  <p:sldIdLst>
    <p:sldId id="256" r:id="rId5"/>
    <p:sldId id="257" r:id="rId6"/>
    <p:sldId id="269" r:id="rId7"/>
    <p:sldId id="270" r:id="rId8"/>
    <p:sldId id="272" r:id="rId9"/>
    <p:sldId id="258" r:id="rId10"/>
    <p:sldId id="266" r:id="rId11"/>
    <p:sldId id="264" r:id="rId12"/>
    <p:sldId id="271" r:id="rId13"/>
    <p:sldId id="265" r:id="rId14"/>
    <p:sldId id="259" r:id="rId15"/>
    <p:sldId id="262" r:id="rId16"/>
    <p:sldId id="268" r:id="rId17"/>
    <p:sldId id="260" r:id="rId18"/>
    <p:sldId id="263"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18B88-208B-4A2A-B9AA-B0B8BC40F66B}" v="2" dt="2025-09-09T12:15:42.798"/>
    <p1510:client id="{544648E5-3E8B-B349-C60C-883B38E7A9A5}" v="99" dt="2025-09-08T18:08:05.254"/>
    <p1510:client id="{7F120F91-4B10-4CCB-A0DE-7E2749C4936D}" v="39" dt="2025-09-09T13:19:02.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A02B2-6AB4-4E21-8786-995FB0193C1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78C56AE-F69C-46E7-BF32-22126F3F9869}">
      <dgm:prSet/>
      <dgm:spPr/>
      <dgm:t>
        <a:bodyPr/>
        <a:lstStyle/>
        <a:p>
          <a:r>
            <a:rPr lang="en-GB"/>
            <a:t>Top of the school privileges –  benches, monitor roles, house captains</a:t>
          </a:r>
          <a:endParaRPr lang="en-US"/>
        </a:p>
      </dgm:t>
    </dgm:pt>
    <dgm:pt modelId="{354E444B-27C5-43E8-AF09-E48B9D977E30}" type="parTrans" cxnId="{A336982E-6E41-49A4-8316-974194992754}">
      <dgm:prSet/>
      <dgm:spPr/>
      <dgm:t>
        <a:bodyPr/>
        <a:lstStyle/>
        <a:p>
          <a:endParaRPr lang="en-US"/>
        </a:p>
      </dgm:t>
    </dgm:pt>
    <dgm:pt modelId="{011CA28F-F3AD-495F-B1F3-CF043180A4BD}" type="sibTrans" cxnId="{A336982E-6E41-49A4-8316-974194992754}">
      <dgm:prSet/>
      <dgm:spPr/>
      <dgm:t>
        <a:bodyPr/>
        <a:lstStyle/>
        <a:p>
          <a:endParaRPr lang="en-US"/>
        </a:p>
      </dgm:t>
    </dgm:pt>
    <dgm:pt modelId="{77F2E132-DBD5-4296-A687-BE1C237D890E}">
      <dgm:prSet/>
      <dgm:spPr/>
      <dgm:t>
        <a:bodyPr/>
        <a:lstStyle/>
        <a:p>
          <a:r>
            <a:rPr lang="en-GB"/>
            <a:t>Residential (PGL) - we hope they arrive back suitably tired</a:t>
          </a:r>
          <a:endParaRPr lang="en-US"/>
        </a:p>
      </dgm:t>
    </dgm:pt>
    <dgm:pt modelId="{1AFAE626-EFDC-4F98-9C4D-61090BC562B5}" type="parTrans" cxnId="{436B409E-1497-4915-80B1-05B82E805BAC}">
      <dgm:prSet/>
      <dgm:spPr/>
      <dgm:t>
        <a:bodyPr/>
        <a:lstStyle/>
        <a:p>
          <a:endParaRPr lang="en-US"/>
        </a:p>
      </dgm:t>
    </dgm:pt>
    <dgm:pt modelId="{67990EAC-719D-4F91-A8DD-56CE6E28F791}" type="sibTrans" cxnId="{436B409E-1497-4915-80B1-05B82E805BAC}">
      <dgm:prSet/>
      <dgm:spPr/>
      <dgm:t>
        <a:bodyPr/>
        <a:lstStyle/>
        <a:p>
          <a:endParaRPr lang="en-US"/>
        </a:p>
      </dgm:t>
    </dgm:pt>
    <dgm:pt modelId="{CD491DFF-32AD-40AD-8BC0-D31265652833}">
      <dgm:prSet/>
      <dgm:spPr/>
      <dgm:t>
        <a:bodyPr/>
        <a:lstStyle/>
        <a:p>
          <a:r>
            <a:rPr lang="en-GB"/>
            <a:t>School Production (summer term)</a:t>
          </a:r>
          <a:endParaRPr lang="en-US"/>
        </a:p>
      </dgm:t>
    </dgm:pt>
    <dgm:pt modelId="{2B4088E6-9D93-4775-B3F6-550EAA044946}" type="parTrans" cxnId="{0633AE94-7DB9-4C37-8748-C4DAE6D22E4D}">
      <dgm:prSet/>
      <dgm:spPr/>
      <dgm:t>
        <a:bodyPr/>
        <a:lstStyle/>
        <a:p>
          <a:endParaRPr lang="en-US"/>
        </a:p>
      </dgm:t>
    </dgm:pt>
    <dgm:pt modelId="{396AB7CC-3826-460E-999A-248D2559DC1F}" type="sibTrans" cxnId="{0633AE94-7DB9-4C37-8748-C4DAE6D22E4D}">
      <dgm:prSet/>
      <dgm:spPr/>
      <dgm:t>
        <a:bodyPr/>
        <a:lstStyle/>
        <a:p>
          <a:endParaRPr lang="en-US"/>
        </a:p>
      </dgm:t>
    </dgm:pt>
    <dgm:pt modelId="{07D12F66-4176-4813-B8FE-1AAEF1EE57DB}">
      <dgm:prSet/>
      <dgm:spPr/>
      <dgm:t>
        <a:bodyPr/>
        <a:lstStyle/>
        <a:p>
          <a:r>
            <a:rPr lang="en-GB"/>
            <a:t>Secondary transition </a:t>
          </a:r>
          <a:endParaRPr lang="en-US"/>
        </a:p>
      </dgm:t>
    </dgm:pt>
    <dgm:pt modelId="{3F357C6A-02D1-4B9B-8CD9-82E92B58AD8F}" type="parTrans" cxnId="{6A3F020D-2511-490D-A674-C7D7AC19933F}">
      <dgm:prSet/>
      <dgm:spPr/>
      <dgm:t>
        <a:bodyPr/>
        <a:lstStyle/>
        <a:p>
          <a:endParaRPr lang="en-US"/>
        </a:p>
      </dgm:t>
    </dgm:pt>
    <dgm:pt modelId="{7FDB1DBE-7628-4A82-9646-6A7333D29892}" type="sibTrans" cxnId="{6A3F020D-2511-490D-A674-C7D7AC19933F}">
      <dgm:prSet/>
      <dgm:spPr/>
      <dgm:t>
        <a:bodyPr/>
        <a:lstStyle/>
        <a:p>
          <a:endParaRPr lang="en-US"/>
        </a:p>
      </dgm:t>
    </dgm:pt>
    <dgm:pt modelId="{6DE0FEC2-E93D-4471-945F-85A5F143B9FF}">
      <dgm:prSet/>
      <dgm:spPr/>
      <dgm:t>
        <a:bodyPr/>
        <a:lstStyle/>
        <a:p>
          <a:r>
            <a:rPr lang="en-GB"/>
            <a:t>Bikeability</a:t>
          </a:r>
          <a:endParaRPr lang="en-US"/>
        </a:p>
      </dgm:t>
    </dgm:pt>
    <dgm:pt modelId="{77DD227C-3280-4C48-AA6A-963DBDE83590}" type="parTrans" cxnId="{5D3F2620-3207-4026-A5A7-4331DE6A76E4}">
      <dgm:prSet/>
      <dgm:spPr/>
      <dgm:t>
        <a:bodyPr/>
        <a:lstStyle/>
        <a:p>
          <a:endParaRPr lang="en-US"/>
        </a:p>
      </dgm:t>
    </dgm:pt>
    <dgm:pt modelId="{EBB06117-F6F9-41BE-9F98-DC8974D56748}" type="sibTrans" cxnId="{5D3F2620-3207-4026-A5A7-4331DE6A76E4}">
      <dgm:prSet/>
      <dgm:spPr/>
      <dgm:t>
        <a:bodyPr/>
        <a:lstStyle/>
        <a:p>
          <a:endParaRPr lang="en-US"/>
        </a:p>
      </dgm:t>
    </dgm:pt>
    <dgm:pt modelId="{18A3F032-FD64-41F9-8275-B14974F912E0}" type="pres">
      <dgm:prSet presAssocID="{325A02B2-6AB4-4E21-8786-995FB0193C18}" presName="linear" presStyleCnt="0">
        <dgm:presLayoutVars>
          <dgm:animLvl val="lvl"/>
          <dgm:resizeHandles val="exact"/>
        </dgm:presLayoutVars>
      </dgm:prSet>
      <dgm:spPr/>
    </dgm:pt>
    <dgm:pt modelId="{DD2EC7DA-189A-4912-8903-9B4AA7A777EB}" type="pres">
      <dgm:prSet presAssocID="{678C56AE-F69C-46E7-BF32-22126F3F9869}" presName="parentText" presStyleLbl="node1" presStyleIdx="0" presStyleCnt="5">
        <dgm:presLayoutVars>
          <dgm:chMax val="0"/>
          <dgm:bulletEnabled val="1"/>
        </dgm:presLayoutVars>
      </dgm:prSet>
      <dgm:spPr/>
    </dgm:pt>
    <dgm:pt modelId="{3C6819B2-BA44-49D5-A577-EC52366F57B7}" type="pres">
      <dgm:prSet presAssocID="{011CA28F-F3AD-495F-B1F3-CF043180A4BD}" presName="spacer" presStyleCnt="0"/>
      <dgm:spPr/>
    </dgm:pt>
    <dgm:pt modelId="{59CE9406-648F-4E72-BF1B-84BE9B91D821}" type="pres">
      <dgm:prSet presAssocID="{77F2E132-DBD5-4296-A687-BE1C237D890E}" presName="parentText" presStyleLbl="node1" presStyleIdx="1" presStyleCnt="5">
        <dgm:presLayoutVars>
          <dgm:chMax val="0"/>
          <dgm:bulletEnabled val="1"/>
        </dgm:presLayoutVars>
      </dgm:prSet>
      <dgm:spPr/>
    </dgm:pt>
    <dgm:pt modelId="{6D18425D-0EEA-457A-96F2-0AB27FE14A95}" type="pres">
      <dgm:prSet presAssocID="{67990EAC-719D-4F91-A8DD-56CE6E28F791}" presName="spacer" presStyleCnt="0"/>
      <dgm:spPr/>
    </dgm:pt>
    <dgm:pt modelId="{279C860B-8482-4EA5-8ABB-C3DEE05CD0CA}" type="pres">
      <dgm:prSet presAssocID="{CD491DFF-32AD-40AD-8BC0-D31265652833}" presName="parentText" presStyleLbl="node1" presStyleIdx="2" presStyleCnt="5">
        <dgm:presLayoutVars>
          <dgm:chMax val="0"/>
          <dgm:bulletEnabled val="1"/>
        </dgm:presLayoutVars>
      </dgm:prSet>
      <dgm:spPr/>
    </dgm:pt>
    <dgm:pt modelId="{AED04E3B-6BFE-4ECD-B16B-7431A6CB85B4}" type="pres">
      <dgm:prSet presAssocID="{396AB7CC-3826-460E-999A-248D2559DC1F}" presName="spacer" presStyleCnt="0"/>
      <dgm:spPr/>
    </dgm:pt>
    <dgm:pt modelId="{57572A68-EEC0-41A2-9993-30CBFF18043C}" type="pres">
      <dgm:prSet presAssocID="{07D12F66-4176-4813-B8FE-1AAEF1EE57DB}" presName="parentText" presStyleLbl="node1" presStyleIdx="3" presStyleCnt="5">
        <dgm:presLayoutVars>
          <dgm:chMax val="0"/>
          <dgm:bulletEnabled val="1"/>
        </dgm:presLayoutVars>
      </dgm:prSet>
      <dgm:spPr/>
    </dgm:pt>
    <dgm:pt modelId="{27349600-26E0-410D-8027-6215D72C0B6C}" type="pres">
      <dgm:prSet presAssocID="{7FDB1DBE-7628-4A82-9646-6A7333D29892}" presName="spacer" presStyleCnt="0"/>
      <dgm:spPr/>
    </dgm:pt>
    <dgm:pt modelId="{FE5C2DCF-EA89-42C8-9829-72A35FE62725}" type="pres">
      <dgm:prSet presAssocID="{6DE0FEC2-E93D-4471-945F-85A5F143B9FF}" presName="parentText" presStyleLbl="node1" presStyleIdx="4" presStyleCnt="5">
        <dgm:presLayoutVars>
          <dgm:chMax val="0"/>
          <dgm:bulletEnabled val="1"/>
        </dgm:presLayoutVars>
      </dgm:prSet>
      <dgm:spPr/>
    </dgm:pt>
  </dgm:ptLst>
  <dgm:cxnLst>
    <dgm:cxn modelId="{6A3F020D-2511-490D-A674-C7D7AC19933F}" srcId="{325A02B2-6AB4-4E21-8786-995FB0193C18}" destId="{07D12F66-4176-4813-B8FE-1AAEF1EE57DB}" srcOrd="3" destOrd="0" parTransId="{3F357C6A-02D1-4B9B-8CD9-82E92B58AD8F}" sibTransId="{7FDB1DBE-7628-4A82-9646-6A7333D29892}"/>
    <dgm:cxn modelId="{5D3F2620-3207-4026-A5A7-4331DE6A76E4}" srcId="{325A02B2-6AB4-4E21-8786-995FB0193C18}" destId="{6DE0FEC2-E93D-4471-945F-85A5F143B9FF}" srcOrd="4" destOrd="0" parTransId="{77DD227C-3280-4C48-AA6A-963DBDE83590}" sibTransId="{EBB06117-F6F9-41BE-9F98-DC8974D56748}"/>
    <dgm:cxn modelId="{A336982E-6E41-49A4-8316-974194992754}" srcId="{325A02B2-6AB4-4E21-8786-995FB0193C18}" destId="{678C56AE-F69C-46E7-BF32-22126F3F9869}" srcOrd="0" destOrd="0" parTransId="{354E444B-27C5-43E8-AF09-E48B9D977E30}" sibTransId="{011CA28F-F3AD-495F-B1F3-CF043180A4BD}"/>
    <dgm:cxn modelId="{2331A84A-0DAA-4405-AF75-113B86E86D5A}" type="presOf" srcId="{07D12F66-4176-4813-B8FE-1AAEF1EE57DB}" destId="{57572A68-EEC0-41A2-9993-30CBFF18043C}" srcOrd="0" destOrd="0" presId="urn:microsoft.com/office/officeart/2005/8/layout/vList2"/>
    <dgm:cxn modelId="{829D697F-84E3-4760-B8D6-58ABDF9F6916}" type="presOf" srcId="{678C56AE-F69C-46E7-BF32-22126F3F9869}" destId="{DD2EC7DA-189A-4912-8903-9B4AA7A777EB}" srcOrd="0" destOrd="0" presId="urn:microsoft.com/office/officeart/2005/8/layout/vList2"/>
    <dgm:cxn modelId="{719FA686-8866-4762-863C-1CE61FCE4AC6}" type="presOf" srcId="{CD491DFF-32AD-40AD-8BC0-D31265652833}" destId="{279C860B-8482-4EA5-8ABB-C3DEE05CD0CA}" srcOrd="0" destOrd="0" presId="urn:microsoft.com/office/officeart/2005/8/layout/vList2"/>
    <dgm:cxn modelId="{0633AE94-7DB9-4C37-8748-C4DAE6D22E4D}" srcId="{325A02B2-6AB4-4E21-8786-995FB0193C18}" destId="{CD491DFF-32AD-40AD-8BC0-D31265652833}" srcOrd="2" destOrd="0" parTransId="{2B4088E6-9D93-4775-B3F6-550EAA044946}" sibTransId="{396AB7CC-3826-460E-999A-248D2559DC1F}"/>
    <dgm:cxn modelId="{F4B4F29A-B7AD-4E71-BC15-0962371F6BAB}" type="presOf" srcId="{6DE0FEC2-E93D-4471-945F-85A5F143B9FF}" destId="{FE5C2DCF-EA89-42C8-9829-72A35FE62725}" srcOrd="0" destOrd="0" presId="urn:microsoft.com/office/officeart/2005/8/layout/vList2"/>
    <dgm:cxn modelId="{436B409E-1497-4915-80B1-05B82E805BAC}" srcId="{325A02B2-6AB4-4E21-8786-995FB0193C18}" destId="{77F2E132-DBD5-4296-A687-BE1C237D890E}" srcOrd="1" destOrd="0" parTransId="{1AFAE626-EFDC-4F98-9C4D-61090BC562B5}" sibTransId="{67990EAC-719D-4F91-A8DD-56CE6E28F791}"/>
    <dgm:cxn modelId="{1313CB9E-AA03-4024-9119-B0DE3C79BE8E}" type="presOf" srcId="{77F2E132-DBD5-4296-A687-BE1C237D890E}" destId="{59CE9406-648F-4E72-BF1B-84BE9B91D821}" srcOrd="0" destOrd="0" presId="urn:microsoft.com/office/officeart/2005/8/layout/vList2"/>
    <dgm:cxn modelId="{982064FE-C06E-4B0D-B4EC-40EA0159A81C}" type="presOf" srcId="{325A02B2-6AB4-4E21-8786-995FB0193C18}" destId="{18A3F032-FD64-41F9-8275-B14974F912E0}" srcOrd="0" destOrd="0" presId="urn:microsoft.com/office/officeart/2005/8/layout/vList2"/>
    <dgm:cxn modelId="{5A567C38-46D6-4F59-AEAF-46F0197C7C54}" type="presParOf" srcId="{18A3F032-FD64-41F9-8275-B14974F912E0}" destId="{DD2EC7DA-189A-4912-8903-9B4AA7A777EB}" srcOrd="0" destOrd="0" presId="urn:microsoft.com/office/officeart/2005/8/layout/vList2"/>
    <dgm:cxn modelId="{DE9483F3-C8C0-450A-BF12-E5309784CA61}" type="presParOf" srcId="{18A3F032-FD64-41F9-8275-B14974F912E0}" destId="{3C6819B2-BA44-49D5-A577-EC52366F57B7}" srcOrd="1" destOrd="0" presId="urn:microsoft.com/office/officeart/2005/8/layout/vList2"/>
    <dgm:cxn modelId="{3D3B94C5-D88F-43AA-A2A0-DDA624E5F5C0}" type="presParOf" srcId="{18A3F032-FD64-41F9-8275-B14974F912E0}" destId="{59CE9406-648F-4E72-BF1B-84BE9B91D821}" srcOrd="2" destOrd="0" presId="urn:microsoft.com/office/officeart/2005/8/layout/vList2"/>
    <dgm:cxn modelId="{86B4A7B8-04D1-4E09-AADC-C9E1EA6C1C0B}" type="presParOf" srcId="{18A3F032-FD64-41F9-8275-B14974F912E0}" destId="{6D18425D-0EEA-457A-96F2-0AB27FE14A95}" srcOrd="3" destOrd="0" presId="urn:microsoft.com/office/officeart/2005/8/layout/vList2"/>
    <dgm:cxn modelId="{822C27E9-A65F-4527-A3D7-7425E27C2DBE}" type="presParOf" srcId="{18A3F032-FD64-41F9-8275-B14974F912E0}" destId="{279C860B-8482-4EA5-8ABB-C3DEE05CD0CA}" srcOrd="4" destOrd="0" presId="urn:microsoft.com/office/officeart/2005/8/layout/vList2"/>
    <dgm:cxn modelId="{DD61ED04-EE49-4164-A89B-51EA04EE9784}" type="presParOf" srcId="{18A3F032-FD64-41F9-8275-B14974F912E0}" destId="{AED04E3B-6BFE-4ECD-B16B-7431A6CB85B4}" srcOrd="5" destOrd="0" presId="urn:microsoft.com/office/officeart/2005/8/layout/vList2"/>
    <dgm:cxn modelId="{B0969681-FE05-4A02-B749-91BD6EDF45F9}" type="presParOf" srcId="{18A3F032-FD64-41F9-8275-B14974F912E0}" destId="{57572A68-EEC0-41A2-9993-30CBFF18043C}" srcOrd="6" destOrd="0" presId="urn:microsoft.com/office/officeart/2005/8/layout/vList2"/>
    <dgm:cxn modelId="{652405E7-FFBC-4BAB-A6AC-E641266A4F24}" type="presParOf" srcId="{18A3F032-FD64-41F9-8275-B14974F912E0}" destId="{27349600-26E0-410D-8027-6215D72C0B6C}" srcOrd="7" destOrd="0" presId="urn:microsoft.com/office/officeart/2005/8/layout/vList2"/>
    <dgm:cxn modelId="{A4C230FC-14AE-4EF7-AF52-68E01B4407AD}" type="presParOf" srcId="{18A3F032-FD64-41F9-8275-B14974F912E0}" destId="{FE5C2DCF-EA89-42C8-9829-72A35FE6272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27BEE5-F2F1-4A2C-A686-7CDCF8B4C8F9}"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CCF04CD-B23B-4A47-9576-0FBFB845CD06}">
      <dgm:prSet/>
      <dgm:spPr/>
      <dgm:t>
        <a:bodyPr/>
        <a:lstStyle/>
        <a:p>
          <a:r>
            <a:rPr lang="en-GB"/>
            <a:t>Children will soon receive their home learning books for English and Maths.</a:t>
          </a:r>
          <a:endParaRPr lang="en-US"/>
        </a:p>
      </dgm:t>
    </dgm:pt>
    <dgm:pt modelId="{5487371C-73FA-4234-AA45-8FE24BA61C36}" type="parTrans" cxnId="{FF03C7A9-5B11-471D-B106-55D8EEA5724B}">
      <dgm:prSet/>
      <dgm:spPr/>
      <dgm:t>
        <a:bodyPr/>
        <a:lstStyle/>
        <a:p>
          <a:endParaRPr lang="en-US"/>
        </a:p>
      </dgm:t>
    </dgm:pt>
    <dgm:pt modelId="{1453DC95-CF7F-4830-88BE-A4E1F84756E8}" type="sibTrans" cxnId="{FF03C7A9-5B11-471D-B106-55D8EEA5724B}">
      <dgm:prSet/>
      <dgm:spPr/>
      <dgm:t>
        <a:bodyPr/>
        <a:lstStyle/>
        <a:p>
          <a:endParaRPr lang="en-US"/>
        </a:p>
      </dgm:t>
    </dgm:pt>
    <dgm:pt modelId="{44308FD3-E37F-4B89-837F-B21F7B61D1E6}">
      <dgm:prSet/>
      <dgm:spPr/>
      <dgm:t>
        <a:bodyPr/>
        <a:lstStyle/>
        <a:p>
          <a:r>
            <a:rPr lang="en-GB"/>
            <a:t>Each Friday, children will take these home and be expected to carry out one ‘workout’ from each. </a:t>
          </a:r>
          <a:endParaRPr lang="en-US"/>
        </a:p>
      </dgm:t>
    </dgm:pt>
    <dgm:pt modelId="{0ED47306-4105-4213-B48A-175162AAF4D1}" type="parTrans" cxnId="{748D29C3-2819-46C7-8098-54F7EB5605AF}">
      <dgm:prSet/>
      <dgm:spPr/>
      <dgm:t>
        <a:bodyPr/>
        <a:lstStyle/>
        <a:p>
          <a:endParaRPr lang="en-US"/>
        </a:p>
      </dgm:t>
    </dgm:pt>
    <dgm:pt modelId="{FF3017B0-1AA2-4C4C-B9A0-9A3743CD1E49}" type="sibTrans" cxnId="{748D29C3-2819-46C7-8098-54F7EB5605AF}">
      <dgm:prSet/>
      <dgm:spPr/>
      <dgm:t>
        <a:bodyPr/>
        <a:lstStyle/>
        <a:p>
          <a:endParaRPr lang="en-US"/>
        </a:p>
      </dgm:t>
    </dgm:pt>
    <dgm:pt modelId="{C40218A4-0D6E-4413-A195-F15EBBB3E157}">
      <dgm:prSet/>
      <dgm:spPr/>
      <dgm:t>
        <a:bodyPr/>
        <a:lstStyle/>
        <a:p>
          <a:r>
            <a:rPr lang="en-GB"/>
            <a:t>The hand-in deadline is the following Wednesday.</a:t>
          </a:r>
          <a:endParaRPr lang="en-US"/>
        </a:p>
      </dgm:t>
    </dgm:pt>
    <dgm:pt modelId="{969CE4AF-DED9-422D-96F4-CF5D8C5DFBC7}" type="parTrans" cxnId="{B28F340F-BC01-4BF9-983E-DF18858A64ED}">
      <dgm:prSet/>
      <dgm:spPr/>
      <dgm:t>
        <a:bodyPr/>
        <a:lstStyle/>
        <a:p>
          <a:endParaRPr lang="en-US"/>
        </a:p>
      </dgm:t>
    </dgm:pt>
    <dgm:pt modelId="{C241E6B9-B700-45EF-A246-DF1ADDBCFF83}" type="sibTrans" cxnId="{B28F340F-BC01-4BF9-983E-DF18858A64ED}">
      <dgm:prSet/>
      <dgm:spPr/>
      <dgm:t>
        <a:bodyPr/>
        <a:lstStyle/>
        <a:p>
          <a:endParaRPr lang="en-US"/>
        </a:p>
      </dgm:t>
    </dgm:pt>
    <dgm:pt modelId="{44928EAB-DD70-43C2-A95A-34EB982B5E4E}">
      <dgm:prSet/>
      <dgm:spPr/>
      <dgm:t>
        <a:bodyPr/>
        <a:lstStyle/>
        <a:p>
          <a:r>
            <a:rPr lang="en-GB"/>
            <a:t>Work will be marked in class with an opportunity for children to go through any concepts they are unsure of.</a:t>
          </a:r>
          <a:endParaRPr lang="en-US"/>
        </a:p>
      </dgm:t>
    </dgm:pt>
    <dgm:pt modelId="{F99C2F5C-3947-4F23-9EE4-A4986F2AD0A0}" type="parTrans" cxnId="{C1B2454B-3F84-4ADD-BDFE-762C9AB5A4D4}">
      <dgm:prSet/>
      <dgm:spPr/>
      <dgm:t>
        <a:bodyPr/>
        <a:lstStyle/>
        <a:p>
          <a:endParaRPr lang="en-US"/>
        </a:p>
      </dgm:t>
    </dgm:pt>
    <dgm:pt modelId="{94C45DB4-8B38-4EF6-89E9-56F7F9E3E673}" type="sibTrans" cxnId="{C1B2454B-3F84-4ADD-BDFE-762C9AB5A4D4}">
      <dgm:prSet/>
      <dgm:spPr/>
      <dgm:t>
        <a:bodyPr/>
        <a:lstStyle/>
        <a:p>
          <a:endParaRPr lang="en-US"/>
        </a:p>
      </dgm:t>
    </dgm:pt>
    <dgm:pt modelId="{DEBD3B19-C151-4F28-B427-67E17E480DD2}">
      <dgm:prSet/>
      <dgm:spPr/>
      <dgm:t>
        <a:bodyPr/>
        <a:lstStyle/>
        <a:p>
          <a:r>
            <a:rPr lang="en-GB" i="1"/>
            <a:t>NB – The answers are in the back of each book respectively. Children are encouraged to avoid turning to this page before answering their questions independently. If you feel this is too tempting, please feel free to cut out the answers and keep them. </a:t>
          </a:r>
          <a:endParaRPr lang="en-US"/>
        </a:p>
      </dgm:t>
    </dgm:pt>
    <dgm:pt modelId="{C85AD030-DDAC-48FD-AA9B-D704F521A309}" type="parTrans" cxnId="{4E08837F-C035-44BD-A951-A838023DA6BA}">
      <dgm:prSet/>
      <dgm:spPr/>
      <dgm:t>
        <a:bodyPr/>
        <a:lstStyle/>
        <a:p>
          <a:endParaRPr lang="en-US"/>
        </a:p>
      </dgm:t>
    </dgm:pt>
    <dgm:pt modelId="{771E18A8-EA24-4124-8935-77C2FC407663}" type="sibTrans" cxnId="{4E08837F-C035-44BD-A951-A838023DA6BA}">
      <dgm:prSet/>
      <dgm:spPr/>
      <dgm:t>
        <a:bodyPr/>
        <a:lstStyle/>
        <a:p>
          <a:endParaRPr lang="en-US"/>
        </a:p>
      </dgm:t>
    </dgm:pt>
    <dgm:pt modelId="{1F15E157-D9A9-4EB2-BE0A-84C1C51DD442}" type="pres">
      <dgm:prSet presAssocID="{3227BEE5-F2F1-4A2C-A686-7CDCF8B4C8F9}" presName="linear" presStyleCnt="0">
        <dgm:presLayoutVars>
          <dgm:animLvl val="lvl"/>
          <dgm:resizeHandles val="exact"/>
        </dgm:presLayoutVars>
      </dgm:prSet>
      <dgm:spPr/>
    </dgm:pt>
    <dgm:pt modelId="{EFC23122-E677-4079-9394-4E7F5CC7F32E}" type="pres">
      <dgm:prSet presAssocID="{0CCF04CD-B23B-4A47-9576-0FBFB845CD06}" presName="parentText" presStyleLbl="node1" presStyleIdx="0" presStyleCnt="5">
        <dgm:presLayoutVars>
          <dgm:chMax val="0"/>
          <dgm:bulletEnabled val="1"/>
        </dgm:presLayoutVars>
      </dgm:prSet>
      <dgm:spPr/>
    </dgm:pt>
    <dgm:pt modelId="{A76B36DC-7D6F-488F-BB98-79336319FC9C}" type="pres">
      <dgm:prSet presAssocID="{1453DC95-CF7F-4830-88BE-A4E1F84756E8}" presName="spacer" presStyleCnt="0"/>
      <dgm:spPr/>
    </dgm:pt>
    <dgm:pt modelId="{0D5DC253-5435-446E-8C38-946A0F4D8520}" type="pres">
      <dgm:prSet presAssocID="{44308FD3-E37F-4B89-837F-B21F7B61D1E6}" presName="parentText" presStyleLbl="node1" presStyleIdx="1" presStyleCnt="5">
        <dgm:presLayoutVars>
          <dgm:chMax val="0"/>
          <dgm:bulletEnabled val="1"/>
        </dgm:presLayoutVars>
      </dgm:prSet>
      <dgm:spPr/>
    </dgm:pt>
    <dgm:pt modelId="{0609B355-FD5E-4E10-95DA-B179A35A413F}" type="pres">
      <dgm:prSet presAssocID="{FF3017B0-1AA2-4C4C-B9A0-9A3743CD1E49}" presName="spacer" presStyleCnt="0"/>
      <dgm:spPr/>
    </dgm:pt>
    <dgm:pt modelId="{9EF6D14C-293A-4986-9851-F698D79379FC}" type="pres">
      <dgm:prSet presAssocID="{C40218A4-0D6E-4413-A195-F15EBBB3E157}" presName="parentText" presStyleLbl="node1" presStyleIdx="2" presStyleCnt="5">
        <dgm:presLayoutVars>
          <dgm:chMax val="0"/>
          <dgm:bulletEnabled val="1"/>
        </dgm:presLayoutVars>
      </dgm:prSet>
      <dgm:spPr/>
    </dgm:pt>
    <dgm:pt modelId="{81170920-28AB-42D8-8422-454AE1B9149C}" type="pres">
      <dgm:prSet presAssocID="{C241E6B9-B700-45EF-A246-DF1ADDBCFF83}" presName="spacer" presStyleCnt="0"/>
      <dgm:spPr/>
    </dgm:pt>
    <dgm:pt modelId="{5D9C0443-8424-4CE0-8C5B-C856096D004E}" type="pres">
      <dgm:prSet presAssocID="{44928EAB-DD70-43C2-A95A-34EB982B5E4E}" presName="parentText" presStyleLbl="node1" presStyleIdx="3" presStyleCnt="5">
        <dgm:presLayoutVars>
          <dgm:chMax val="0"/>
          <dgm:bulletEnabled val="1"/>
        </dgm:presLayoutVars>
      </dgm:prSet>
      <dgm:spPr/>
    </dgm:pt>
    <dgm:pt modelId="{06BCB49D-9E98-4D88-9BB7-0EC00B1118BA}" type="pres">
      <dgm:prSet presAssocID="{94C45DB4-8B38-4EF6-89E9-56F7F9E3E673}" presName="spacer" presStyleCnt="0"/>
      <dgm:spPr/>
    </dgm:pt>
    <dgm:pt modelId="{68D1EE6D-1CB1-410A-8453-0FB385971352}" type="pres">
      <dgm:prSet presAssocID="{DEBD3B19-C151-4F28-B427-67E17E480DD2}" presName="parentText" presStyleLbl="node1" presStyleIdx="4" presStyleCnt="5">
        <dgm:presLayoutVars>
          <dgm:chMax val="0"/>
          <dgm:bulletEnabled val="1"/>
        </dgm:presLayoutVars>
      </dgm:prSet>
      <dgm:spPr/>
    </dgm:pt>
  </dgm:ptLst>
  <dgm:cxnLst>
    <dgm:cxn modelId="{21C99801-6876-403F-ADA5-8623AE55D9BD}" type="presOf" srcId="{3227BEE5-F2F1-4A2C-A686-7CDCF8B4C8F9}" destId="{1F15E157-D9A9-4EB2-BE0A-84C1C51DD442}" srcOrd="0" destOrd="0" presId="urn:microsoft.com/office/officeart/2005/8/layout/vList2"/>
    <dgm:cxn modelId="{B28F340F-BC01-4BF9-983E-DF18858A64ED}" srcId="{3227BEE5-F2F1-4A2C-A686-7CDCF8B4C8F9}" destId="{C40218A4-0D6E-4413-A195-F15EBBB3E157}" srcOrd="2" destOrd="0" parTransId="{969CE4AF-DED9-422D-96F4-CF5D8C5DFBC7}" sibTransId="{C241E6B9-B700-45EF-A246-DF1ADDBCFF83}"/>
    <dgm:cxn modelId="{574EE562-5EF1-4CDD-8DEB-2546F6D90E9B}" type="presOf" srcId="{44308FD3-E37F-4B89-837F-B21F7B61D1E6}" destId="{0D5DC253-5435-446E-8C38-946A0F4D8520}" srcOrd="0" destOrd="0" presId="urn:microsoft.com/office/officeart/2005/8/layout/vList2"/>
    <dgm:cxn modelId="{C1B2454B-3F84-4ADD-BDFE-762C9AB5A4D4}" srcId="{3227BEE5-F2F1-4A2C-A686-7CDCF8B4C8F9}" destId="{44928EAB-DD70-43C2-A95A-34EB982B5E4E}" srcOrd="3" destOrd="0" parTransId="{F99C2F5C-3947-4F23-9EE4-A4986F2AD0A0}" sibTransId="{94C45DB4-8B38-4EF6-89E9-56F7F9E3E673}"/>
    <dgm:cxn modelId="{2A86FE4B-C340-4C7E-8E9C-D9169F9627B5}" type="presOf" srcId="{C40218A4-0D6E-4413-A195-F15EBBB3E157}" destId="{9EF6D14C-293A-4986-9851-F698D79379FC}" srcOrd="0" destOrd="0" presId="urn:microsoft.com/office/officeart/2005/8/layout/vList2"/>
    <dgm:cxn modelId="{4E08837F-C035-44BD-A951-A838023DA6BA}" srcId="{3227BEE5-F2F1-4A2C-A686-7CDCF8B4C8F9}" destId="{DEBD3B19-C151-4F28-B427-67E17E480DD2}" srcOrd="4" destOrd="0" parTransId="{C85AD030-DDAC-48FD-AA9B-D704F521A309}" sibTransId="{771E18A8-EA24-4124-8935-77C2FC407663}"/>
    <dgm:cxn modelId="{575EB07F-488A-43A7-9877-ABBB7C9C5A29}" type="presOf" srcId="{DEBD3B19-C151-4F28-B427-67E17E480DD2}" destId="{68D1EE6D-1CB1-410A-8453-0FB385971352}" srcOrd="0" destOrd="0" presId="urn:microsoft.com/office/officeart/2005/8/layout/vList2"/>
    <dgm:cxn modelId="{1A8F2483-58F6-49FF-A9E9-E455A7D8D3E6}" type="presOf" srcId="{0CCF04CD-B23B-4A47-9576-0FBFB845CD06}" destId="{EFC23122-E677-4079-9394-4E7F5CC7F32E}" srcOrd="0" destOrd="0" presId="urn:microsoft.com/office/officeart/2005/8/layout/vList2"/>
    <dgm:cxn modelId="{D0AF7D89-C820-49B8-9DB6-B739AB91CA61}" type="presOf" srcId="{44928EAB-DD70-43C2-A95A-34EB982B5E4E}" destId="{5D9C0443-8424-4CE0-8C5B-C856096D004E}" srcOrd="0" destOrd="0" presId="urn:microsoft.com/office/officeart/2005/8/layout/vList2"/>
    <dgm:cxn modelId="{FF03C7A9-5B11-471D-B106-55D8EEA5724B}" srcId="{3227BEE5-F2F1-4A2C-A686-7CDCF8B4C8F9}" destId="{0CCF04CD-B23B-4A47-9576-0FBFB845CD06}" srcOrd="0" destOrd="0" parTransId="{5487371C-73FA-4234-AA45-8FE24BA61C36}" sibTransId="{1453DC95-CF7F-4830-88BE-A4E1F84756E8}"/>
    <dgm:cxn modelId="{748D29C3-2819-46C7-8098-54F7EB5605AF}" srcId="{3227BEE5-F2F1-4A2C-A686-7CDCF8B4C8F9}" destId="{44308FD3-E37F-4B89-837F-B21F7B61D1E6}" srcOrd="1" destOrd="0" parTransId="{0ED47306-4105-4213-B48A-175162AAF4D1}" sibTransId="{FF3017B0-1AA2-4C4C-B9A0-9A3743CD1E49}"/>
    <dgm:cxn modelId="{32DBC0C1-5DC4-4F4B-9C41-F55B00319558}" type="presParOf" srcId="{1F15E157-D9A9-4EB2-BE0A-84C1C51DD442}" destId="{EFC23122-E677-4079-9394-4E7F5CC7F32E}" srcOrd="0" destOrd="0" presId="urn:microsoft.com/office/officeart/2005/8/layout/vList2"/>
    <dgm:cxn modelId="{285806BB-DE2D-4F3D-8AD5-94C5FCFCAA41}" type="presParOf" srcId="{1F15E157-D9A9-4EB2-BE0A-84C1C51DD442}" destId="{A76B36DC-7D6F-488F-BB98-79336319FC9C}" srcOrd="1" destOrd="0" presId="urn:microsoft.com/office/officeart/2005/8/layout/vList2"/>
    <dgm:cxn modelId="{27F61B24-E7B4-4E57-A2E9-1AC064C97BB3}" type="presParOf" srcId="{1F15E157-D9A9-4EB2-BE0A-84C1C51DD442}" destId="{0D5DC253-5435-446E-8C38-946A0F4D8520}" srcOrd="2" destOrd="0" presId="urn:microsoft.com/office/officeart/2005/8/layout/vList2"/>
    <dgm:cxn modelId="{E0FA68CB-1FDF-47BE-A8EA-51FA8A36D14B}" type="presParOf" srcId="{1F15E157-D9A9-4EB2-BE0A-84C1C51DD442}" destId="{0609B355-FD5E-4E10-95DA-B179A35A413F}" srcOrd="3" destOrd="0" presId="urn:microsoft.com/office/officeart/2005/8/layout/vList2"/>
    <dgm:cxn modelId="{AB94A97F-01FF-4CBE-B60A-EDEAEF261F02}" type="presParOf" srcId="{1F15E157-D9A9-4EB2-BE0A-84C1C51DD442}" destId="{9EF6D14C-293A-4986-9851-F698D79379FC}" srcOrd="4" destOrd="0" presId="urn:microsoft.com/office/officeart/2005/8/layout/vList2"/>
    <dgm:cxn modelId="{0BD85714-4D56-42DE-B2F0-11C234D85288}" type="presParOf" srcId="{1F15E157-D9A9-4EB2-BE0A-84C1C51DD442}" destId="{81170920-28AB-42D8-8422-454AE1B9149C}" srcOrd="5" destOrd="0" presId="urn:microsoft.com/office/officeart/2005/8/layout/vList2"/>
    <dgm:cxn modelId="{74C8C1DF-6522-4843-8887-A1DEFD20E95B}" type="presParOf" srcId="{1F15E157-D9A9-4EB2-BE0A-84C1C51DD442}" destId="{5D9C0443-8424-4CE0-8C5B-C856096D004E}" srcOrd="6" destOrd="0" presId="urn:microsoft.com/office/officeart/2005/8/layout/vList2"/>
    <dgm:cxn modelId="{60CA1042-D2E4-4FC8-8310-1914A8FFA535}" type="presParOf" srcId="{1F15E157-D9A9-4EB2-BE0A-84C1C51DD442}" destId="{06BCB49D-9E98-4D88-9BB7-0EC00B1118BA}" srcOrd="7" destOrd="0" presId="urn:microsoft.com/office/officeart/2005/8/layout/vList2"/>
    <dgm:cxn modelId="{3632574A-0B68-4288-BE05-851F268B1561}" type="presParOf" srcId="{1F15E157-D9A9-4EB2-BE0A-84C1C51DD442}" destId="{68D1EE6D-1CB1-410A-8453-0FB38597135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9240F-CB45-429F-AD99-C3ABCB0E8AA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4CFC339-0E0C-4C14-9270-C0A5D69AB009}">
      <dgm:prSet/>
      <dgm:spPr/>
      <dgm:t>
        <a:bodyPr/>
        <a:lstStyle/>
        <a:p>
          <a:pPr algn="l">
            <a:lnSpc>
              <a:spcPct val="90000"/>
            </a:lnSpc>
          </a:pPr>
          <a:r>
            <a:rPr lang="en-GB" sz="2000">
              <a:solidFill>
                <a:srgbClr val="FFFFFF"/>
              </a:solidFill>
              <a:latin typeface="Calibri" panose="020F0502020204030204"/>
              <a:ea typeface="+mn-ea"/>
              <a:cs typeface="+mn-cs"/>
            </a:rPr>
            <a:t>PE days – Wednesday (Tennis) and Thursday (Forest School)</a:t>
          </a:r>
          <a:endParaRPr lang="en-US" sz="2000">
            <a:solidFill>
              <a:srgbClr val="FFFFFF"/>
            </a:solidFill>
            <a:latin typeface="Calibri" panose="020F0502020204030204"/>
            <a:ea typeface="+mn-ea"/>
            <a:cs typeface="+mn-cs"/>
          </a:endParaRPr>
        </a:p>
      </dgm:t>
    </dgm:pt>
    <dgm:pt modelId="{B3AC8041-B5D0-4729-8F0E-047C7C2C01BF}" type="parTrans" cxnId="{0F1D549D-24B9-4217-8B76-C8BE0E411BE7}">
      <dgm:prSet/>
      <dgm:spPr/>
      <dgm:t>
        <a:bodyPr/>
        <a:lstStyle/>
        <a:p>
          <a:endParaRPr lang="en-US"/>
        </a:p>
      </dgm:t>
    </dgm:pt>
    <dgm:pt modelId="{3ADFA31B-1F2A-436A-99B7-DAB3B86F95E4}" type="sibTrans" cxnId="{0F1D549D-24B9-4217-8B76-C8BE0E411BE7}">
      <dgm:prSet/>
      <dgm:spPr/>
      <dgm:t>
        <a:bodyPr/>
        <a:lstStyle/>
        <a:p>
          <a:endParaRPr lang="en-US"/>
        </a:p>
      </dgm:t>
    </dgm:pt>
    <dgm:pt modelId="{81B8FF9F-A544-4250-8E29-3EF49C3678EF}">
      <dgm:prSet/>
      <dgm:spPr/>
      <dgm:t>
        <a:bodyPr/>
        <a:lstStyle/>
        <a:p>
          <a:pPr algn="l">
            <a:lnSpc>
              <a:spcPct val="90000"/>
            </a:lnSpc>
          </a:pPr>
          <a:r>
            <a:rPr lang="en-GB" sz="2000" i="1">
              <a:solidFill>
                <a:srgbClr val="FFFFFF"/>
              </a:solidFill>
              <a:latin typeface="Calibri" panose="020F0502020204030204"/>
              <a:ea typeface="+mn-ea"/>
              <a:cs typeface="+mn-cs"/>
            </a:rPr>
            <a:t>Please note this may change in future terms – PE will replace forest school in term 2.</a:t>
          </a:r>
          <a:endParaRPr lang="en-US" sz="2000">
            <a:solidFill>
              <a:srgbClr val="FFFFFF"/>
            </a:solidFill>
            <a:latin typeface="Calibri" panose="020F0502020204030204"/>
            <a:ea typeface="+mn-ea"/>
            <a:cs typeface="+mn-cs"/>
          </a:endParaRPr>
        </a:p>
      </dgm:t>
    </dgm:pt>
    <dgm:pt modelId="{4083AEE5-DE31-4D55-9DD3-44CB976F7E25}" type="parTrans" cxnId="{46E8135B-3C0F-4D8A-8B1D-A30E5BA8EDC1}">
      <dgm:prSet/>
      <dgm:spPr/>
      <dgm:t>
        <a:bodyPr/>
        <a:lstStyle/>
        <a:p>
          <a:endParaRPr lang="en-US"/>
        </a:p>
      </dgm:t>
    </dgm:pt>
    <dgm:pt modelId="{7530063A-3FD7-42A3-BFCF-0A565A1C5805}" type="sibTrans" cxnId="{46E8135B-3C0F-4D8A-8B1D-A30E5BA8EDC1}">
      <dgm:prSet/>
      <dgm:spPr/>
      <dgm:t>
        <a:bodyPr/>
        <a:lstStyle/>
        <a:p>
          <a:endParaRPr lang="en-US"/>
        </a:p>
      </dgm:t>
    </dgm:pt>
    <dgm:pt modelId="{88F92209-565B-4481-908B-2D9344738FE7}">
      <dgm:prSet/>
      <dgm:spPr/>
      <dgm:t>
        <a:bodyPr/>
        <a:lstStyle/>
        <a:p>
          <a:pPr algn="l">
            <a:lnSpc>
              <a:spcPct val="90000"/>
            </a:lnSpc>
          </a:pPr>
          <a:r>
            <a:rPr lang="en-GB" sz="2000">
              <a:solidFill>
                <a:srgbClr val="FFFFFF"/>
              </a:solidFill>
              <a:latin typeface="Calibri" panose="020F0502020204030204"/>
              <a:ea typeface="+mn-ea"/>
              <a:cs typeface="+mn-cs"/>
            </a:rPr>
            <a:t>School library – Friday is usually our slot to changes books as a class but this can also be done during lunchtimes</a:t>
          </a:r>
          <a:endParaRPr lang="en-US" sz="2000">
            <a:solidFill>
              <a:srgbClr val="FFFFFF"/>
            </a:solidFill>
            <a:latin typeface="Calibri" panose="020F0502020204030204"/>
            <a:ea typeface="+mn-ea"/>
            <a:cs typeface="+mn-cs"/>
          </a:endParaRPr>
        </a:p>
      </dgm:t>
    </dgm:pt>
    <dgm:pt modelId="{6BC324CA-2C96-40D7-A570-736A92C06B7F}" type="parTrans" cxnId="{736F0DFF-F2E2-4ED4-BBB2-35913A1FF5A0}">
      <dgm:prSet/>
      <dgm:spPr/>
      <dgm:t>
        <a:bodyPr/>
        <a:lstStyle/>
        <a:p>
          <a:endParaRPr lang="en-US"/>
        </a:p>
      </dgm:t>
    </dgm:pt>
    <dgm:pt modelId="{374A51A1-2B2F-42BB-92B5-873D0DD40DAB}" type="sibTrans" cxnId="{736F0DFF-F2E2-4ED4-BBB2-35913A1FF5A0}">
      <dgm:prSet/>
      <dgm:spPr/>
      <dgm:t>
        <a:bodyPr/>
        <a:lstStyle/>
        <a:p>
          <a:endParaRPr lang="en-US"/>
        </a:p>
      </dgm:t>
    </dgm:pt>
    <dgm:pt modelId="{B63D2E17-4801-41FB-B969-C1C4E825129F}">
      <dgm:prSet/>
      <dgm:spPr/>
      <dgm:t>
        <a:bodyPr/>
        <a:lstStyle/>
        <a:p>
          <a:pPr algn="l">
            <a:lnSpc>
              <a:spcPct val="90000"/>
            </a:lnSpc>
          </a:pPr>
          <a:r>
            <a:rPr lang="en-GB" sz="2000" dirty="0">
              <a:solidFill>
                <a:srgbClr val="FFFFFF"/>
              </a:solidFill>
              <a:latin typeface="Calibri"/>
              <a:ea typeface="+mn-ea"/>
              <a:cs typeface="+mn-cs"/>
            </a:rPr>
            <a:t>Parent Consultations will take place late September/early October. Dates TBC.</a:t>
          </a:r>
          <a:endParaRPr lang="en-US" sz="2000" dirty="0">
            <a:solidFill>
              <a:srgbClr val="FFFFFF"/>
            </a:solidFill>
            <a:latin typeface="Calibri"/>
            <a:ea typeface="+mn-ea"/>
            <a:cs typeface="+mn-cs"/>
          </a:endParaRPr>
        </a:p>
      </dgm:t>
    </dgm:pt>
    <dgm:pt modelId="{4CF6A977-903C-4A4D-B156-FB1D34203E00}" type="parTrans" cxnId="{D9261C53-0B51-4425-99CC-837C88030088}">
      <dgm:prSet/>
      <dgm:spPr/>
      <dgm:t>
        <a:bodyPr/>
        <a:lstStyle/>
        <a:p>
          <a:endParaRPr lang="en-US"/>
        </a:p>
      </dgm:t>
    </dgm:pt>
    <dgm:pt modelId="{04660BF2-AD95-4E35-96E9-FAD30AB6968B}" type="sibTrans" cxnId="{D9261C53-0B51-4425-99CC-837C88030088}">
      <dgm:prSet/>
      <dgm:spPr/>
      <dgm:t>
        <a:bodyPr/>
        <a:lstStyle/>
        <a:p>
          <a:endParaRPr lang="en-US"/>
        </a:p>
      </dgm:t>
    </dgm:pt>
    <dgm:pt modelId="{51CA5C2F-ABEB-48E2-A469-E8FEC006E26E}">
      <dgm:prSet phldr="0"/>
      <dgm:spPr/>
      <dgm:t>
        <a:bodyPr/>
        <a:lstStyle/>
        <a:p>
          <a:pPr algn="l" rtl="0">
            <a:lnSpc>
              <a:spcPct val="90000"/>
            </a:lnSpc>
          </a:pPr>
          <a:r>
            <a:rPr lang="en-GB" sz="2000" dirty="0">
              <a:latin typeface="Calibri"/>
              <a:ea typeface="+mn-ea"/>
              <a:cs typeface="+mn-cs"/>
            </a:rPr>
            <a:t>Walk-in Wednesdays:  12th November 14:45 / 25th February 14:45</a:t>
          </a:r>
        </a:p>
      </dgm:t>
    </dgm:pt>
    <dgm:pt modelId="{B484B33D-DF69-4A8F-9BF5-7740ABA54288}" type="parTrans" cxnId="{4730EC42-BE4B-44D8-B6BC-FBE7F56856AE}">
      <dgm:prSet/>
      <dgm:spPr/>
    </dgm:pt>
    <dgm:pt modelId="{67A9E103-D38B-4DBD-925E-533E61114EAF}" type="sibTrans" cxnId="{4730EC42-BE4B-44D8-B6BC-FBE7F56856AE}">
      <dgm:prSet/>
      <dgm:spPr/>
    </dgm:pt>
    <dgm:pt modelId="{FB122652-39F4-4B93-AAAC-17E80EE46F0F}" type="pres">
      <dgm:prSet presAssocID="{9129240F-CB45-429F-AD99-C3ABCB0E8AAA}" presName="linear" presStyleCnt="0">
        <dgm:presLayoutVars>
          <dgm:animLvl val="lvl"/>
          <dgm:resizeHandles val="exact"/>
        </dgm:presLayoutVars>
      </dgm:prSet>
      <dgm:spPr/>
    </dgm:pt>
    <dgm:pt modelId="{236C3FF8-E1DF-4246-A90D-E94A2D2A1F11}" type="pres">
      <dgm:prSet presAssocID="{E4CFC339-0E0C-4C14-9270-C0A5D69AB009}" presName="parentText" presStyleLbl="node1" presStyleIdx="0" presStyleCnt="5">
        <dgm:presLayoutVars>
          <dgm:chMax val="0"/>
          <dgm:bulletEnabled val="1"/>
        </dgm:presLayoutVars>
      </dgm:prSet>
      <dgm:spPr/>
    </dgm:pt>
    <dgm:pt modelId="{4B31C110-B1A2-4A5C-8B91-F2DC159F770D}" type="pres">
      <dgm:prSet presAssocID="{3ADFA31B-1F2A-436A-99B7-DAB3B86F95E4}" presName="spacer" presStyleCnt="0"/>
      <dgm:spPr/>
    </dgm:pt>
    <dgm:pt modelId="{0B3374F2-7B05-4DE5-BBE9-31F300AA5078}" type="pres">
      <dgm:prSet presAssocID="{81B8FF9F-A544-4250-8E29-3EF49C3678EF}" presName="parentText" presStyleLbl="node1" presStyleIdx="1" presStyleCnt="5">
        <dgm:presLayoutVars>
          <dgm:chMax val="0"/>
          <dgm:bulletEnabled val="1"/>
        </dgm:presLayoutVars>
      </dgm:prSet>
      <dgm:spPr/>
    </dgm:pt>
    <dgm:pt modelId="{3E759F3E-C878-4CD6-B109-7C44F90EC607}" type="pres">
      <dgm:prSet presAssocID="{7530063A-3FD7-42A3-BFCF-0A565A1C5805}" presName="spacer" presStyleCnt="0"/>
      <dgm:spPr/>
    </dgm:pt>
    <dgm:pt modelId="{870AF040-A665-41A8-8A76-2AEDA9896DFB}" type="pres">
      <dgm:prSet presAssocID="{88F92209-565B-4481-908B-2D9344738FE7}" presName="parentText" presStyleLbl="node1" presStyleIdx="2" presStyleCnt="5">
        <dgm:presLayoutVars>
          <dgm:chMax val="0"/>
          <dgm:bulletEnabled val="1"/>
        </dgm:presLayoutVars>
      </dgm:prSet>
      <dgm:spPr/>
    </dgm:pt>
    <dgm:pt modelId="{1442A5E6-C700-4493-A174-80755C3C2F30}" type="pres">
      <dgm:prSet presAssocID="{374A51A1-2B2F-42BB-92B5-873D0DD40DAB}" presName="spacer" presStyleCnt="0"/>
      <dgm:spPr/>
    </dgm:pt>
    <dgm:pt modelId="{7C09E522-9D35-4AD1-9082-BC743FFE4444}" type="pres">
      <dgm:prSet presAssocID="{B63D2E17-4801-41FB-B969-C1C4E825129F}" presName="parentText" presStyleLbl="node1" presStyleIdx="3" presStyleCnt="5">
        <dgm:presLayoutVars>
          <dgm:chMax val="0"/>
          <dgm:bulletEnabled val="1"/>
        </dgm:presLayoutVars>
      </dgm:prSet>
      <dgm:spPr/>
    </dgm:pt>
    <dgm:pt modelId="{B92126B5-6684-4EBC-AF62-8A09778AA0D6}" type="pres">
      <dgm:prSet presAssocID="{04660BF2-AD95-4E35-96E9-FAD30AB6968B}" presName="spacer" presStyleCnt="0"/>
      <dgm:spPr/>
    </dgm:pt>
    <dgm:pt modelId="{39CFC6CA-F559-439B-B2F3-23C163CEF34B}" type="pres">
      <dgm:prSet presAssocID="{51CA5C2F-ABEB-48E2-A469-E8FEC006E26E}" presName="parentText" presStyleLbl="node1" presStyleIdx="4" presStyleCnt="5">
        <dgm:presLayoutVars>
          <dgm:chMax val="0"/>
          <dgm:bulletEnabled val="1"/>
        </dgm:presLayoutVars>
      </dgm:prSet>
      <dgm:spPr/>
    </dgm:pt>
  </dgm:ptLst>
  <dgm:cxnLst>
    <dgm:cxn modelId="{46E8135B-3C0F-4D8A-8B1D-A30E5BA8EDC1}" srcId="{9129240F-CB45-429F-AD99-C3ABCB0E8AAA}" destId="{81B8FF9F-A544-4250-8E29-3EF49C3678EF}" srcOrd="1" destOrd="0" parTransId="{4083AEE5-DE31-4D55-9DD3-44CB976F7E25}" sibTransId="{7530063A-3FD7-42A3-BFCF-0A565A1C5805}"/>
    <dgm:cxn modelId="{13BCE35D-D3AE-4A0D-8CE1-B366E7D34A5F}" type="presOf" srcId="{E4CFC339-0E0C-4C14-9270-C0A5D69AB009}" destId="{236C3FF8-E1DF-4246-A90D-E94A2D2A1F11}" srcOrd="0" destOrd="0" presId="urn:microsoft.com/office/officeart/2005/8/layout/vList2"/>
    <dgm:cxn modelId="{4730EC42-BE4B-44D8-B6BC-FBE7F56856AE}" srcId="{9129240F-CB45-429F-AD99-C3ABCB0E8AAA}" destId="{51CA5C2F-ABEB-48E2-A469-E8FEC006E26E}" srcOrd="4" destOrd="0" parTransId="{B484B33D-DF69-4A8F-9BF5-7740ABA54288}" sibTransId="{67A9E103-D38B-4DBD-925E-533E61114EAF}"/>
    <dgm:cxn modelId="{D9261C53-0B51-4425-99CC-837C88030088}" srcId="{9129240F-CB45-429F-AD99-C3ABCB0E8AAA}" destId="{B63D2E17-4801-41FB-B969-C1C4E825129F}" srcOrd="3" destOrd="0" parTransId="{4CF6A977-903C-4A4D-B156-FB1D34203E00}" sibTransId="{04660BF2-AD95-4E35-96E9-FAD30AB6968B}"/>
    <dgm:cxn modelId="{79A41E81-9845-4B6A-8416-16712B0F7D82}" type="presOf" srcId="{B63D2E17-4801-41FB-B969-C1C4E825129F}" destId="{7C09E522-9D35-4AD1-9082-BC743FFE4444}" srcOrd="0" destOrd="0" presId="urn:microsoft.com/office/officeart/2005/8/layout/vList2"/>
    <dgm:cxn modelId="{B4417A9A-C65F-4A5B-ADA6-89928A3E72D8}" type="presOf" srcId="{81B8FF9F-A544-4250-8E29-3EF49C3678EF}" destId="{0B3374F2-7B05-4DE5-BBE9-31F300AA5078}" srcOrd="0" destOrd="0" presId="urn:microsoft.com/office/officeart/2005/8/layout/vList2"/>
    <dgm:cxn modelId="{0F1D549D-24B9-4217-8B76-C8BE0E411BE7}" srcId="{9129240F-CB45-429F-AD99-C3ABCB0E8AAA}" destId="{E4CFC339-0E0C-4C14-9270-C0A5D69AB009}" srcOrd="0" destOrd="0" parTransId="{B3AC8041-B5D0-4729-8F0E-047C7C2C01BF}" sibTransId="{3ADFA31B-1F2A-436A-99B7-DAB3B86F95E4}"/>
    <dgm:cxn modelId="{72EC75CE-197F-4DAE-AF9C-74E8EE6CBE6A}" type="presOf" srcId="{9129240F-CB45-429F-AD99-C3ABCB0E8AAA}" destId="{FB122652-39F4-4B93-AAAC-17E80EE46F0F}" srcOrd="0" destOrd="0" presId="urn:microsoft.com/office/officeart/2005/8/layout/vList2"/>
    <dgm:cxn modelId="{0B5AF9D7-8CA3-4504-94E2-343C826D0598}" type="presOf" srcId="{88F92209-565B-4481-908B-2D9344738FE7}" destId="{870AF040-A665-41A8-8A76-2AEDA9896DFB}" srcOrd="0" destOrd="0" presId="urn:microsoft.com/office/officeart/2005/8/layout/vList2"/>
    <dgm:cxn modelId="{E8701FE8-BED0-4CF7-8FED-21EEE10C68BE}" type="presOf" srcId="{51CA5C2F-ABEB-48E2-A469-E8FEC006E26E}" destId="{39CFC6CA-F559-439B-B2F3-23C163CEF34B}" srcOrd="0" destOrd="0" presId="urn:microsoft.com/office/officeart/2005/8/layout/vList2"/>
    <dgm:cxn modelId="{736F0DFF-F2E2-4ED4-BBB2-35913A1FF5A0}" srcId="{9129240F-CB45-429F-AD99-C3ABCB0E8AAA}" destId="{88F92209-565B-4481-908B-2D9344738FE7}" srcOrd="2" destOrd="0" parTransId="{6BC324CA-2C96-40D7-A570-736A92C06B7F}" sibTransId="{374A51A1-2B2F-42BB-92B5-873D0DD40DAB}"/>
    <dgm:cxn modelId="{83AB0028-536A-4CFD-AA0D-F60435F3F4B0}" type="presParOf" srcId="{FB122652-39F4-4B93-AAAC-17E80EE46F0F}" destId="{236C3FF8-E1DF-4246-A90D-E94A2D2A1F11}" srcOrd="0" destOrd="0" presId="urn:microsoft.com/office/officeart/2005/8/layout/vList2"/>
    <dgm:cxn modelId="{06DD3E73-38E4-4EC4-A025-0D6DA49A0F3F}" type="presParOf" srcId="{FB122652-39F4-4B93-AAAC-17E80EE46F0F}" destId="{4B31C110-B1A2-4A5C-8B91-F2DC159F770D}" srcOrd="1" destOrd="0" presId="urn:microsoft.com/office/officeart/2005/8/layout/vList2"/>
    <dgm:cxn modelId="{B18944F7-62F3-4BA5-A101-3BF401E716B6}" type="presParOf" srcId="{FB122652-39F4-4B93-AAAC-17E80EE46F0F}" destId="{0B3374F2-7B05-4DE5-BBE9-31F300AA5078}" srcOrd="2" destOrd="0" presId="urn:microsoft.com/office/officeart/2005/8/layout/vList2"/>
    <dgm:cxn modelId="{0491AC2E-090F-4F29-801C-9F1DB4E4E87F}" type="presParOf" srcId="{FB122652-39F4-4B93-AAAC-17E80EE46F0F}" destId="{3E759F3E-C878-4CD6-B109-7C44F90EC607}" srcOrd="3" destOrd="0" presId="urn:microsoft.com/office/officeart/2005/8/layout/vList2"/>
    <dgm:cxn modelId="{CF3C11C7-5A5B-4D3A-93C3-4AD1EAA75646}" type="presParOf" srcId="{FB122652-39F4-4B93-AAAC-17E80EE46F0F}" destId="{870AF040-A665-41A8-8A76-2AEDA9896DFB}" srcOrd="4" destOrd="0" presId="urn:microsoft.com/office/officeart/2005/8/layout/vList2"/>
    <dgm:cxn modelId="{2DA1CCBD-0DE3-47E0-8809-96A898C06818}" type="presParOf" srcId="{FB122652-39F4-4B93-AAAC-17E80EE46F0F}" destId="{1442A5E6-C700-4493-A174-80755C3C2F30}" srcOrd="5" destOrd="0" presId="urn:microsoft.com/office/officeart/2005/8/layout/vList2"/>
    <dgm:cxn modelId="{58641370-8776-489A-BAE9-8EB16CC3AB2F}" type="presParOf" srcId="{FB122652-39F4-4B93-AAAC-17E80EE46F0F}" destId="{7C09E522-9D35-4AD1-9082-BC743FFE4444}" srcOrd="6" destOrd="0" presId="urn:microsoft.com/office/officeart/2005/8/layout/vList2"/>
    <dgm:cxn modelId="{FB21E5E9-E736-458A-A0BC-4E682976144E}" type="presParOf" srcId="{FB122652-39F4-4B93-AAAC-17E80EE46F0F}" destId="{B92126B5-6684-4EBC-AF62-8A09778AA0D6}" srcOrd="7" destOrd="0" presId="urn:microsoft.com/office/officeart/2005/8/layout/vList2"/>
    <dgm:cxn modelId="{465196B9-B110-4501-9B2F-525FB5A90F34}" type="presParOf" srcId="{FB122652-39F4-4B93-AAAC-17E80EE46F0F}" destId="{39CFC6CA-F559-439B-B2F3-23C163CEF34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EC7DA-189A-4912-8903-9B4AA7A777EB}">
      <dsp:nvSpPr>
        <dsp:cNvPr id="0" name=""/>
        <dsp:cNvSpPr/>
      </dsp:nvSpPr>
      <dsp:spPr>
        <a:xfrm>
          <a:off x="0" y="96709"/>
          <a:ext cx="6666833" cy="9945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Top of the school privileges –  benches, monitor roles, house captains</a:t>
          </a:r>
          <a:endParaRPr lang="en-US" sz="2500" kern="1200"/>
        </a:p>
      </dsp:txBody>
      <dsp:txXfrm>
        <a:off x="48547" y="145256"/>
        <a:ext cx="6569739" cy="897406"/>
      </dsp:txXfrm>
    </dsp:sp>
    <dsp:sp modelId="{59CE9406-648F-4E72-BF1B-84BE9B91D821}">
      <dsp:nvSpPr>
        <dsp:cNvPr id="0" name=""/>
        <dsp:cNvSpPr/>
      </dsp:nvSpPr>
      <dsp:spPr>
        <a:xfrm>
          <a:off x="0" y="1163209"/>
          <a:ext cx="6666833" cy="99450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Residential (PGL) - we hope they arrive back suitably tired</a:t>
          </a:r>
          <a:endParaRPr lang="en-US" sz="2500" kern="1200"/>
        </a:p>
      </dsp:txBody>
      <dsp:txXfrm>
        <a:off x="48547" y="1211756"/>
        <a:ext cx="6569739" cy="897406"/>
      </dsp:txXfrm>
    </dsp:sp>
    <dsp:sp modelId="{279C860B-8482-4EA5-8ABB-C3DEE05CD0CA}">
      <dsp:nvSpPr>
        <dsp:cNvPr id="0" name=""/>
        <dsp:cNvSpPr/>
      </dsp:nvSpPr>
      <dsp:spPr>
        <a:xfrm>
          <a:off x="0" y="2229710"/>
          <a:ext cx="6666833" cy="9945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School Production (summer term)</a:t>
          </a:r>
          <a:endParaRPr lang="en-US" sz="2500" kern="1200"/>
        </a:p>
      </dsp:txBody>
      <dsp:txXfrm>
        <a:off x="48547" y="2278257"/>
        <a:ext cx="6569739" cy="897406"/>
      </dsp:txXfrm>
    </dsp:sp>
    <dsp:sp modelId="{57572A68-EEC0-41A2-9993-30CBFF18043C}">
      <dsp:nvSpPr>
        <dsp:cNvPr id="0" name=""/>
        <dsp:cNvSpPr/>
      </dsp:nvSpPr>
      <dsp:spPr>
        <a:xfrm>
          <a:off x="0" y="3296210"/>
          <a:ext cx="6666833" cy="99450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Secondary transition </a:t>
          </a:r>
          <a:endParaRPr lang="en-US" sz="2500" kern="1200"/>
        </a:p>
      </dsp:txBody>
      <dsp:txXfrm>
        <a:off x="48547" y="3344757"/>
        <a:ext cx="6569739" cy="897406"/>
      </dsp:txXfrm>
    </dsp:sp>
    <dsp:sp modelId="{FE5C2DCF-EA89-42C8-9829-72A35FE62725}">
      <dsp:nvSpPr>
        <dsp:cNvPr id="0" name=""/>
        <dsp:cNvSpPr/>
      </dsp:nvSpPr>
      <dsp:spPr>
        <a:xfrm>
          <a:off x="0" y="4362710"/>
          <a:ext cx="6666833" cy="9945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Bikeability</a:t>
          </a:r>
          <a:endParaRPr lang="en-US" sz="2500" kern="1200"/>
        </a:p>
      </dsp:txBody>
      <dsp:txXfrm>
        <a:off x="48547" y="4411257"/>
        <a:ext cx="6569739" cy="89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3122-E677-4079-9394-4E7F5CC7F32E}">
      <dsp:nvSpPr>
        <dsp:cNvPr id="0" name=""/>
        <dsp:cNvSpPr/>
      </dsp:nvSpPr>
      <dsp:spPr>
        <a:xfrm>
          <a:off x="0" y="691097"/>
          <a:ext cx="6666833" cy="78208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Children will soon receive their home learning books for English and Maths.</a:t>
          </a:r>
          <a:endParaRPr lang="en-US" sz="1400" kern="1200"/>
        </a:p>
      </dsp:txBody>
      <dsp:txXfrm>
        <a:off x="38178" y="729275"/>
        <a:ext cx="6590477" cy="705733"/>
      </dsp:txXfrm>
    </dsp:sp>
    <dsp:sp modelId="{0D5DC253-5435-446E-8C38-946A0F4D8520}">
      <dsp:nvSpPr>
        <dsp:cNvPr id="0" name=""/>
        <dsp:cNvSpPr/>
      </dsp:nvSpPr>
      <dsp:spPr>
        <a:xfrm>
          <a:off x="0" y="1513506"/>
          <a:ext cx="6666833" cy="782089"/>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Each Friday, children will take these home and be expected to carry out one ‘workout’ from each. </a:t>
          </a:r>
          <a:endParaRPr lang="en-US" sz="1400" kern="1200"/>
        </a:p>
      </dsp:txBody>
      <dsp:txXfrm>
        <a:off x="38178" y="1551684"/>
        <a:ext cx="6590477" cy="705733"/>
      </dsp:txXfrm>
    </dsp:sp>
    <dsp:sp modelId="{9EF6D14C-293A-4986-9851-F698D79379FC}">
      <dsp:nvSpPr>
        <dsp:cNvPr id="0" name=""/>
        <dsp:cNvSpPr/>
      </dsp:nvSpPr>
      <dsp:spPr>
        <a:xfrm>
          <a:off x="0" y="2335915"/>
          <a:ext cx="6666833" cy="782089"/>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The hand-in deadline is the following Wednesday.</a:t>
          </a:r>
          <a:endParaRPr lang="en-US" sz="1400" kern="1200"/>
        </a:p>
      </dsp:txBody>
      <dsp:txXfrm>
        <a:off x="38178" y="2374093"/>
        <a:ext cx="6590477" cy="705733"/>
      </dsp:txXfrm>
    </dsp:sp>
    <dsp:sp modelId="{5D9C0443-8424-4CE0-8C5B-C856096D004E}">
      <dsp:nvSpPr>
        <dsp:cNvPr id="0" name=""/>
        <dsp:cNvSpPr/>
      </dsp:nvSpPr>
      <dsp:spPr>
        <a:xfrm>
          <a:off x="0" y="3158324"/>
          <a:ext cx="6666833" cy="782089"/>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Work will be marked in class with an opportunity for children to go through any concepts they are unsure of.</a:t>
          </a:r>
          <a:endParaRPr lang="en-US" sz="1400" kern="1200"/>
        </a:p>
      </dsp:txBody>
      <dsp:txXfrm>
        <a:off x="38178" y="3196502"/>
        <a:ext cx="6590477" cy="705733"/>
      </dsp:txXfrm>
    </dsp:sp>
    <dsp:sp modelId="{68D1EE6D-1CB1-410A-8453-0FB385971352}">
      <dsp:nvSpPr>
        <dsp:cNvPr id="0" name=""/>
        <dsp:cNvSpPr/>
      </dsp:nvSpPr>
      <dsp:spPr>
        <a:xfrm>
          <a:off x="0" y="3980733"/>
          <a:ext cx="6666833" cy="78208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i="1" kern="1200"/>
            <a:t>NB – The answers are in the back of each book respectively. Children are encouraged to avoid turning to this page before answering their questions independently. If you feel this is too tempting, please feel free to cut out the answers and keep them. </a:t>
          </a:r>
          <a:endParaRPr lang="en-US" sz="1400" kern="1200"/>
        </a:p>
      </dsp:txBody>
      <dsp:txXfrm>
        <a:off x="38178" y="4018911"/>
        <a:ext cx="6590477" cy="705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C3FF8-E1DF-4246-A90D-E94A2D2A1F11}">
      <dsp:nvSpPr>
        <dsp:cNvPr id="0" name=""/>
        <dsp:cNvSpPr/>
      </dsp:nvSpPr>
      <dsp:spPr>
        <a:xfrm>
          <a:off x="0" y="74211"/>
          <a:ext cx="10515600" cy="7945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rgbClr val="FFFFFF"/>
              </a:solidFill>
              <a:latin typeface="Calibri" panose="020F0502020204030204"/>
              <a:ea typeface="+mn-ea"/>
              <a:cs typeface="+mn-cs"/>
            </a:rPr>
            <a:t>PE days – Wednesday (Tennis) and Thursday (Forest School)</a:t>
          </a:r>
          <a:endParaRPr lang="en-US" sz="2000" kern="1200">
            <a:solidFill>
              <a:srgbClr val="FFFFFF"/>
            </a:solidFill>
            <a:latin typeface="Calibri" panose="020F0502020204030204"/>
            <a:ea typeface="+mn-ea"/>
            <a:cs typeface="+mn-cs"/>
          </a:endParaRPr>
        </a:p>
      </dsp:txBody>
      <dsp:txXfrm>
        <a:off x="38784" y="112995"/>
        <a:ext cx="10438032" cy="716935"/>
      </dsp:txXfrm>
    </dsp:sp>
    <dsp:sp modelId="{0B3374F2-7B05-4DE5-BBE9-31F300AA5078}">
      <dsp:nvSpPr>
        <dsp:cNvPr id="0" name=""/>
        <dsp:cNvSpPr/>
      </dsp:nvSpPr>
      <dsp:spPr>
        <a:xfrm>
          <a:off x="0" y="926314"/>
          <a:ext cx="10515600" cy="79450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i="1" kern="1200">
              <a:solidFill>
                <a:srgbClr val="FFFFFF"/>
              </a:solidFill>
              <a:latin typeface="Calibri" panose="020F0502020204030204"/>
              <a:ea typeface="+mn-ea"/>
              <a:cs typeface="+mn-cs"/>
            </a:rPr>
            <a:t>Please note this may change in future terms – PE will replace forest school in term 2.</a:t>
          </a:r>
          <a:endParaRPr lang="en-US" sz="2000" kern="1200">
            <a:solidFill>
              <a:srgbClr val="FFFFFF"/>
            </a:solidFill>
            <a:latin typeface="Calibri" panose="020F0502020204030204"/>
            <a:ea typeface="+mn-ea"/>
            <a:cs typeface="+mn-cs"/>
          </a:endParaRPr>
        </a:p>
      </dsp:txBody>
      <dsp:txXfrm>
        <a:off x="38784" y="965098"/>
        <a:ext cx="10438032" cy="716935"/>
      </dsp:txXfrm>
    </dsp:sp>
    <dsp:sp modelId="{870AF040-A665-41A8-8A76-2AEDA9896DFB}">
      <dsp:nvSpPr>
        <dsp:cNvPr id="0" name=""/>
        <dsp:cNvSpPr/>
      </dsp:nvSpPr>
      <dsp:spPr>
        <a:xfrm>
          <a:off x="0" y="1778417"/>
          <a:ext cx="10515600" cy="79450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rgbClr val="FFFFFF"/>
              </a:solidFill>
              <a:latin typeface="Calibri" panose="020F0502020204030204"/>
              <a:ea typeface="+mn-ea"/>
              <a:cs typeface="+mn-cs"/>
            </a:rPr>
            <a:t>School library – Friday is usually our slot to changes books as a class but this can also be done during lunchtimes</a:t>
          </a:r>
          <a:endParaRPr lang="en-US" sz="2000" kern="1200">
            <a:solidFill>
              <a:srgbClr val="FFFFFF"/>
            </a:solidFill>
            <a:latin typeface="Calibri" panose="020F0502020204030204"/>
            <a:ea typeface="+mn-ea"/>
            <a:cs typeface="+mn-cs"/>
          </a:endParaRPr>
        </a:p>
      </dsp:txBody>
      <dsp:txXfrm>
        <a:off x="38784" y="1817201"/>
        <a:ext cx="10438032" cy="716935"/>
      </dsp:txXfrm>
    </dsp:sp>
    <dsp:sp modelId="{7C09E522-9D35-4AD1-9082-BC743FFE4444}">
      <dsp:nvSpPr>
        <dsp:cNvPr id="0" name=""/>
        <dsp:cNvSpPr/>
      </dsp:nvSpPr>
      <dsp:spPr>
        <a:xfrm>
          <a:off x="0" y="2630520"/>
          <a:ext cx="10515600" cy="79450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FFFFFF"/>
              </a:solidFill>
              <a:latin typeface="Calibri"/>
              <a:ea typeface="+mn-ea"/>
              <a:cs typeface="+mn-cs"/>
            </a:rPr>
            <a:t>Parent Consultations will take place late September/early October. Dates TBC.</a:t>
          </a:r>
          <a:endParaRPr lang="en-US" sz="2000" kern="1200" dirty="0">
            <a:solidFill>
              <a:srgbClr val="FFFFFF"/>
            </a:solidFill>
            <a:latin typeface="Calibri"/>
            <a:ea typeface="+mn-ea"/>
            <a:cs typeface="+mn-cs"/>
          </a:endParaRPr>
        </a:p>
      </dsp:txBody>
      <dsp:txXfrm>
        <a:off x="38784" y="2669304"/>
        <a:ext cx="10438032" cy="716935"/>
      </dsp:txXfrm>
    </dsp:sp>
    <dsp:sp modelId="{39CFC6CA-F559-439B-B2F3-23C163CEF34B}">
      <dsp:nvSpPr>
        <dsp:cNvPr id="0" name=""/>
        <dsp:cNvSpPr/>
      </dsp:nvSpPr>
      <dsp:spPr>
        <a:xfrm>
          <a:off x="0" y="3482623"/>
          <a:ext cx="10515600" cy="7945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dirty="0">
              <a:latin typeface="Calibri"/>
              <a:ea typeface="+mn-ea"/>
              <a:cs typeface="+mn-cs"/>
            </a:rPr>
            <a:t>Walk-in Wednesdays:  12th November 14:45 / 25th February 14:45</a:t>
          </a:r>
        </a:p>
      </dsp:txBody>
      <dsp:txXfrm>
        <a:off x="38784" y="3521407"/>
        <a:ext cx="10438032"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05A6C-FF91-4957-B2E6-807738A64A03}" type="datetimeFigureOut">
              <a:rPr lang="en-GB" smtClean="0"/>
              <a:t>30/09/2025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DF4F9-512A-4459-85EA-21BF2295D91B}" type="slidenum">
              <a:rPr lang="en-GB" smtClean="0"/>
              <a:t>‹#›</a:t>
            </a:fld>
            <a:endParaRPr lang="en-GB"/>
          </a:p>
        </p:txBody>
      </p:sp>
    </p:spTree>
    <p:extLst>
      <p:ext uri="{BB962C8B-B14F-4D97-AF65-F5344CB8AC3E}">
        <p14:creationId xmlns:p14="http://schemas.microsoft.com/office/powerpoint/2010/main" val="229328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ADF4F9-512A-4459-85EA-21BF2295D91B}" type="slidenum">
              <a:rPr lang="en-GB" smtClean="0"/>
              <a:t>1</a:t>
            </a:fld>
            <a:endParaRPr lang="en-GB"/>
          </a:p>
        </p:txBody>
      </p:sp>
    </p:spTree>
    <p:extLst>
      <p:ext uri="{BB962C8B-B14F-4D97-AF65-F5344CB8AC3E}">
        <p14:creationId xmlns:p14="http://schemas.microsoft.com/office/powerpoint/2010/main" val="311480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ADF4F9-512A-4459-85EA-21BF2295D91B}" type="slidenum">
              <a:rPr lang="en-GB" smtClean="0"/>
              <a:t>14</a:t>
            </a:fld>
            <a:endParaRPr lang="en-GB"/>
          </a:p>
        </p:txBody>
      </p:sp>
    </p:spTree>
    <p:extLst>
      <p:ext uri="{BB962C8B-B14F-4D97-AF65-F5344CB8AC3E}">
        <p14:creationId xmlns:p14="http://schemas.microsoft.com/office/powerpoint/2010/main" val="309243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list not only class-based staff but also staff that they are likely to come across, i.e. PPA cover.</a:t>
            </a:r>
          </a:p>
        </p:txBody>
      </p:sp>
      <p:sp>
        <p:nvSpPr>
          <p:cNvPr id="4" name="Slide Number Placeholder 3"/>
          <p:cNvSpPr>
            <a:spLocks noGrp="1"/>
          </p:cNvSpPr>
          <p:nvPr>
            <p:ph type="sldNum" sz="quarter" idx="5"/>
          </p:nvPr>
        </p:nvSpPr>
        <p:spPr/>
        <p:txBody>
          <a:bodyPr/>
          <a:lstStyle/>
          <a:p>
            <a:fld id="{B7ADF4F9-512A-4459-85EA-21BF2295D91B}" type="slidenum">
              <a:rPr lang="en-GB" smtClean="0"/>
              <a:t>2</a:t>
            </a:fld>
            <a:endParaRPr lang="en-GB"/>
          </a:p>
        </p:txBody>
      </p:sp>
    </p:spTree>
    <p:extLst>
      <p:ext uri="{BB962C8B-B14F-4D97-AF65-F5344CB8AC3E}">
        <p14:creationId xmlns:p14="http://schemas.microsoft.com/office/powerpoint/2010/main" val="359169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makes your year unique?</a:t>
            </a:r>
          </a:p>
          <a:p>
            <a:endParaRPr lang="en-GB"/>
          </a:p>
          <a:p>
            <a:r>
              <a:rPr lang="en-GB"/>
              <a:t>Swimming</a:t>
            </a:r>
          </a:p>
          <a:p>
            <a:r>
              <a:rPr lang="en-GB" err="1"/>
              <a:t>Resi</a:t>
            </a:r>
            <a:r>
              <a:rPr lang="en-GB"/>
              <a:t> trips</a:t>
            </a:r>
          </a:p>
          <a:p>
            <a:r>
              <a:rPr lang="en-GB"/>
              <a:t>Productions</a:t>
            </a:r>
          </a:p>
          <a:p>
            <a:r>
              <a:rPr lang="en-GB"/>
              <a:t>SATS</a:t>
            </a:r>
          </a:p>
          <a:p>
            <a:r>
              <a:rPr lang="en-GB"/>
              <a:t>Phonics</a:t>
            </a:r>
          </a:p>
          <a:p>
            <a:r>
              <a:rPr lang="en-GB"/>
              <a:t>Etc.</a:t>
            </a:r>
          </a:p>
        </p:txBody>
      </p:sp>
      <p:sp>
        <p:nvSpPr>
          <p:cNvPr id="4" name="Slide Number Placeholder 3"/>
          <p:cNvSpPr>
            <a:spLocks noGrp="1"/>
          </p:cNvSpPr>
          <p:nvPr>
            <p:ph type="sldNum" sz="quarter" idx="5"/>
          </p:nvPr>
        </p:nvSpPr>
        <p:spPr/>
        <p:txBody>
          <a:bodyPr/>
          <a:lstStyle/>
          <a:p>
            <a:fld id="{B7ADF4F9-512A-4459-85EA-21BF2295D91B}" type="slidenum">
              <a:rPr lang="en-GB" smtClean="0"/>
              <a:t>3</a:t>
            </a:fld>
            <a:endParaRPr lang="en-GB"/>
          </a:p>
        </p:txBody>
      </p:sp>
    </p:spTree>
    <p:extLst>
      <p:ext uri="{BB962C8B-B14F-4D97-AF65-F5344CB8AC3E}">
        <p14:creationId xmlns:p14="http://schemas.microsoft.com/office/powerpoint/2010/main" val="241557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Taken from school website</a:t>
            </a:r>
          </a:p>
        </p:txBody>
      </p:sp>
      <p:sp>
        <p:nvSpPr>
          <p:cNvPr id="4" name="Slide Number Placeholder 3"/>
          <p:cNvSpPr>
            <a:spLocks noGrp="1"/>
          </p:cNvSpPr>
          <p:nvPr>
            <p:ph type="sldNum" sz="quarter" idx="5"/>
          </p:nvPr>
        </p:nvSpPr>
        <p:spPr/>
        <p:txBody>
          <a:bodyPr/>
          <a:lstStyle/>
          <a:p>
            <a:fld id="{B7ADF4F9-512A-4459-85EA-21BF2295D91B}" type="slidenum">
              <a:rPr lang="en-GB" smtClean="0"/>
              <a:t>6</a:t>
            </a:fld>
            <a:endParaRPr lang="en-GB"/>
          </a:p>
        </p:txBody>
      </p:sp>
    </p:spTree>
    <p:extLst>
      <p:ext uri="{BB962C8B-B14F-4D97-AF65-F5344CB8AC3E}">
        <p14:creationId xmlns:p14="http://schemas.microsoft.com/office/powerpoint/2010/main" val="256567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Show examples of home learning sheet</a:t>
            </a:r>
          </a:p>
          <a:p>
            <a:endParaRPr lang="en-GB"/>
          </a:p>
          <a:p>
            <a:r>
              <a:rPr lang="en-GB" err="1"/>
              <a:t>Timestables</a:t>
            </a:r>
            <a:r>
              <a:rPr lang="en-GB"/>
              <a:t> </a:t>
            </a:r>
            <a:r>
              <a:rPr lang="en-GB" err="1"/>
              <a:t>Rockstars</a:t>
            </a:r>
            <a:endParaRPr lang="en-GB"/>
          </a:p>
        </p:txBody>
      </p:sp>
      <p:sp>
        <p:nvSpPr>
          <p:cNvPr id="4" name="Slide Number Placeholder 3"/>
          <p:cNvSpPr>
            <a:spLocks noGrp="1"/>
          </p:cNvSpPr>
          <p:nvPr>
            <p:ph type="sldNum" sz="quarter" idx="5"/>
          </p:nvPr>
        </p:nvSpPr>
        <p:spPr/>
        <p:txBody>
          <a:bodyPr/>
          <a:lstStyle/>
          <a:p>
            <a:fld id="{B7ADF4F9-512A-4459-85EA-21BF2295D91B}" type="slidenum">
              <a:rPr lang="en-GB" smtClean="0"/>
              <a:t>8</a:t>
            </a:fld>
            <a:endParaRPr lang="en-GB"/>
          </a:p>
        </p:txBody>
      </p:sp>
    </p:spTree>
    <p:extLst>
      <p:ext uri="{BB962C8B-B14F-4D97-AF65-F5344CB8AC3E}">
        <p14:creationId xmlns:p14="http://schemas.microsoft.com/office/powerpoint/2010/main" val="186402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Show examples of home learning sheet</a:t>
            </a:r>
          </a:p>
          <a:p>
            <a:endParaRPr lang="en-GB"/>
          </a:p>
          <a:p>
            <a:r>
              <a:rPr lang="en-GB" err="1"/>
              <a:t>Timestables</a:t>
            </a:r>
            <a:r>
              <a:rPr lang="en-GB"/>
              <a:t> </a:t>
            </a:r>
            <a:r>
              <a:rPr lang="en-GB" err="1"/>
              <a:t>Rockstars</a:t>
            </a:r>
            <a:endParaRPr lang="en-GB"/>
          </a:p>
        </p:txBody>
      </p:sp>
      <p:sp>
        <p:nvSpPr>
          <p:cNvPr id="4" name="Slide Number Placeholder 3"/>
          <p:cNvSpPr>
            <a:spLocks noGrp="1"/>
          </p:cNvSpPr>
          <p:nvPr>
            <p:ph type="sldNum" sz="quarter" idx="5"/>
          </p:nvPr>
        </p:nvSpPr>
        <p:spPr/>
        <p:txBody>
          <a:bodyPr/>
          <a:lstStyle/>
          <a:p>
            <a:fld id="{B7ADF4F9-512A-4459-85EA-21BF2295D91B}" type="slidenum">
              <a:rPr lang="en-GB" smtClean="0"/>
              <a:t>9</a:t>
            </a:fld>
            <a:endParaRPr lang="en-GB"/>
          </a:p>
        </p:txBody>
      </p:sp>
    </p:spTree>
    <p:extLst>
      <p:ext uri="{BB962C8B-B14F-4D97-AF65-F5344CB8AC3E}">
        <p14:creationId xmlns:p14="http://schemas.microsoft.com/office/powerpoint/2010/main" val="23053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Show examples of home learning sheet</a:t>
            </a:r>
          </a:p>
          <a:p>
            <a:endParaRPr lang="en-GB"/>
          </a:p>
          <a:p>
            <a:r>
              <a:rPr lang="en-GB"/>
              <a:t>Spelling Shed</a:t>
            </a:r>
          </a:p>
        </p:txBody>
      </p:sp>
      <p:sp>
        <p:nvSpPr>
          <p:cNvPr id="4" name="Slide Number Placeholder 3"/>
          <p:cNvSpPr>
            <a:spLocks noGrp="1"/>
          </p:cNvSpPr>
          <p:nvPr>
            <p:ph type="sldNum" sz="quarter" idx="5"/>
          </p:nvPr>
        </p:nvSpPr>
        <p:spPr/>
        <p:txBody>
          <a:bodyPr/>
          <a:lstStyle/>
          <a:p>
            <a:fld id="{B7ADF4F9-512A-4459-85EA-21BF2295D91B}" type="slidenum">
              <a:rPr lang="en-GB" smtClean="0"/>
              <a:t>10</a:t>
            </a:fld>
            <a:endParaRPr lang="en-GB"/>
          </a:p>
        </p:txBody>
      </p:sp>
    </p:spTree>
    <p:extLst>
      <p:ext uri="{BB962C8B-B14F-4D97-AF65-F5344CB8AC3E}">
        <p14:creationId xmlns:p14="http://schemas.microsoft.com/office/powerpoint/2010/main" val="336563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ADF4F9-512A-4459-85EA-21BF2295D91B}" type="slidenum">
              <a:rPr lang="en-GB" smtClean="0"/>
              <a:t>12</a:t>
            </a:fld>
            <a:endParaRPr lang="en-GB"/>
          </a:p>
        </p:txBody>
      </p:sp>
    </p:spTree>
    <p:extLst>
      <p:ext uri="{BB962C8B-B14F-4D97-AF65-F5344CB8AC3E}">
        <p14:creationId xmlns:p14="http://schemas.microsoft.com/office/powerpoint/2010/main" val="235911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highlight online safety pages and links to resources for parents</a:t>
            </a:r>
          </a:p>
        </p:txBody>
      </p:sp>
      <p:sp>
        <p:nvSpPr>
          <p:cNvPr id="4" name="Slide Number Placeholder 3"/>
          <p:cNvSpPr>
            <a:spLocks noGrp="1"/>
          </p:cNvSpPr>
          <p:nvPr>
            <p:ph type="sldNum" sz="quarter" idx="5"/>
          </p:nvPr>
        </p:nvSpPr>
        <p:spPr/>
        <p:txBody>
          <a:bodyPr/>
          <a:lstStyle/>
          <a:p>
            <a:fld id="{B7ADF4F9-512A-4459-85EA-21BF2295D91B}" type="slidenum">
              <a:rPr lang="en-GB" smtClean="0"/>
              <a:t>13</a:t>
            </a:fld>
            <a:endParaRPr lang="en-GB"/>
          </a:p>
        </p:txBody>
      </p:sp>
    </p:spTree>
    <p:extLst>
      <p:ext uri="{BB962C8B-B14F-4D97-AF65-F5344CB8AC3E}">
        <p14:creationId xmlns:p14="http://schemas.microsoft.com/office/powerpoint/2010/main" val="3629652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795D-0D14-49E3-9293-B4346EF4B4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0BCD19-B261-4913-82F0-0E6AC90C2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626526-197E-451E-9EDE-7D18B6F0402F}"/>
              </a:ext>
            </a:extLst>
          </p:cNvPr>
          <p:cNvSpPr>
            <a:spLocks noGrp="1"/>
          </p:cNvSpPr>
          <p:nvPr>
            <p:ph type="dt" sz="half" idx="10"/>
          </p:nvPr>
        </p:nvSpPr>
        <p:spPr/>
        <p:txBody>
          <a:bodyPr/>
          <a:lstStyle/>
          <a:p>
            <a:fld id="{1524B5A1-5893-4F73-99E3-FE3575017287}" type="datetime1">
              <a:rPr lang="en-GB" smtClean="0"/>
              <a:t>30/09/2025</a:t>
            </a:fld>
            <a:endParaRPr lang="en-GB"/>
          </a:p>
        </p:txBody>
      </p:sp>
      <p:sp>
        <p:nvSpPr>
          <p:cNvPr id="5" name="Footer Placeholder 4">
            <a:extLst>
              <a:ext uri="{FF2B5EF4-FFF2-40B4-BE49-F238E27FC236}">
                <a16:creationId xmlns:a16="http://schemas.microsoft.com/office/drawing/2014/main" id="{53A912C2-145F-40B8-8704-B67BF87B734B}"/>
              </a:ext>
            </a:extLst>
          </p:cNvPr>
          <p:cNvSpPr>
            <a:spLocks noGrp="1"/>
          </p:cNvSpPr>
          <p:nvPr>
            <p:ph type="ftr" sz="quarter" idx="11"/>
          </p:nvPr>
        </p:nvSpPr>
        <p:spPr/>
        <p:txBody>
          <a:bodyPr/>
          <a:lstStyle/>
          <a:p>
            <a:r>
              <a:rPr lang="en-GB"/>
              <a:t>Creativity - Excellence - Resilience</a:t>
            </a:r>
          </a:p>
        </p:txBody>
      </p:sp>
      <p:sp>
        <p:nvSpPr>
          <p:cNvPr id="6" name="Slide Number Placeholder 5">
            <a:extLst>
              <a:ext uri="{FF2B5EF4-FFF2-40B4-BE49-F238E27FC236}">
                <a16:creationId xmlns:a16="http://schemas.microsoft.com/office/drawing/2014/main" id="{B8987A19-C946-4807-AD79-35FAFBFB7FF7}"/>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38991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3275-32BD-4753-B6A4-11E264C421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B7DCBE-66AA-4860-9FB2-56AA52449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59B823-8A24-46E7-9D95-31BCD1ED7DF3}"/>
              </a:ext>
            </a:extLst>
          </p:cNvPr>
          <p:cNvSpPr>
            <a:spLocks noGrp="1"/>
          </p:cNvSpPr>
          <p:nvPr>
            <p:ph type="dt" sz="half" idx="10"/>
          </p:nvPr>
        </p:nvSpPr>
        <p:spPr/>
        <p:txBody>
          <a:bodyPr/>
          <a:lstStyle/>
          <a:p>
            <a:fld id="{A2945B46-B0A8-4D75-816E-F82B316A4724}" type="datetime1">
              <a:rPr lang="en-GB" smtClean="0"/>
              <a:t>30/09/2025</a:t>
            </a:fld>
            <a:endParaRPr lang="en-GB"/>
          </a:p>
        </p:txBody>
      </p:sp>
      <p:sp>
        <p:nvSpPr>
          <p:cNvPr id="5" name="Footer Placeholder 4">
            <a:extLst>
              <a:ext uri="{FF2B5EF4-FFF2-40B4-BE49-F238E27FC236}">
                <a16:creationId xmlns:a16="http://schemas.microsoft.com/office/drawing/2014/main" id="{AFBC372C-A189-4483-954A-33C25E0D5C09}"/>
              </a:ext>
            </a:extLst>
          </p:cNvPr>
          <p:cNvSpPr>
            <a:spLocks noGrp="1"/>
          </p:cNvSpPr>
          <p:nvPr>
            <p:ph type="ftr" sz="quarter" idx="11"/>
          </p:nvPr>
        </p:nvSpPr>
        <p:spPr/>
        <p:txBody>
          <a:bodyPr/>
          <a:lstStyle/>
          <a:p>
            <a:r>
              <a:rPr lang="en-GB"/>
              <a:t>Creativity - Excellence - Resilience</a:t>
            </a:r>
          </a:p>
        </p:txBody>
      </p:sp>
      <p:sp>
        <p:nvSpPr>
          <p:cNvPr id="6" name="Slide Number Placeholder 5">
            <a:extLst>
              <a:ext uri="{FF2B5EF4-FFF2-40B4-BE49-F238E27FC236}">
                <a16:creationId xmlns:a16="http://schemas.microsoft.com/office/drawing/2014/main" id="{98C29962-6921-4D06-B73B-8F6E9628F072}"/>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415265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127719-9854-4156-8786-1D3F2D9D62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476F6C-037D-4C78-87EB-98367A02F6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F7A47D-AFE0-473D-9616-9D76CBEA09E3}"/>
              </a:ext>
            </a:extLst>
          </p:cNvPr>
          <p:cNvSpPr>
            <a:spLocks noGrp="1"/>
          </p:cNvSpPr>
          <p:nvPr>
            <p:ph type="dt" sz="half" idx="10"/>
          </p:nvPr>
        </p:nvSpPr>
        <p:spPr/>
        <p:txBody>
          <a:bodyPr/>
          <a:lstStyle/>
          <a:p>
            <a:fld id="{282525BE-C0BD-4A29-B009-E2C18BB738D2}" type="datetime1">
              <a:rPr lang="en-GB" smtClean="0"/>
              <a:t>30/09/2025</a:t>
            </a:fld>
            <a:endParaRPr lang="en-GB"/>
          </a:p>
        </p:txBody>
      </p:sp>
      <p:sp>
        <p:nvSpPr>
          <p:cNvPr id="5" name="Footer Placeholder 4">
            <a:extLst>
              <a:ext uri="{FF2B5EF4-FFF2-40B4-BE49-F238E27FC236}">
                <a16:creationId xmlns:a16="http://schemas.microsoft.com/office/drawing/2014/main" id="{0EA0D0E1-1F0B-4D46-A8DE-06EC5E274483}"/>
              </a:ext>
            </a:extLst>
          </p:cNvPr>
          <p:cNvSpPr>
            <a:spLocks noGrp="1"/>
          </p:cNvSpPr>
          <p:nvPr>
            <p:ph type="ftr" sz="quarter" idx="11"/>
          </p:nvPr>
        </p:nvSpPr>
        <p:spPr/>
        <p:txBody>
          <a:bodyPr/>
          <a:lstStyle/>
          <a:p>
            <a:r>
              <a:rPr lang="en-GB"/>
              <a:t>Creativity - Excellence - Resilience</a:t>
            </a:r>
          </a:p>
        </p:txBody>
      </p:sp>
      <p:sp>
        <p:nvSpPr>
          <p:cNvPr id="6" name="Slide Number Placeholder 5">
            <a:extLst>
              <a:ext uri="{FF2B5EF4-FFF2-40B4-BE49-F238E27FC236}">
                <a16:creationId xmlns:a16="http://schemas.microsoft.com/office/drawing/2014/main" id="{354EFA0B-5DCB-4161-8A81-9CF4BEBB6A28}"/>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216140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3096-068C-4A20-BF71-337AB4BCB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FF3CD-4DC8-4BB4-9701-F8BB1C86CC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2600DA-6912-40AA-A91B-9C38F469CC2F}"/>
              </a:ext>
            </a:extLst>
          </p:cNvPr>
          <p:cNvSpPr>
            <a:spLocks noGrp="1"/>
          </p:cNvSpPr>
          <p:nvPr>
            <p:ph type="dt" sz="half" idx="10"/>
          </p:nvPr>
        </p:nvSpPr>
        <p:spPr/>
        <p:txBody>
          <a:bodyPr/>
          <a:lstStyle/>
          <a:p>
            <a:fld id="{AB61C4BB-39D8-433E-8170-02F616DF7AF8}" type="datetime1">
              <a:rPr lang="en-GB" smtClean="0"/>
              <a:t>30/09/2025</a:t>
            </a:fld>
            <a:endParaRPr lang="en-GB"/>
          </a:p>
        </p:txBody>
      </p:sp>
      <p:sp>
        <p:nvSpPr>
          <p:cNvPr id="5" name="Footer Placeholder 4">
            <a:extLst>
              <a:ext uri="{FF2B5EF4-FFF2-40B4-BE49-F238E27FC236}">
                <a16:creationId xmlns:a16="http://schemas.microsoft.com/office/drawing/2014/main" id="{14C7B114-3E2E-40F7-85F6-C78BCA7509D8}"/>
              </a:ext>
            </a:extLst>
          </p:cNvPr>
          <p:cNvSpPr>
            <a:spLocks noGrp="1"/>
          </p:cNvSpPr>
          <p:nvPr>
            <p:ph type="ftr" sz="quarter" idx="11"/>
          </p:nvPr>
        </p:nvSpPr>
        <p:spPr/>
        <p:txBody>
          <a:bodyPr/>
          <a:lstStyle/>
          <a:p>
            <a:r>
              <a:rPr lang="en-GB"/>
              <a:t>Creativity - Excellence - Resilience</a:t>
            </a:r>
          </a:p>
        </p:txBody>
      </p:sp>
      <p:sp>
        <p:nvSpPr>
          <p:cNvPr id="6" name="Slide Number Placeholder 5">
            <a:extLst>
              <a:ext uri="{FF2B5EF4-FFF2-40B4-BE49-F238E27FC236}">
                <a16:creationId xmlns:a16="http://schemas.microsoft.com/office/drawing/2014/main" id="{DE7DACBD-DEF5-4517-B63A-8530B4FA9BA0}"/>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420480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5059-6760-49F0-85E9-7C95D4CDDE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900AE1-1ABE-4CCA-BD6C-23A88600FB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37918D-0575-4DAA-B8DB-FE1CB6F9D5E0}"/>
              </a:ext>
            </a:extLst>
          </p:cNvPr>
          <p:cNvSpPr>
            <a:spLocks noGrp="1"/>
          </p:cNvSpPr>
          <p:nvPr>
            <p:ph type="dt" sz="half" idx="10"/>
          </p:nvPr>
        </p:nvSpPr>
        <p:spPr/>
        <p:txBody>
          <a:bodyPr/>
          <a:lstStyle/>
          <a:p>
            <a:fld id="{5B5BBC03-9047-46AC-8CC4-D596FB05215B}" type="datetime1">
              <a:rPr lang="en-GB" smtClean="0"/>
              <a:t>30/09/2025</a:t>
            </a:fld>
            <a:endParaRPr lang="en-GB"/>
          </a:p>
        </p:txBody>
      </p:sp>
      <p:sp>
        <p:nvSpPr>
          <p:cNvPr id="5" name="Footer Placeholder 4">
            <a:extLst>
              <a:ext uri="{FF2B5EF4-FFF2-40B4-BE49-F238E27FC236}">
                <a16:creationId xmlns:a16="http://schemas.microsoft.com/office/drawing/2014/main" id="{49CDD5D2-4EDF-4E7B-918F-4303F147EEDB}"/>
              </a:ext>
            </a:extLst>
          </p:cNvPr>
          <p:cNvSpPr>
            <a:spLocks noGrp="1"/>
          </p:cNvSpPr>
          <p:nvPr>
            <p:ph type="ftr" sz="quarter" idx="11"/>
          </p:nvPr>
        </p:nvSpPr>
        <p:spPr/>
        <p:txBody>
          <a:bodyPr/>
          <a:lstStyle/>
          <a:p>
            <a:r>
              <a:rPr lang="en-GB"/>
              <a:t>Creativity - Excellence - Resilience</a:t>
            </a:r>
          </a:p>
        </p:txBody>
      </p:sp>
      <p:sp>
        <p:nvSpPr>
          <p:cNvPr id="6" name="Slide Number Placeholder 5">
            <a:extLst>
              <a:ext uri="{FF2B5EF4-FFF2-40B4-BE49-F238E27FC236}">
                <a16:creationId xmlns:a16="http://schemas.microsoft.com/office/drawing/2014/main" id="{B482DCD5-5E91-4BF9-B218-9FD85420F792}"/>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31433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B969-AEAC-4109-9D47-965B25D189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D6A5B2-9034-40E6-99C2-51EB15F827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AF82B9-118C-4B0B-8219-6364408E4B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EC88A6-E898-44AD-9570-A5BCA4BC1BE8}"/>
              </a:ext>
            </a:extLst>
          </p:cNvPr>
          <p:cNvSpPr>
            <a:spLocks noGrp="1"/>
          </p:cNvSpPr>
          <p:nvPr>
            <p:ph type="dt" sz="half" idx="10"/>
          </p:nvPr>
        </p:nvSpPr>
        <p:spPr/>
        <p:txBody>
          <a:bodyPr/>
          <a:lstStyle/>
          <a:p>
            <a:fld id="{1B1BFD14-6755-4155-B839-B867AD9DC5B7}" type="datetime1">
              <a:rPr lang="en-GB" smtClean="0"/>
              <a:t>30/09/2025</a:t>
            </a:fld>
            <a:endParaRPr lang="en-GB"/>
          </a:p>
        </p:txBody>
      </p:sp>
      <p:sp>
        <p:nvSpPr>
          <p:cNvPr id="6" name="Footer Placeholder 5">
            <a:extLst>
              <a:ext uri="{FF2B5EF4-FFF2-40B4-BE49-F238E27FC236}">
                <a16:creationId xmlns:a16="http://schemas.microsoft.com/office/drawing/2014/main" id="{D52CC063-EA42-408F-B0CA-E0D1FF9E8461}"/>
              </a:ext>
            </a:extLst>
          </p:cNvPr>
          <p:cNvSpPr>
            <a:spLocks noGrp="1"/>
          </p:cNvSpPr>
          <p:nvPr>
            <p:ph type="ftr" sz="quarter" idx="11"/>
          </p:nvPr>
        </p:nvSpPr>
        <p:spPr/>
        <p:txBody>
          <a:bodyPr/>
          <a:lstStyle/>
          <a:p>
            <a:r>
              <a:rPr lang="en-GB"/>
              <a:t>Creativity - Excellence - Resilience</a:t>
            </a:r>
          </a:p>
        </p:txBody>
      </p:sp>
      <p:sp>
        <p:nvSpPr>
          <p:cNvPr id="7" name="Slide Number Placeholder 6">
            <a:extLst>
              <a:ext uri="{FF2B5EF4-FFF2-40B4-BE49-F238E27FC236}">
                <a16:creationId xmlns:a16="http://schemas.microsoft.com/office/drawing/2014/main" id="{48CCE1FD-E12E-4C36-BD31-5A746EAE8B1D}"/>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30743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8F2C-B42F-40A0-AF90-16581E4834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B7FD94-42C3-4F08-B223-6DFFAC4D7F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FCA526-0E3E-420C-AAA8-9AF848FA96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262704-F981-4BD9-B71C-E5591F83A3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550BC4-D413-47D9-B5A1-F39CC7A2E4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2F4D9D-7ECF-4F74-9FC0-85FADE41C7A2}"/>
              </a:ext>
            </a:extLst>
          </p:cNvPr>
          <p:cNvSpPr>
            <a:spLocks noGrp="1"/>
          </p:cNvSpPr>
          <p:nvPr>
            <p:ph type="dt" sz="half" idx="10"/>
          </p:nvPr>
        </p:nvSpPr>
        <p:spPr/>
        <p:txBody>
          <a:bodyPr/>
          <a:lstStyle/>
          <a:p>
            <a:fld id="{0D2765DA-D095-44C9-9F3F-E12DA67C9239}" type="datetime1">
              <a:rPr lang="en-GB" smtClean="0"/>
              <a:t>30/09/2025</a:t>
            </a:fld>
            <a:endParaRPr lang="en-GB"/>
          </a:p>
        </p:txBody>
      </p:sp>
      <p:sp>
        <p:nvSpPr>
          <p:cNvPr id="8" name="Footer Placeholder 7">
            <a:extLst>
              <a:ext uri="{FF2B5EF4-FFF2-40B4-BE49-F238E27FC236}">
                <a16:creationId xmlns:a16="http://schemas.microsoft.com/office/drawing/2014/main" id="{74A3F161-FC66-44EB-83F3-EF876961A04B}"/>
              </a:ext>
            </a:extLst>
          </p:cNvPr>
          <p:cNvSpPr>
            <a:spLocks noGrp="1"/>
          </p:cNvSpPr>
          <p:nvPr>
            <p:ph type="ftr" sz="quarter" idx="11"/>
          </p:nvPr>
        </p:nvSpPr>
        <p:spPr/>
        <p:txBody>
          <a:bodyPr/>
          <a:lstStyle/>
          <a:p>
            <a:r>
              <a:rPr lang="en-GB"/>
              <a:t>Creativity - Excellence - Resilience</a:t>
            </a:r>
          </a:p>
        </p:txBody>
      </p:sp>
      <p:sp>
        <p:nvSpPr>
          <p:cNvPr id="9" name="Slide Number Placeholder 8">
            <a:extLst>
              <a:ext uri="{FF2B5EF4-FFF2-40B4-BE49-F238E27FC236}">
                <a16:creationId xmlns:a16="http://schemas.microsoft.com/office/drawing/2014/main" id="{7F1B9241-AC3F-4552-951A-3156828A0414}"/>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181701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55CE-D09F-4799-85B1-8973B18FB0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675923-BFA5-4A5E-AC05-FA5E662999BD}"/>
              </a:ext>
            </a:extLst>
          </p:cNvPr>
          <p:cNvSpPr>
            <a:spLocks noGrp="1"/>
          </p:cNvSpPr>
          <p:nvPr>
            <p:ph type="dt" sz="half" idx="10"/>
          </p:nvPr>
        </p:nvSpPr>
        <p:spPr/>
        <p:txBody>
          <a:bodyPr/>
          <a:lstStyle/>
          <a:p>
            <a:fld id="{E8DD3E44-70D5-4D74-84A2-C06323E4920E}" type="datetime1">
              <a:rPr lang="en-GB" smtClean="0"/>
              <a:t>30/09/2025</a:t>
            </a:fld>
            <a:endParaRPr lang="en-GB"/>
          </a:p>
        </p:txBody>
      </p:sp>
      <p:sp>
        <p:nvSpPr>
          <p:cNvPr id="4" name="Footer Placeholder 3">
            <a:extLst>
              <a:ext uri="{FF2B5EF4-FFF2-40B4-BE49-F238E27FC236}">
                <a16:creationId xmlns:a16="http://schemas.microsoft.com/office/drawing/2014/main" id="{29F3FB39-39D5-4FE5-8976-25C5A1766402}"/>
              </a:ext>
            </a:extLst>
          </p:cNvPr>
          <p:cNvSpPr>
            <a:spLocks noGrp="1"/>
          </p:cNvSpPr>
          <p:nvPr>
            <p:ph type="ftr" sz="quarter" idx="11"/>
          </p:nvPr>
        </p:nvSpPr>
        <p:spPr/>
        <p:txBody>
          <a:bodyPr/>
          <a:lstStyle/>
          <a:p>
            <a:r>
              <a:rPr lang="en-GB"/>
              <a:t>Creativity - Excellence - Resilience</a:t>
            </a:r>
          </a:p>
        </p:txBody>
      </p:sp>
      <p:sp>
        <p:nvSpPr>
          <p:cNvPr id="5" name="Slide Number Placeholder 4">
            <a:extLst>
              <a:ext uri="{FF2B5EF4-FFF2-40B4-BE49-F238E27FC236}">
                <a16:creationId xmlns:a16="http://schemas.microsoft.com/office/drawing/2014/main" id="{DEA6A296-FCF6-45EC-8366-D19C8098C656}"/>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651481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48F5C-849D-4324-B812-487E4E757AAE}"/>
              </a:ext>
            </a:extLst>
          </p:cNvPr>
          <p:cNvSpPr>
            <a:spLocks noGrp="1"/>
          </p:cNvSpPr>
          <p:nvPr>
            <p:ph type="dt" sz="half" idx="10"/>
          </p:nvPr>
        </p:nvSpPr>
        <p:spPr/>
        <p:txBody>
          <a:bodyPr/>
          <a:lstStyle/>
          <a:p>
            <a:fld id="{8635A71D-5963-4AF8-9EBD-08EAD85B646E}" type="datetime1">
              <a:rPr lang="en-GB" smtClean="0"/>
              <a:t>30/09/2025</a:t>
            </a:fld>
            <a:endParaRPr lang="en-GB"/>
          </a:p>
        </p:txBody>
      </p:sp>
      <p:sp>
        <p:nvSpPr>
          <p:cNvPr id="3" name="Footer Placeholder 2">
            <a:extLst>
              <a:ext uri="{FF2B5EF4-FFF2-40B4-BE49-F238E27FC236}">
                <a16:creationId xmlns:a16="http://schemas.microsoft.com/office/drawing/2014/main" id="{19912786-FF2A-4EE3-829F-18D362EAF107}"/>
              </a:ext>
            </a:extLst>
          </p:cNvPr>
          <p:cNvSpPr>
            <a:spLocks noGrp="1"/>
          </p:cNvSpPr>
          <p:nvPr>
            <p:ph type="ftr" sz="quarter" idx="11"/>
          </p:nvPr>
        </p:nvSpPr>
        <p:spPr/>
        <p:txBody>
          <a:bodyPr/>
          <a:lstStyle/>
          <a:p>
            <a:r>
              <a:rPr lang="en-GB"/>
              <a:t>Creativity - Excellence - Resilience</a:t>
            </a:r>
          </a:p>
        </p:txBody>
      </p:sp>
      <p:sp>
        <p:nvSpPr>
          <p:cNvPr id="4" name="Slide Number Placeholder 3">
            <a:extLst>
              <a:ext uri="{FF2B5EF4-FFF2-40B4-BE49-F238E27FC236}">
                <a16:creationId xmlns:a16="http://schemas.microsoft.com/office/drawing/2014/main" id="{79B078CD-066F-49DC-B451-91B78AAAF7B2}"/>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411892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D9CD-30C6-4A45-BA0C-C9CEFD02B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01B12D-AE0E-4373-B384-7D89C4999A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D0B77E-8AA6-4572-A1B9-77783C04F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60CD99-F385-44EF-B30E-873D2B41FE4E}"/>
              </a:ext>
            </a:extLst>
          </p:cNvPr>
          <p:cNvSpPr>
            <a:spLocks noGrp="1"/>
          </p:cNvSpPr>
          <p:nvPr>
            <p:ph type="dt" sz="half" idx="10"/>
          </p:nvPr>
        </p:nvSpPr>
        <p:spPr/>
        <p:txBody>
          <a:bodyPr/>
          <a:lstStyle/>
          <a:p>
            <a:fld id="{E642A85F-217C-4077-8C80-DC48128F10C3}" type="datetime1">
              <a:rPr lang="en-GB" smtClean="0"/>
              <a:t>30/09/2025</a:t>
            </a:fld>
            <a:endParaRPr lang="en-GB"/>
          </a:p>
        </p:txBody>
      </p:sp>
      <p:sp>
        <p:nvSpPr>
          <p:cNvPr id="6" name="Footer Placeholder 5">
            <a:extLst>
              <a:ext uri="{FF2B5EF4-FFF2-40B4-BE49-F238E27FC236}">
                <a16:creationId xmlns:a16="http://schemas.microsoft.com/office/drawing/2014/main" id="{51960003-93F3-4B3C-B1B8-0957B7274F50}"/>
              </a:ext>
            </a:extLst>
          </p:cNvPr>
          <p:cNvSpPr>
            <a:spLocks noGrp="1"/>
          </p:cNvSpPr>
          <p:nvPr>
            <p:ph type="ftr" sz="quarter" idx="11"/>
          </p:nvPr>
        </p:nvSpPr>
        <p:spPr/>
        <p:txBody>
          <a:bodyPr/>
          <a:lstStyle/>
          <a:p>
            <a:r>
              <a:rPr lang="en-GB"/>
              <a:t>Creativity - Excellence - Resilience</a:t>
            </a:r>
          </a:p>
        </p:txBody>
      </p:sp>
      <p:sp>
        <p:nvSpPr>
          <p:cNvPr id="7" name="Slide Number Placeholder 6">
            <a:extLst>
              <a:ext uri="{FF2B5EF4-FFF2-40B4-BE49-F238E27FC236}">
                <a16:creationId xmlns:a16="http://schemas.microsoft.com/office/drawing/2014/main" id="{09C63D0D-B67B-4B1F-A149-9D66474ADCEB}"/>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201407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94BE-DE65-427F-8A33-3EB5C838F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1A2090-7C33-46EC-9729-6A9599DAB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B9BAD9-BD01-4E5B-A41C-0EF265F4B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350847-C1E1-4985-AFE0-DF65850CE2AB}"/>
              </a:ext>
            </a:extLst>
          </p:cNvPr>
          <p:cNvSpPr>
            <a:spLocks noGrp="1"/>
          </p:cNvSpPr>
          <p:nvPr>
            <p:ph type="dt" sz="half" idx="10"/>
          </p:nvPr>
        </p:nvSpPr>
        <p:spPr/>
        <p:txBody>
          <a:bodyPr/>
          <a:lstStyle/>
          <a:p>
            <a:fld id="{CDBB749B-9F54-429B-A3FD-D53F5CE60D82}" type="datetime1">
              <a:rPr lang="en-GB" smtClean="0"/>
              <a:t>30/09/2025</a:t>
            </a:fld>
            <a:endParaRPr lang="en-GB"/>
          </a:p>
        </p:txBody>
      </p:sp>
      <p:sp>
        <p:nvSpPr>
          <p:cNvPr id="6" name="Footer Placeholder 5">
            <a:extLst>
              <a:ext uri="{FF2B5EF4-FFF2-40B4-BE49-F238E27FC236}">
                <a16:creationId xmlns:a16="http://schemas.microsoft.com/office/drawing/2014/main" id="{336362BF-2207-4A89-ABFD-914A1582C642}"/>
              </a:ext>
            </a:extLst>
          </p:cNvPr>
          <p:cNvSpPr>
            <a:spLocks noGrp="1"/>
          </p:cNvSpPr>
          <p:nvPr>
            <p:ph type="ftr" sz="quarter" idx="11"/>
          </p:nvPr>
        </p:nvSpPr>
        <p:spPr/>
        <p:txBody>
          <a:bodyPr/>
          <a:lstStyle/>
          <a:p>
            <a:r>
              <a:rPr lang="en-GB"/>
              <a:t>Creativity - Excellence - Resilience</a:t>
            </a:r>
          </a:p>
        </p:txBody>
      </p:sp>
      <p:sp>
        <p:nvSpPr>
          <p:cNvPr id="7" name="Slide Number Placeholder 6">
            <a:extLst>
              <a:ext uri="{FF2B5EF4-FFF2-40B4-BE49-F238E27FC236}">
                <a16:creationId xmlns:a16="http://schemas.microsoft.com/office/drawing/2014/main" id="{BF22907B-745F-4969-B03C-7F4C2B1835CD}"/>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242528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FC4B2B-3E3E-4EB0-8915-E3B972CB9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FCA046-CA4B-4455-91A9-238A4C2D6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00D944-FBB7-4616-8F5E-870C683DD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B6C28-94BB-40A4-88E8-839F0BB8346C}" type="datetime1">
              <a:rPr lang="en-GB" smtClean="0"/>
              <a:t>30/09/2025</a:t>
            </a:fld>
            <a:endParaRPr lang="en-GB"/>
          </a:p>
        </p:txBody>
      </p:sp>
      <p:sp>
        <p:nvSpPr>
          <p:cNvPr id="5" name="Footer Placeholder 4">
            <a:extLst>
              <a:ext uri="{FF2B5EF4-FFF2-40B4-BE49-F238E27FC236}">
                <a16:creationId xmlns:a16="http://schemas.microsoft.com/office/drawing/2014/main" id="{499A3B58-EB7E-47B0-9944-D297059C94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Creativity - Excellence - Resilience</a:t>
            </a:r>
          </a:p>
        </p:txBody>
      </p:sp>
      <p:sp>
        <p:nvSpPr>
          <p:cNvPr id="6" name="Slide Number Placeholder 5">
            <a:extLst>
              <a:ext uri="{FF2B5EF4-FFF2-40B4-BE49-F238E27FC236}">
                <a16:creationId xmlns:a16="http://schemas.microsoft.com/office/drawing/2014/main" id="{E13498D2-F750-49C7-87D3-A475093BF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A9F55-A437-4556-BAA1-FCFF8A9AE2FD}" type="slidenum">
              <a:rPr lang="en-GB" smtClean="0"/>
              <a:t>‹#›</a:t>
            </a:fld>
            <a:endParaRPr lang="en-GB"/>
          </a:p>
        </p:txBody>
      </p:sp>
    </p:spTree>
    <p:extLst>
      <p:ext uri="{BB962C8B-B14F-4D97-AF65-F5344CB8AC3E}">
        <p14:creationId xmlns:p14="http://schemas.microsoft.com/office/powerpoint/2010/main" val="367727169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34D96-8A25-4922-9745-D98695CD0453}"/>
              </a:ext>
            </a:extLst>
          </p:cNvPr>
          <p:cNvSpPr>
            <a:spLocks noGrp="1"/>
          </p:cNvSpPr>
          <p:nvPr>
            <p:ph type="ctrTitle"/>
          </p:nvPr>
        </p:nvSpPr>
        <p:spPr>
          <a:xfrm>
            <a:off x="6590662" y="4267832"/>
            <a:ext cx="4805996" cy="1297115"/>
          </a:xfrm>
        </p:spPr>
        <p:txBody>
          <a:bodyPr anchor="t">
            <a:normAutofit/>
          </a:bodyPr>
          <a:lstStyle/>
          <a:p>
            <a:pPr algn="l"/>
            <a:r>
              <a:rPr lang="en-GB" sz="4000">
                <a:solidFill>
                  <a:schemeClr val="tx2"/>
                </a:solidFill>
              </a:rPr>
              <a:t>Welcome to Year 6</a:t>
            </a:r>
          </a:p>
        </p:txBody>
      </p:sp>
      <p:pic>
        <p:nvPicPr>
          <p:cNvPr id="8" name="Graphic 7" descr="Balloons">
            <a:extLst>
              <a:ext uri="{FF2B5EF4-FFF2-40B4-BE49-F238E27FC236}">
                <a16:creationId xmlns:a16="http://schemas.microsoft.com/office/drawing/2014/main" id="{8ECF0BD7-9DFB-841A-74E2-518F63F5DC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D6519BC7-0B76-4D6F-9216-A6C88208B0C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i="1"/>
              <a:t>Creativity - Excellence - Resilience</a:t>
            </a:r>
          </a:p>
        </p:txBody>
      </p:sp>
    </p:spTree>
    <p:extLst>
      <p:ext uri="{BB962C8B-B14F-4D97-AF65-F5344CB8AC3E}">
        <p14:creationId xmlns:p14="http://schemas.microsoft.com/office/powerpoint/2010/main" val="38357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B5B8-99AA-4A3B-BEDA-61454A8C8029}"/>
              </a:ext>
            </a:extLst>
          </p:cNvPr>
          <p:cNvSpPr>
            <a:spLocks noGrp="1"/>
          </p:cNvSpPr>
          <p:nvPr>
            <p:ph type="title"/>
          </p:nvPr>
        </p:nvSpPr>
        <p:spPr/>
        <p:txBody>
          <a:bodyPr/>
          <a:lstStyle/>
          <a:p>
            <a:pPr algn="ctr"/>
            <a:r>
              <a:rPr lang="en-GB"/>
              <a:t>Home-Learning (Spellings)</a:t>
            </a:r>
          </a:p>
        </p:txBody>
      </p:sp>
      <p:pic>
        <p:nvPicPr>
          <p:cNvPr id="2050" name="Picture 2" descr="https://files.schudio.com/bridge-patrixbourne-cep-school/imagecache/150x200c/people/spelling-shed.png">
            <a:extLst>
              <a:ext uri="{FF2B5EF4-FFF2-40B4-BE49-F238E27FC236}">
                <a16:creationId xmlns:a16="http://schemas.microsoft.com/office/drawing/2014/main" id="{ED4E3E3A-AF4E-49A3-831A-331F79C1939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9502671" y="1825624"/>
            <a:ext cx="2365916" cy="315455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FAE22F3-D371-4459-BB05-C38D1581261F}"/>
              </a:ext>
            </a:extLst>
          </p:cNvPr>
          <p:cNvSpPr>
            <a:spLocks noGrp="1"/>
          </p:cNvSpPr>
          <p:nvPr>
            <p:ph type="ftr" sz="quarter" idx="11"/>
          </p:nvPr>
        </p:nvSpPr>
        <p:spPr/>
        <p:txBody>
          <a:bodyPr/>
          <a:lstStyle/>
          <a:p>
            <a:r>
              <a:rPr lang="en-GB"/>
              <a:t>Creativity - Excellence - Resilience</a:t>
            </a:r>
          </a:p>
        </p:txBody>
      </p:sp>
      <p:sp>
        <p:nvSpPr>
          <p:cNvPr id="6" name="Content Placeholder 5">
            <a:extLst>
              <a:ext uri="{FF2B5EF4-FFF2-40B4-BE49-F238E27FC236}">
                <a16:creationId xmlns:a16="http://schemas.microsoft.com/office/drawing/2014/main" id="{F8E03D37-DD44-48DF-AC3D-457565F36AE7}"/>
              </a:ext>
            </a:extLst>
          </p:cNvPr>
          <p:cNvSpPr>
            <a:spLocks noGrp="1"/>
          </p:cNvSpPr>
          <p:nvPr>
            <p:ph sz="half" idx="1"/>
          </p:nvPr>
        </p:nvSpPr>
        <p:spPr/>
        <p:txBody>
          <a:bodyPr/>
          <a:lstStyle/>
          <a:p>
            <a:endParaRPr lang="en-GB"/>
          </a:p>
        </p:txBody>
      </p:sp>
      <p:pic>
        <p:nvPicPr>
          <p:cNvPr id="7" name="Picture 6">
            <a:extLst>
              <a:ext uri="{FF2B5EF4-FFF2-40B4-BE49-F238E27FC236}">
                <a16:creationId xmlns:a16="http://schemas.microsoft.com/office/drawing/2014/main" id="{73AA2F06-EBA6-47C2-8660-4FB32F3BF05C}"/>
              </a:ext>
            </a:extLst>
          </p:cNvPr>
          <p:cNvPicPr>
            <a:picLocks noChangeAspect="1"/>
          </p:cNvPicPr>
          <p:nvPr/>
        </p:nvPicPr>
        <p:blipFill>
          <a:blip r:embed="rId4"/>
          <a:stretch>
            <a:fillRect/>
          </a:stretch>
        </p:blipFill>
        <p:spPr>
          <a:xfrm>
            <a:off x="323413" y="1690688"/>
            <a:ext cx="8864309" cy="4124975"/>
          </a:xfrm>
          <a:prstGeom prst="rect">
            <a:avLst/>
          </a:prstGeom>
        </p:spPr>
      </p:pic>
    </p:spTree>
    <p:extLst>
      <p:ext uri="{BB962C8B-B14F-4D97-AF65-F5344CB8AC3E}">
        <p14:creationId xmlns:p14="http://schemas.microsoft.com/office/powerpoint/2010/main" val="346142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65311-B980-41CF-9CDC-42DDA783F728}"/>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a:t>Behaviour &amp; Expectations</a:t>
            </a:r>
          </a:p>
        </p:txBody>
      </p:sp>
      <p:sp>
        <p:nvSpPr>
          <p:cNvPr id="3" name="Content Placeholder 2">
            <a:extLst>
              <a:ext uri="{FF2B5EF4-FFF2-40B4-BE49-F238E27FC236}">
                <a16:creationId xmlns:a16="http://schemas.microsoft.com/office/drawing/2014/main" id="{2D16BE2E-9042-4627-B6AC-F24CE2BE8B77}"/>
              </a:ext>
            </a:extLst>
          </p:cNvPr>
          <p:cNvSpPr>
            <a:spLocks noGrp="1"/>
          </p:cNvSpPr>
          <p:nvPr>
            <p:ph sz="half" idx="1"/>
          </p:nvPr>
        </p:nvSpPr>
        <p:spPr>
          <a:xfrm>
            <a:off x="761800" y="2470244"/>
            <a:ext cx="5334197" cy="3769835"/>
          </a:xfrm>
        </p:spPr>
        <p:txBody>
          <a:bodyPr vert="horz" lIns="91440" tIns="45720" rIns="91440" bIns="45720" rtlCol="0" anchor="ctr">
            <a:normAutofit/>
          </a:bodyPr>
          <a:lstStyle/>
          <a:p>
            <a:pPr marL="0"/>
            <a:r>
              <a:rPr lang="en-US" sz="1700" b="1"/>
              <a:t>Ready, Respectful, Safe</a:t>
            </a:r>
          </a:p>
          <a:p>
            <a:pPr marL="0"/>
            <a:endParaRPr lang="en-US" sz="1700" b="1"/>
          </a:p>
          <a:p>
            <a:pPr marL="0"/>
            <a:r>
              <a:rPr lang="en-US" sz="1700" b="1"/>
              <a:t>The Restorative Approach</a:t>
            </a:r>
          </a:p>
          <a:p>
            <a:pPr marL="0"/>
            <a:r>
              <a:rPr lang="en-US" sz="1700"/>
              <a:t>Incidences of negative behaviour are dealt with in a fair, respectful and appropriate way, with the key focus on individuals taking responsibility for their behaviour, repairing any harm done, rebuilding and restoring relationships. The key principle when dealing with issues is to give all the people involved a chance to have their say and become actively involved in the process. All members of staff and children know that issues will be dealt with fairly with a ’no blame’ approach.</a:t>
            </a:r>
          </a:p>
          <a:p>
            <a:pPr marL="0"/>
            <a:endParaRPr lang="en-US" sz="1700"/>
          </a:p>
        </p:txBody>
      </p:sp>
      <p:sp>
        <p:nvSpPr>
          <p:cNvPr id="4" name="Footer Placeholder 3">
            <a:extLst>
              <a:ext uri="{FF2B5EF4-FFF2-40B4-BE49-F238E27FC236}">
                <a16:creationId xmlns:a16="http://schemas.microsoft.com/office/drawing/2014/main" id="{C872B8D6-B151-41F6-94A0-DEE0C0416FDE}"/>
              </a:ext>
            </a:extLst>
          </p:cNvPr>
          <p:cNvSpPr>
            <a:spLocks noGrp="1"/>
          </p:cNvSpPr>
          <p:nvPr>
            <p:ph type="ftr" sz="quarter" idx="11"/>
          </p:nvPr>
        </p:nvSpPr>
        <p:spPr>
          <a:xfrm>
            <a:off x="3131672" y="6356350"/>
            <a:ext cx="3293034" cy="365125"/>
          </a:xfrm>
        </p:spPr>
        <p:txBody>
          <a:bodyPr vert="horz" lIns="91440" tIns="45720" rIns="91440" bIns="45720" rtlCol="0" anchor="ctr">
            <a:normAutofit/>
          </a:bodyPr>
          <a:lstStyle/>
          <a:p>
            <a:pPr algn="r">
              <a:spcAft>
                <a:spcPts val="600"/>
              </a:spcAft>
              <a:defRPr/>
            </a:pPr>
            <a:r>
              <a:rPr lang="en-US" kern="1200">
                <a:solidFill>
                  <a:schemeClr val="tx1"/>
                </a:solidFill>
                <a:latin typeface="Calibri" panose="020F0502020204030204"/>
                <a:ea typeface="+mn-ea"/>
                <a:cs typeface="+mn-cs"/>
              </a:rPr>
              <a:t>Creativity - Excellence - Resilience</a:t>
            </a:r>
          </a:p>
        </p:txBody>
      </p:sp>
      <p:pic>
        <p:nvPicPr>
          <p:cNvPr id="6" name="Picture 5" descr="Person handing over keys">
            <a:extLst>
              <a:ext uri="{FF2B5EF4-FFF2-40B4-BE49-F238E27FC236}">
                <a16:creationId xmlns:a16="http://schemas.microsoft.com/office/drawing/2014/main" id="{5ECF82D8-E165-3C50-FCA9-4E47A1986495}"/>
              </a:ext>
            </a:extLst>
          </p:cNvPr>
          <p:cNvPicPr>
            <a:picLocks noChangeAspect="1"/>
          </p:cNvPicPr>
          <p:nvPr/>
        </p:nvPicPr>
        <p:blipFill>
          <a:blip r:embed="rId2"/>
          <a:srcRect l="19422" r="28817" b="-3"/>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72022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80089-0D27-4A12-9FA7-74FDD95A4721}"/>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600" kern="1200">
                <a:solidFill>
                  <a:schemeClr val="tx1"/>
                </a:solidFill>
                <a:latin typeface="+mj-lt"/>
                <a:ea typeface="+mj-ea"/>
                <a:cs typeface="+mj-cs"/>
              </a:rPr>
              <a:t>Safeguarding</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B3BDA3C-CF8E-4F78-B80A-3985C93BF3C0}"/>
              </a:ext>
            </a:extLst>
          </p:cNvPr>
          <p:cNvSpPr>
            <a:spLocks noGrp="1"/>
          </p:cNvSpPr>
          <p:nvPr>
            <p:ph sz="half" idx="2"/>
          </p:nvPr>
        </p:nvSpPr>
        <p:spPr>
          <a:xfrm>
            <a:off x="630936" y="2807208"/>
            <a:ext cx="3429000" cy="3410712"/>
          </a:xfrm>
        </p:spPr>
        <p:txBody>
          <a:bodyPr vert="horz" lIns="91440" tIns="45720" rIns="91440" bIns="45720" rtlCol="0" anchor="t">
            <a:normAutofit/>
          </a:bodyPr>
          <a:lstStyle/>
          <a:p>
            <a:pPr marL="0"/>
            <a:r>
              <a:rPr lang="en-US" sz="1200"/>
              <a:t>Our Designated Safeguarding Leads:</a:t>
            </a:r>
          </a:p>
          <a:p>
            <a:pPr lvl="1"/>
            <a:r>
              <a:rPr lang="en-US" sz="1200"/>
              <a:t>James Tibbles</a:t>
            </a:r>
            <a:endParaRPr lang="en-US" sz="1200">
              <a:ea typeface="Calibri"/>
              <a:cs typeface="Calibri"/>
            </a:endParaRPr>
          </a:p>
          <a:p>
            <a:pPr lvl="1"/>
            <a:r>
              <a:rPr lang="en-US" sz="1200"/>
              <a:t>Michael Taylor</a:t>
            </a:r>
            <a:endParaRPr lang="en-US" sz="1200">
              <a:ea typeface="Calibri"/>
              <a:cs typeface="Calibri"/>
            </a:endParaRPr>
          </a:p>
          <a:p>
            <a:pPr lvl="1"/>
            <a:r>
              <a:rPr lang="en-US" sz="1200"/>
              <a:t>Charlotte McLean</a:t>
            </a:r>
            <a:endParaRPr lang="en-US" sz="1200">
              <a:ea typeface="Calibri"/>
              <a:cs typeface="Calibri"/>
            </a:endParaRPr>
          </a:p>
          <a:p>
            <a:pPr lvl="1"/>
            <a:r>
              <a:rPr lang="en-US" sz="1200"/>
              <a:t>Morny Starling</a:t>
            </a:r>
            <a:endParaRPr lang="en-US" sz="1200">
              <a:ea typeface="Calibri"/>
              <a:cs typeface="Calibri"/>
            </a:endParaRPr>
          </a:p>
          <a:p>
            <a:pPr lvl="1"/>
            <a:r>
              <a:rPr lang="en-US" sz="1200"/>
              <a:t>Graham Redpath</a:t>
            </a:r>
            <a:endParaRPr lang="en-US" sz="1200">
              <a:ea typeface="Calibri"/>
              <a:cs typeface="Calibri"/>
            </a:endParaRPr>
          </a:p>
          <a:p>
            <a:pPr lvl="1"/>
            <a:r>
              <a:rPr lang="en-US" sz="1200"/>
              <a:t>Chelsea Huggett</a:t>
            </a:r>
            <a:endParaRPr lang="en-US" sz="1200">
              <a:ea typeface="Calibri"/>
              <a:cs typeface="Calibri"/>
            </a:endParaRPr>
          </a:p>
          <a:p>
            <a:pPr marL="0"/>
            <a:r>
              <a:rPr lang="en-US" sz="1200"/>
              <a:t>Please speak to any of Safeguarding Team with any concerns.</a:t>
            </a:r>
            <a:endParaRPr lang="en-US" sz="1200">
              <a:ea typeface="Calibri"/>
              <a:cs typeface="Calibri"/>
            </a:endParaRPr>
          </a:p>
          <a:p>
            <a:pPr marL="457200" lvl="1"/>
            <a:endParaRPr lang="en-US" sz="1200"/>
          </a:p>
          <a:p>
            <a:pPr marL="0"/>
            <a:r>
              <a:rPr lang="en-US" sz="1200" b="1"/>
              <a:t>For more information about ways to stay safe online please look at the school website which includes lots of information and practical advice.</a:t>
            </a:r>
            <a:endParaRPr lang="en-US" sz="1200" b="1">
              <a:ea typeface="Calibri"/>
              <a:cs typeface="Calibri"/>
            </a:endParaRPr>
          </a:p>
          <a:p>
            <a:pPr marL="0"/>
            <a:endParaRPr lang="en-US" sz="1200"/>
          </a:p>
        </p:txBody>
      </p:sp>
      <p:pic>
        <p:nvPicPr>
          <p:cNvPr id="8" name="Content Placeholder 7" descr="A collage of people smiling&#10;&#10;AI-generated content may be incorrect.">
            <a:extLst>
              <a:ext uri="{FF2B5EF4-FFF2-40B4-BE49-F238E27FC236}">
                <a16:creationId xmlns:a16="http://schemas.microsoft.com/office/drawing/2014/main" id="{0E4E2F35-5A54-A471-7D81-8528BA075F30}"/>
              </a:ext>
            </a:extLst>
          </p:cNvPr>
          <p:cNvPicPr>
            <a:picLocks noGrp="1" noChangeAspect="1"/>
          </p:cNvPicPr>
          <p:nvPr>
            <p:ph sz="half" idx="1"/>
          </p:nvPr>
        </p:nvPicPr>
        <p:blipFill>
          <a:blip r:embed="rId3"/>
          <a:stretch>
            <a:fillRect/>
          </a:stretch>
        </p:blipFill>
        <p:spPr>
          <a:xfrm>
            <a:off x="4654296" y="710660"/>
            <a:ext cx="6903720" cy="5436679"/>
          </a:xfrm>
          <a:prstGeom prst="rect">
            <a:avLst/>
          </a:prstGeom>
        </p:spPr>
      </p:pic>
      <p:sp>
        <p:nvSpPr>
          <p:cNvPr id="4" name="Footer Placeholder 3">
            <a:extLst>
              <a:ext uri="{FF2B5EF4-FFF2-40B4-BE49-F238E27FC236}">
                <a16:creationId xmlns:a16="http://schemas.microsoft.com/office/drawing/2014/main" id="{6FCF2F39-5488-425F-ABDD-96F3DD23E2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Creativity - Excellence - Resilience</a:t>
            </a:r>
          </a:p>
        </p:txBody>
      </p:sp>
    </p:spTree>
    <p:extLst>
      <p:ext uri="{BB962C8B-B14F-4D97-AF65-F5344CB8AC3E}">
        <p14:creationId xmlns:p14="http://schemas.microsoft.com/office/powerpoint/2010/main" val="243232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80089-0D27-4A12-9FA7-74FDD95A4721}"/>
              </a:ext>
            </a:extLst>
          </p:cNvPr>
          <p:cNvSpPr>
            <a:spLocks noGrp="1"/>
          </p:cNvSpPr>
          <p:nvPr>
            <p:ph type="title"/>
          </p:nvPr>
        </p:nvSpPr>
        <p:spPr>
          <a:xfrm>
            <a:off x="1145136" y="1028700"/>
            <a:ext cx="9947305" cy="1090657"/>
          </a:xfrm>
        </p:spPr>
        <p:txBody>
          <a:bodyPr vert="horz" lIns="91440" tIns="45720" rIns="91440" bIns="45720" rtlCol="0" anchor="b">
            <a:normAutofit/>
          </a:bodyPr>
          <a:lstStyle/>
          <a:p>
            <a:pPr algn="ctr"/>
            <a:r>
              <a:rPr lang="en-US" sz="4800">
                <a:solidFill>
                  <a:srgbClr val="FFFFFF"/>
                </a:solidFill>
              </a:rPr>
              <a:t>Safeguarding (Online Safety)</a:t>
            </a:r>
          </a:p>
        </p:txBody>
      </p:sp>
      <p:sp>
        <p:nvSpPr>
          <p:cNvPr id="4" name="Footer Placeholder 3">
            <a:extLst>
              <a:ext uri="{FF2B5EF4-FFF2-40B4-BE49-F238E27FC236}">
                <a16:creationId xmlns:a16="http://schemas.microsoft.com/office/drawing/2014/main" id="{6FCF2F39-5488-425F-ABDD-96F3DD23E2E8}"/>
              </a:ext>
            </a:extLst>
          </p:cNvPr>
          <p:cNvSpPr>
            <a:spLocks noGrp="1"/>
          </p:cNvSpPr>
          <p:nvPr>
            <p:ph type="ftr" sz="quarter" idx="11"/>
          </p:nvPr>
        </p:nvSpPr>
        <p:spPr>
          <a:xfrm rot="5400000">
            <a:off x="-1828800" y="2002536"/>
            <a:ext cx="4114800" cy="365125"/>
          </a:xfrm>
        </p:spPr>
        <p:txBody>
          <a:bodyPr vert="horz" lIns="91440" tIns="45720" rIns="91440" bIns="45720" rtlCol="0" anchor="ctr">
            <a:normAutofit/>
          </a:bodyPr>
          <a:lstStyle/>
          <a:p>
            <a:pPr algn="l">
              <a:spcAft>
                <a:spcPts val="600"/>
              </a:spcAft>
              <a:defRPr/>
            </a:pPr>
            <a:r>
              <a:rPr lang="en-US" sz="1100" kern="1200">
                <a:solidFill>
                  <a:srgbClr val="FFFFFF"/>
                </a:solidFill>
                <a:latin typeface="Calibri" panose="020F0502020204030204"/>
                <a:ea typeface="+mn-ea"/>
                <a:cs typeface="+mn-cs"/>
              </a:rPr>
              <a:t>Creativity - Excellence - Resilience</a:t>
            </a:r>
          </a:p>
        </p:txBody>
      </p:sp>
      <p:sp>
        <p:nvSpPr>
          <p:cNvPr id="17" name="Freeform: Shape 16">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screenshot of a web page&#10;&#10;AI-generated content may be incorrect.">
            <a:extLst>
              <a:ext uri="{FF2B5EF4-FFF2-40B4-BE49-F238E27FC236}">
                <a16:creationId xmlns:a16="http://schemas.microsoft.com/office/drawing/2014/main" id="{9A3E4F24-DE3C-5855-982D-4E40516592D8}"/>
              </a:ext>
            </a:extLst>
          </p:cNvPr>
          <p:cNvPicPr>
            <a:picLocks noChangeAspect="1"/>
          </p:cNvPicPr>
          <p:nvPr/>
        </p:nvPicPr>
        <p:blipFill>
          <a:blip r:embed="rId3"/>
          <a:srcRect r="2958" b="2"/>
          <a:stretch>
            <a:fillRect/>
          </a:stretch>
        </p:blipFill>
        <p:spPr>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681403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BE732E-11E1-45FF-BF4B-AC752AECB077}"/>
              </a:ext>
            </a:extLst>
          </p:cNvPr>
          <p:cNvSpPr>
            <a:spLocks noGrp="1"/>
          </p:cNvSpPr>
          <p:nvPr>
            <p:ph type="title"/>
          </p:nvPr>
        </p:nvSpPr>
        <p:spPr>
          <a:xfrm>
            <a:off x="686834" y="1153572"/>
            <a:ext cx="3200400" cy="4461163"/>
          </a:xfrm>
        </p:spPr>
        <p:txBody>
          <a:bodyPr>
            <a:normAutofit/>
          </a:bodyPr>
          <a:lstStyle/>
          <a:p>
            <a:r>
              <a:rPr lang="en-GB" sz="4100">
                <a:solidFill>
                  <a:srgbClr val="FFFFFF"/>
                </a:solidFill>
              </a:rPr>
              <a:t>School/Parent Partnership</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7E220387-3FB7-4836-8A29-D3B863DF21CE}"/>
              </a:ext>
            </a:extLst>
          </p:cNvPr>
          <p:cNvSpPr>
            <a:spLocks noGrp="1"/>
          </p:cNvSpPr>
          <p:nvPr>
            <p:ph idx="1"/>
          </p:nvPr>
        </p:nvSpPr>
        <p:spPr>
          <a:xfrm>
            <a:off x="4447308" y="591344"/>
            <a:ext cx="6906491" cy="5585619"/>
          </a:xfrm>
        </p:spPr>
        <p:txBody>
          <a:bodyPr anchor="ctr">
            <a:normAutofit/>
          </a:bodyPr>
          <a:lstStyle/>
          <a:p>
            <a:pPr marL="0" indent="0">
              <a:buNone/>
            </a:pPr>
            <a:r>
              <a:rPr lang="en-GB" sz="2200"/>
              <a:t>We pride ourselves on our open relationships with parents and together we:</a:t>
            </a:r>
          </a:p>
          <a:p>
            <a:r>
              <a:rPr lang="en-GB" sz="2200"/>
              <a:t>Respect and support our school’s values</a:t>
            </a:r>
          </a:p>
          <a:p>
            <a:r>
              <a:rPr lang="en-GB" sz="2200"/>
              <a:t>Encourage children to challenge themselves and provide the support and environment to maximize their academic potential</a:t>
            </a:r>
          </a:p>
          <a:p>
            <a:r>
              <a:rPr lang="en-GB" sz="2200"/>
              <a:t>Encourage our child to take as full and active part in school life as possible</a:t>
            </a:r>
          </a:p>
          <a:p>
            <a:r>
              <a:rPr lang="en-GB" sz="2200"/>
              <a:t>Support each other, especially regarding attendance, behaviour, online safety and home learning</a:t>
            </a:r>
          </a:p>
          <a:p>
            <a:r>
              <a:rPr lang="en-GB" sz="2200"/>
              <a:t>Work together to safeguard pupils and support their physical, mental and emotional wellbeing.</a:t>
            </a:r>
          </a:p>
          <a:p>
            <a:r>
              <a:rPr lang="en-GB" sz="2200"/>
              <a:t>Ensure that any concerns or issues are directly and promptly addressed through direct contact, telephone or email.</a:t>
            </a:r>
          </a:p>
        </p:txBody>
      </p:sp>
      <p:sp>
        <p:nvSpPr>
          <p:cNvPr id="5" name="Footer Placeholder 4">
            <a:extLst>
              <a:ext uri="{FF2B5EF4-FFF2-40B4-BE49-F238E27FC236}">
                <a16:creationId xmlns:a16="http://schemas.microsoft.com/office/drawing/2014/main" id="{79E43521-CD70-44CB-97D6-4666DC473852}"/>
              </a:ext>
            </a:extLst>
          </p:cNvPr>
          <p:cNvSpPr>
            <a:spLocks noGrp="1"/>
          </p:cNvSpPr>
          <p:nvPr>
            <p:ph type="ftr" sz="quarter" idx="11"/>
          </p:nvPr>
        </p:nvSpPr>
        <p:spPr>
          <a:xfrm>
            <a:off x="4038600" y="6356350"/>
            <a:ext cx="5251174" cy="365125"/>
          </a:xfrm>
        </p:spPr>
        <p:txBody>
          <a:bodyPr>
            <a:normAutofit/>
          </a:bodyPr>
          <a:lstStyle/>
          <a:p>
            <a:pPr>
              <a:spcAft>
                <a:spcPts val="600"/>
              </a:spcAft>
            </a:pPr>
            <a:r>
              <a:rPr lang="en-GB"/>
              <a:t>Creativity - Excellence - Resilience</a:t>
            </a:r>
          </a:p>
        </p:txBody>
      </p:sp>
    </p:spTree>
    <p:extLst>
      <p:ext uri="{BB962C8B-B14F-4D97-AF65-F5344CB8AC3E}">
        <p14:creationId xmlns:p14="http://schemas.microsoft.com/office/powerpoint/2010/main" val="1431553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B8B4A1E-EAE5-D99E-E3EF-D9D16B22D30F}"/>
              </a:ext>
            </a:extLst>
          </p:cNvPr>
          <p:cNvPicPr>
            <a:picLocks noChangeAspect="1"/>
          </p:cNvPicPr>
          <p:nvPr/>
        </p:nvPicPr>
        <p:blipFill>
          <a:blip r:embed="rId2">
            <a:alphaModFix amt="35000"/>
          </a:blip>
          <a:srcRect r="-2" b="12792"/>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C38B402-2B6C-4D9E-89E5-EFF74AAF18A0}"/>
              </a:ext>
            </a:extLst>
          </p:cNvPr>
          <p:cNvSpPr>
            <a:spLocks noGrp="1"/>
          </p:cNvSpPr>
          <p:nvPr>
            <p:ph type="title"/>
          </p:nvPr>
        </p:nvSpPr>
        <p:spPr>
          <a:xfrm>
            <a:off x="838200" y="365125"/>
            <a:ext cx="10515600" cy="1325563"/>
          </a:xfrm>
        </p:spPr>
        <p:txBody>
          <a:bodyPr>
            <a:normAutofit/>
          </a:bodyPr>
          <a:lstStyle/>
          <a:p>
            <a:r>
              <a:rPr lang="en-GB" b="1" u="sng">
                <a:solidFill>
                  <a:srgbClr val="FFFFFF"/>
                </a:solidFill>
              </a:rPr>
              <a:t>Key Information</a:t>
            </a:r>
          </a:p>
        </p:txBody>
      </p:sp>
      <p:sp>
        <p:nvSpPr>
          <p:cNvPr id="4" name="Footer Placeholder 3">
            <a:extLst>
              <a:ext uri="{FF2B5EF4-FFF2-40B4-BE49-F238E27FC236}">
                <a16:creationId xmlns:a16="http://schemas.microsoft.com/office/drawing/2014/main" id="{67A4ABDD-F640-4C3F-8B8E-C51778E79A8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solidFill>
                  <a:srgbClr val="FFFFFF"/>
                </a:solidFill>
              </a:rPr>
              <a:t>Creativity - Excellence - Resilience</a:t>
            </a:r>
          </a:p>
        </p:txBody>
      </p:sp>
      <p:graphicFrame>
        <p:nvGraphicFramePr>
          <p:cNvPr id="6" name="Content Placeholder 2">
            <a:extLst>
              <a:ext uri="{FF2B5EF4-FFF2-40B4-BE49-F238E27FC236}">
                <a16:creationId xmlns:a16="http://schemas.microsoft.com/office/drawing/2014/main" id="{B499C3C0-19D8-7870-E392-6BF0F5775E94}"/>
              </a:ext>
            </a:extLst>
          </p:cNvPr>
          <p:cNvGraphicFramePr>
            <a:graphicFrameLocks noGrp="1"/>
          </p:cNvGraphicFramePr>
          <p:nvPr>
            <p:ph idx="1"/>
            <p:extLst>
              <p:ext uri="{D42A27DB-BD31-4B8C-83A1-F6EECF244321}">
                <p14:modId xmlns:p14="http://schemas.microsoft.com/office/powerpoint/2010/main" val="37179914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006706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398A6-D462-ACAC-87A5-BF97F784511A}"/>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B566B3-1766-3124-62A3-CA3768D1EFFA}"/>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PGL quick reminders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CAEF4E7-BC56-B6EA-3743-190B66BF5283}"/>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500" dirty="0"/>
              <a:t>Bring a watch or clock for the room</a:t>
            </a:r>
            <a:endParaRPr lang="en-US" sz="1500" dirty="0">
              <a:ea typeface="Calibri"/>
              <a:cs typeface="Calibri"/>
            </a:endParaRPr>
          </a:p>
          <a:p>
            <a:pPr indent="-228600">
              <a:lnSpc>
                <a:spcPct val="90000"/>
              </a:lnSpc>
              <a:spcAft>
                <a:spcPts val="600"/>
              </a:spcAft>
              <a:buFont typeface="Arial" panose="020B0604020202020204" pitchFamily="34" charset="0"/>
              <a:buChar char="•"/>
            </a:pPr>
            <a:r>
              <a:rPr lang="en-US" sz="1500" dirty="0"/>
              <a:t>Make sure they know how to change a duvet cover </a:t>
            </a:r>
            <a:endParaRPr lang="en-US" sz="1500" dirty="0">
              <a:ea typeface="Calibri"/>
              <a:cs typeface="Calibri"/>
            </a:endParaRPr>
          </a:p>
          <a:p>
            <a:pPr indent="-228600">
              <a:lnSpc>
                <a:spcPct val="90000"/>
              </a:lnSpc>
              <a:spcAft>
                <a:spcPts val="600"/>
              </a:spcAft>
              <a:buFont typeface="Arial" panose="020B0604020202020204" pitchFamily="34" charset="0"/>
              <a:buChar char="•"/>
            </a:pPr>
            <a:r>
              <a:rPr lang="en-US" sz="1500" dirty="0"/>
              <a:t>No </a:t>
            </a:r>
            <a:r>
              <a:rPr lang="en-US" sz="1500" b="1" dirty="0"/>
              <a:t> WATER ACTIVITIES?</a:t>
            </a:r>
            <a:endParaRPr lang="en-US" sz="1500" b="1" dirty="0">
              <a:ea typeface="Calibri"/>
              <a:cs typeface="Calibri"/>
            </a:endParaRPr>
          </a:p>
          <a:p>
            <a:pPr indent="-228600">
              <a:lnSpc>
                <a:spcPct val="90000"/>
              </a:lnSpc>
              <a:spcAft>
                <a:spcPts val="600"/>
              </a:spcAft>
              <a:buFont typeface="Arial" panose="020B0604020202020204" pitchFamily="34" charset="0"/>
              <a:buChar char="•"/>
            </a:pPr>
            <a:r>
              <a:rPr lang="en-US" sz="1500" dirty="0"/>
              <a:t>No short shorts – should cover most of the thigh.</a:t>
            </a:r>
            <a:endParaRPr lang="en-US" sz="1500" dirty="0">
              <a:ea typeface="Calibri"/>
              <a:cs typeface="Calibri"/>
            </a:endParaRPr>
          </a:p>
          <a:p>
            <a:pPr indent="-228600">
              <a:lnSpc>
                <a:spcPct val="90000"/>
              </a:lnSpc>
              <a:spcAft>
                <a:spcPts val="600"/>
              </a:spcAft>
              <a:buFont typeface="Arial" panose="020B0604020202020204" pitchFamily="34" charset="0"/>
              <a:buChar char="•"/>
            </a:pPr>
            <a:r>
              <a:rPr lang="en-US" sz="1500" dirty="0"/>
              <a:t>More long trousers/leggings</a:t>
            </a:r>
            <a:endParaRPr lang="en-US" sz="1500" dirty="0">
              <a:ea typeface="Calibri"/>
              <a:cs typeface="Calibri"/>
            </a:endParaRPr>
          </a:p>
          <a:p>
            <a:pPr indent="-228600">
              <a:lnSpc>
                <a:spcPct val="90000"/>
              </a:lnSpc>
              <a:spcAft>
                <a:spcPts val="600"/>
              </a:spcAft>
              <a:buFont typeface="Arial" panose="020B0604020202020204" pitchFamily="34" charset="0"/>
              <a:buChar char="•"/>
            </a:pPr>
            <a:r>
              <a:rPr lang="en-US" sz="1500" dirty="0">
                <a:ea typeface="Calibri"/>
                <a:cs typeface="Calibri"/>
              </a:rPr>
              <a:t>Long sleeves</a:t>
            </a:r>
          </a:p>
          <a:p>
            <a:pPr indent="-228600">
              <a:lnSpc>
                <a:spcPct val="90000"/>
              </a:lnSpc>
              <a:spcAft>
                <a:spcPts val="600"/>
              </a:spcAft>
              <a:buFont typeface="Arial" panose="020B0604020202020204" pitchFamily="34" charset="0"/>
              <a:buChar char="•"/>
            </a:pPr>
            <a:endParaRPr lang="en-US" sz="1500" dirty="0">
              <a:ea typeface="Calibri"/>
              <a:cs typeface="Calibri"/>
            </a:endParaRP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dirty="0"/>
              <a:t>PE Kit on Kent test day</a:t>
            </a:r>
            <a:endParaRPr lang="en-US" sz="1500" dirty="0">
              <a:ea typeface="Calibri"/>
              <a:cs typeface="Calibri"/>
            </a:endParaRPr>
          </a:p>
          <a:p>
            <a:pPr indent="-228600">
              <a:lnSpc>
                <a:spcPct val="90000"/>
              </a:lnSpc>
              <a:spcAft>
                <a:spcPts val="600"/>
              </a:spcAft>
              <a:buFont typeface="Arial" panose="020B0604020202020204" pitchFamily="34" charset="0"/>
              <a:buChar char="•"/>
            </a:pPr>
            <a:endParaRPr lang="en-US" sz="1500"/>
          </a:p>
        </p:txBody>
      </p:sp>
      <p:pic>
        <p:nvPicPr>
          <p:cNvPr id="8" name="Picture 7" descr="PGL Adventures">
            <a:extLst>
              <a:ext uri="{FF2B5EF4-FFF2-40B4-BE49-F238E27FC236}">
                <a16:creationId xmlns:a16="http://schemas.microsoft.com/office/drawing/2014/main" id="{C9F6C570-E440-70A6-F958-CA9A26115A95}"/>
              </a:ext>
            </a:extLst>
          </p:cNvPr>
          <p:cNvPicPr>
            <a:picLocks noChangeAspect="1"/>
          </p:cNvPicPr>
          <p:nvPr/>
        </p:nvPicPr>
        <p:blipFill>
          <a:blip r:embed="rId2"/>
          <a:srcRect t="302" r="-1"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9D441B9A-3D35-0342-8460-80783BC15491}"/>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Creativity - Excellence - Resilience</a:t>
            </a:r>
          </a:p>
        </p:txBody>
      </p:sp>
      <p:sp>
        <p:nvSpPr>
          <p:cNvPr id="3" name="TextBox 2">
            <a:extLst>
              <a:ext uri="{FF2B5EF4-FFF2-40B4-BE49-F238E27FC236}">
                <a16:creationId xmlns:a16="http://schemas.microsoft.com/office/drawing/2014/main" id="{C0A58A35-511A-1343-419D-FB344A7B5C74}"/>
              </a:ext>
            </a:extLst>
          </p:cNvPr>
          <p:cNvSpPr txBox="1"/>
          <p:nvPr/>
        </p:nvSpPr>
        <p:spPr>
          <a:xfrm>
            <a:off x="899973" y="2011706"/>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TextBox 4">
            <a:extLst>
              <a:ext uri="{FF2B5EF4-FFF2-40B4-BE49-F238E27FC236}">
                <a16:creationId xmlns:a16="http://schemas.microsoft.com/office/drawing/2014/main" id="{AC096E34-0F6D-2844-C65A-47F4EAED3104}"/>
              </a:ext>
            </a:extLst>
          </p:cNvPr>
          <p:cNvSpPr txBox="1"/>
          <p:nvPr/>
        </p:nvSpPr>
        <p:spPr>
          <a:xfrm>
            <a:off x="1204376" y="1852887"/>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423786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FBCD0-2BD5-A909-8FD5-168B13AD1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28438-6D1E-499A-B68A-1DB75C3FDBC5}"/>
              </a:ext>
            </a:extLst>
          </p:cNvPr>
          <p:cNvSpPr>
            <a:spLocks noGrp="1"/>
          </p:cNvSpPr>
          <p:nvPr>
            <p:ph type="title"/>
          </p:nvPr>
        </p:nvSpPr>
        <p:spPr>
          <a:xfrm>
            <a:off x="838200" y="1621169"/>
            <a:ext cx="10515600" cy="1325563"/>
          </a:xfrm>
        </p:spPr>
        <p:txBody>
          <a:bodyPr/>
          <a:lstStyle/>
          <a:p>
            <a:pPr algn="ctr"/>
            <a:r>
              <a:rPr lang="en-GB"/>
              <a:t>Any Questions</a:t>
            </a:r>
          </a:p>
        </p:txBody>
      </p:sp>
      <p:sp>
        <p:nvSpPr>
          <p:cNvPr id="4" name="Footer Placeholder 3">
            <a:extLst>
              <a:ext uri="{FF2B5EF4-FFF2-40B4-BE49-F238E27FC236}">
                <a16:creationId xmlns:a16="http://schemas.microsoft.com/office/drawing/2014/main" id="{90BDFED6-9D35-8D07-9D29-012EA7E1C718}"/>
              </a:ext>
            </a:extLst>
          </p:cNvPr>
          <p:cNvSpPr>
            <a:spLocks noGrp="1"/>
          </p:cNvSpPr>
          <p:nvPr>
            <p:ph type="ftr" sz="quarter" idx="11"/>
          </p:nvPr>
        </p:nvSpPr>
        <p:spPr/>
        <p:txBody>
          <a:bodyPr/>
          <a:lstStyle/>
          <a:p>
            <a:r>
              <a:rPr lang="en-GB"/>
              <a:t>Creativity - Excellence - Resilience</a:t>
            </a:r>
          </a:p>
        </p:txBody>
      </p:sp>
    </p:spTree>
    <p:extLst>
      <p:ext uri="{BB962C8B-B14F-4D97-AF65-F5344CB8AC3E}">
        <p14:creationId xmlns:p14="http://schemas.microsoft.com/office/powerpoint/2010/main" val="133942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2B55F8-A090-4BEC-AD2C-0914771A5E89}"/>
              </a:ext>
            </a:extLst>
          </p:cNvPr>
          <p:cNvSpPr>
            <a:spLocks noGrp="1"/>
          </p:cNvSpPr>
          <p:nvPr>
            <p:ph type="title"/>
          </p:nvPr>
        </p:nvSpPr>
        <p:spPr>
          <a:xfrm>
            <a:off x="335783" y="1186"/>
            <a:ext cx="10515600" cy="1090242"/>
          </a:xfrm>
        </p:spPr>
        <p:txBody>
          <a:bodyPr/>
          <a:lstStyle/>
          <a:p>
            <a:pPr algn="ctr"/>
            <a:r>
              <a:rPr lang="en-GB"/>
              <a:t>Who’s Who</a:t>
            </a:r>
          </a:p>
        </p:txBody>
      </p:sp>
      <p:sp>
        <p:nvSpPr>
          <p:cNvPr id="6" name="Content Placeholder 5">
            <a:extLst>
              <a:ext uri="{FF2B5EF4-FFF2-40B4-BE49-F238E27FC236}">
                <a16:creationId xmlns:a16="http://schemas.microsoft.com/office/drawing/2014/main" id="{28581DAD-C669-49C6-8CF0-96B07A62CA36}"/>
              </a:ext>
            </a:extLst>
          </p:cNvPr>
          <p:cNvSpPr>
            <a:spLocks noGrp="1"/>
          </p:cNvSpPr>
          <p:nvPr>
            <p:ph sz="half" idx="1"/>
          </p:nvPr>
        </p:nvSpPr>
        <p:spPr/>
        <p:txBody>
          <a:bodyPr vert="horz" lIns="91440" tIns="45720" rIns="91440" bIns="45720" rtlCol="0" anchor="t">
            <a:normAutofit fontScale="92500" lnSpcReduction="20000"/>
          </a:bodyPr>
          <a:lstStyle/>
          <a:p>
            <a:pPr marL="0" indent="0">
              <a:spcBef>
                <a:spcPct val="20000"/>
              </a:spcBef>
              <a:buClr>
                <a:srgbClr val="FFCC00"/>
              </a:buClr>
              <a:buSzPct val="120000"/>
              <a:buNone/>
            </a:pPr>
            <a:r>
              <a:rPr lang="en-GB"/>
              <a:t>Mr Chamberlain (Poplar)</a:t>
            </a:r>
          </a:p>
          <a:p>
            <a:pPr marL="0" indent="0">
              <a:spcBef>
                <a:spcPct val="20000"/>
              </a:spcBef>
              <a:buNone/>
            </a:pPr>
            <a:r>
              <a:rPr lang="en-GB"/>
              <a:t>Mrs Radford (Poplar)</a:t>
            </a:r>
            <a:endParaRPr lang="en-GB">
              <a:cs typeface="Calibri"/>
            </a:endParaRPr>
          </a:p>
          <a:p>
            <a:pPr marL="0" indent="0">
              <a:spcBef>
                <a:spcPct val="20000"/>
              </a:spcBef>
              <a:buClr>
                <a:srgbClr val="FFCC00"/>
              </a:buClr>
              <a:buSzPct val="120000"/>
              <a:buNone/>
            </a:pPr>
            <a:r>
              <a:rPr lang="en-GB"/>
              <a:t>Miss Amelia (Poplar)</a:t>
            </a:r>
            <a:endParaRPr lang="en-GB">
              <a:cs typeface="Calibri"/>
            </a:endParaRPr>
          </a:p>
          <a:p>
            <a:pPr marL="0" lvl="0" indent="0">
              <a:spcBef>
                <a:spcPct val="20000"/>
              </a:spcBef>
              <a:buClr>
                <a:srgbClr val="FFCC00"/>
              </a:buClr>
              <a:buSzPct val="120000"/>
              <a:buNone/>
            </a:pPr>
            <a:endParaRPr lang="en-GB">
              <a:cs typeface="Calibri"/>
            </a:endParaRPr>
          </a:p>
          <a:p>
            <a:pPr marL="0" lvl="0" indent="0">
              <a:spcBef>
                <a:spcPct val="20000"/>
              </a:spcBef>
              <a:buClr>
                <a:srgbClr val="FFCC00"/>
              </a:buClr>
              <a:buSzPct val="120000"/>
              <a:buNone/>
            </a:pPr>
            <a:endParaRPr lang="en-GB"/>
          </a:p>
          <a:p>
            <a:pPr marL="0" lvl="0" indent="0">
              <a:spcBef>
                <a:spcPct val="20000"/>
              </a:spcBef>
              <a:buClr>
                <a:srgbClr val="FFCC00"/>
              </a:buClr>
              <a:buSzPct val="120000"/>
              <a:buNone/>
            </a:pPr>
            <a:r>
              <a:rPr lang="en-GB"/>
              <a:t>Mr Wren (Sycamore)</a:t>
            </a:r>
            <a:endParaRPr lang="en-GB">
              <a:cs typeface="Calibri"/>
            </a:endParaRPr>
          </a:p>
          <a:p>
            <a:pPr marL="0" indent="0">
              <a:spcBef>
                <a:spcPct val="20000"/>
              </a:spcBef>
              <a:buClr>
                <a:srgbClr val="FFCC00"/>
              </a:buClr>
              <a:buSzPct val="120000"/>
              <a:buNone/>
            </a:pPr>
            <a:r>
              <a:rPr lang="en-GB"/>
              <a:t>Mrs Brooks (Sycamore)</a:t>
            </a:r>
            <a:endParaRPr lang="en-GB">
              <a:ea typeface="Calibri" panose="020F0502020204030204"/>
              <a:cs typeface="Calibri" panose="020F0502020204030204"/>
            </a:endParaRPr>
          </a:p>
          <a:p>
            <a:pPr marL="0" indent="0">
              <a:spcBef>
                <a:spcPct val="20000"/>
              </a:spcBef>
              <a:buNone/>
            </a:pPr>
            <a:r>
              <a:rPr lang="en-GB">
                <a:ea typeface="Calibri" panose="020F0502020204030204"/>
                <a:cs typeface="Calibri" panose="020F0502020204030204"/>
              </a:rPr>
              <a:t>Mrs Corall (Sycamore)</a:t>
            </a:r>
          </a:p>
          <a:p>
            <a:pPr marL="0" indent="0">
              <a:spcBef>
                <a:spcPct val="20000"/>
              </a:spcBef>
              <a:buNone/>
            </a:pPr>
            <a:r>
              <a:rPr lang="en-GB">
                <a:ea typeface="Calibri" panose="020F0502020204030204"/>
                <a:cs typeface="Calibri" panose="020F0502020204030204"/>
              </a:rPr>
              <a:t>Mr Taylor (</a:t>
            </a:r>
            <a:r>
              <a:rPr lang="en-GB" sz="1800">
                <a:ea typeface="Calibri" panose="020F0502020204030204"/>
                <a:cs typeface="Calibri" panose="020F0502020204030204"/>
              </a:rPr>
              <a:t>Sycamore Fridays</a:t>
            </a:r>
            <a:r>
              <a:rPr lang="en-GB">
                <a:ea typeface="Calibri" panose="020F0502020204030204"/>
                <a:cs typeface="Calibri" panose="020F0502020204030204"/>
              </a:rPr>
              <a:t>)</a:t>
            </a:r>
          </a:p>
          <a:p>
            <a:pPr marL="0" lvl="0" indent="0">
              <a:spcBef>
                <a:spcPct val="20000"/>
              </a:spcBef>
              <a:buClr>
                <a:srgbClr val="FFCC00"/>
              </a:buClr>
              <a:buSzPct val="120000"/>
              <a:buNone/>
            </a:pPr>
            <a:endParaRPr lang="en-GB"/>
          </a:p>
          <a:p>
            <a:pPr marL="0" lvl="0" indent="0">
              <a:spcBef>
                <a:spcPct val="20000"/>
              </a:spcBef>
              <a:buClr>
                <a:srgbClr val="FFCC00"/>
              </a:buClr>
              <a:buSzPct val="120000"/>
              <a:buNone/>
            </a:pPr>
            <a:r>
              <a:rPr lang="en-GB"/>
              <a:t>Mr Miles (Music)</a:t>
            </a:r>
          </a:p>
          <a:p>
            <a:pPr marL="0" lvl="0" indent="0">
              <a:spcBef>
                <a:spcPct val="20000"/>
              </a:spcBef>
              <a:buClr>
                <a:srgbClr val="FFCC00"/>
              </a:buClr>
              <a:buSzPct val="120000"/>
              <a:buNone/>
            </a:pPr>
            <a:r>
              <a:rPr lang="en-GB"/>
              <a:t>Mrs Smith (Art)</a:t>
            </a:r>
          </a:p>
          <a:p>
            <a:pPr marL="0" lvl="0" indent="0">
              <a:spcBef>
                <a:spcPct val="20000"/>
              </a:spcBef>
              <a:buClr>
                <a:srgbClr val="FFCC00"/>
              </a:buClr>
              <a:buSzPct val="120000"/>
              <a:buNone/>
            </a:pPr>
            <a:endParaRPr lang="en-GB"/>
          </a:p>
          <a:p>
            <a:endParaRPr lang="en-GB"/>
          </a:p>
        </p:txBody>
      </p:sp>
      <p:sp>
        <p:nvSpPr>
          <p:cNvPr id="4" name="Footer Placeholder 3">
            <a:extLst>
              <a:ext uri="{FF2B5EF4-FFF2-40B4-BE49-F238E27FC236}">
                <a16:creationId xmlns:a16="http://schemas.microsoft.com/office/drawing/2014/main" id="{EEC39D9F-C5D7-487B-B9ED-2DF34CCB1E6E}"/>
              </a:ext>
            </a:extLst>
          </p:cNvPr>
          <p:cNvSpPr>
            <a:spLocks noGrp="1"/>
          </p:cNvSpPr>
          <p:nvPr>
            <p:ph type="ftr" sz="quarter" idx="11"/>
          </p:nvPr>
        </p:nvSpPr>
        <p:spPr/>
        <p:txBody>
          <a:bodyPr/>
          <a:lstStyle/>
          <a:p>
            <a:r>
              <a:rPr lang="en-GB"/>
              <a:t>Creativity - Excellence - Resilience</a:t>
            </a:r>
          </a:p>
        </p:txBody>
      </p:sp>
      <p:pic>
        <p:nvPicPr>
          <p:cNvPr id="3" name="Picture 2" descr="A group of people smiling&#10;&#10;Description automatically generated">
            <a:extLst>
              <a:ext uri="{FF2B5EF4-FFF2-40B4-BE49-F238E27FC236}">
                <a16:creationId xmlns:a16="http://schemas.microsoft.com/office/drawing/2014/main" id="{2121A8B6-A830-F390-CC5F-B55B91540269}"/>
              </a:ext>
            </a:extLst>
          </p:cNvPr>
          <p:cNvPicPr>
            <a:picLocks noChangeAspect="1"/>
          </p:cNvPicPr>
          <p:nvPr/>
        </p:nvPicPr>
        <p:blipFill>
          <a:blip r:embed="rId3"/>
          <a:stretch>
            <a:fillRect/>
          </a:stretch>
        </p:blipFill>
        <p:spPr>
          <a:xfrm>
            <a:off x="4654542" y="1596480"/>
            <a:ext cx="6195290" cy="4161202"/>
          </a:xfrm>
          <a:prstGeom prst="rect">
            <a:avLst/>
          </a:prstGeom>
        </p:spPr>
      </p:pic>
      <p:pic>
        <p:nvPicPr>
          <p:cNvPr id="2" name="Picture 1" descr="A group of people smiling&#10;&#10;Description automatically generated">
            <a:extLst>
              <a:ext uri="{FF2B5EF4-FFF2-40B4-BE49-F238E27FC236}">
                <a16:creationId xmlns:a16="http://schemas.microsoft.com/office/drawing/2014/main" id="{C2B24F93-DCF2-97A4-68DC-1441E50BE70C}"/>
              </a:ext>
            </a:extLst>
          </p:cNvPr>
          <p:cNvPicPr>
            <a:picLocks noChangeAspect="1"/>
          </p:cNvPicPr>
          <p:nvPr/>
        </p:nvPicPr>
        <p:blipFill>
          <a:blip r:embed="rId4"/>
          <a:stretch>
            <a:fillRect/>
          </a:stretch>
        </p:blipFill>
        <p:spPr>
          <a:xfrm>
            <a:off x="4653121" y="853184"/>
            <a:ext cx="7417847" cy="5877446"/>
          </a:xfrm>
          <a:prstGeom prst="rect">
            <a:avLst/>
          </a:prstGeom>
        </p:spPr>
      </p:pic>
      <p:pic>
        <p:nvPicPr>
          <p:cNvPr id="7" name="Picture 6" descr="A person in a brown jacket&#10;&#10;Description automatically generated">
            <a:extLst>
              <a:ext uri="{FF2B5EF4-FFF2-40B4-BE49-F238E27FC236}">
                <a16:creationId xmlns:a16="http://schemas.microsoft.com/office/drawing/2014/main" id="{0DDEB1F8-5DCA-167E-FA9C-FF4178AA0A28}"/>
              </a:ext>
            </a:extLst>
          </p:cNvPr>
          <p:cNvPicPr>
            <a:picLocks noChangeAspect="1"/>
          </p:cNvPicPr>
          <p:nvPr/>
        </p:nvPicPr>
        <p:blipFill>
          <a:blip r:embed="rId5"/>
          <a:stretch>
            <a:fillRect/>
          </a:stretch>
        </p:blipFill>
        <p:spPr>
          <a:xfrm>
            <a:off x="6702246" y="4004000"/>
            <a:ext cx="1685925" cy="2633661"/>
          </a:xfrm>
          <a:prstGeom prst="rect">
            <a:avLst/>
          </a:prstGeom>
        </p:spPr>
      </p:pic>
      <p:pic>
        <p:nvPicPr>
          <p:cNvPr id="8" name="Picture 7" descr="A person and child standing on grass&#10;&#10;AI-generated content may be incorrect.">
            <a:extLst>
              <a:ext uri="{FF2B5EF4-FFF2-40B4-BE49-F238E27FC236}">
                <a16:creationId xmlns:a16="http://schemas.microsoft.com/office/drawing/2014/main" id="{5459DDA3-1C07-A980-1359-25911D4E5D1F}"/>
              </a:ext>
            </a:extLst>
          </p:cNvPr>
          <p:cNvPicPr>
            <a:picLocks noChangeAspect="1"/>
          </p:cNvPicPr>
          <p:nvPr/>
        </p:nvPicPr>
        <p:blipFill>
          <a:blip r:embed="rId6"/>
          <a:stretch>
            <a:fillRect/>
          </a:stretch>
        </p:blipFill>
        <p:spPr>
          <a:xfrm>
            <a:off x="8577751" y="3960202"/>
            <a:ext cx="1933575" cy="2571750"/>
          </a:xfrm>
          <a:prstGeom prst="rect">
            <a:avLst/>
          </a:prstGeom>
        </p:spPr>
      </p:pic>
      <p:pic>
        <p:nvPicPr>
          <p:cNvPr id="9" name="Picture 8" descr="A collage of people in different poses&#10;&#10;AI-generated content may be incorrect.">
            <a:extLst>
              <a:ext uri="{FF2B5EF4-FFF2-40B4-BE49-F238E27FC236}">
                <a16:creationId xmlns:a16="http://schemas.microsoft.com/office/drawing/2014/main" id="{7FDE7956-54E9-A379-03B8-CB7AFA364528}"/>
              </a:ext>
            </a:extLst>
          </p:cNvPr>
          <p:cNvPicPr>
            <a:picLocks noChangeAspect="1"/>
          </p:cNvPicPr>
          <p:nvPr/>
        </p:nvPicPr>
        <p:blipFill>
          <a:blip r:embed="rId7"/>
          <a:stretch>
            <a:fillRect/>
          </a:stretch>
        </p:blipFill>
        <p:spPr>
          <a:xfrm>
            <a:off x="4538663" y="854441"/>
            <a:ext cx="7549906" cy="5872042"/>
          </a:xfrm>
          <a:prstGeom prst="rect">
            <a:avLst/>
          </a:prstGeom>
        </p:spPr>
      </p:pic>
      <p:pic>
        <p:nvPicPr>
          <p:cNvPr id="10" name="Picture 9" descr="A person and a child&#10;&#10;AI-generated content may be incorrect.">
            <a:extLst>
              <a:ext uri="{FF2B5EF4-FFF2-40B4-BE49-F238E27FC236}">
                <a16:creationId xmlns:a16="http://schemas.microsoft.com/office/drawing/2014/main" id="{7B4BA7DD-B1B9-FBBD-864E-AB3C74810888}"/>
              </a:ext>
            </a:extLst>
          </p:cNvPr>
          <p:cNvPicPr>
            <a:picLocks noChangeAspect="1"/>
          </p:cNvPicPr>
          <p:nvPr/>
        </p:nvPicPr>
        <p:blipFill>
          <a:blip r:embed="rId8"/>
          <a:stretch>
            <a:fillRect/>
          </a:stretch>
        </p:blipFill>
        <p:spPr>
          <a:xfrm>
            <a:off x="8288337" y="3790583"/>
            <a:ext cx="2219325" cy="2940295"/>
          </a:xfrm>
          <a:prstGeom prst="rect">
            <a:avLst/>
          </a:prstGeom>
        </p:spPr>
      </p:pic>
    </p:spTree>
    <p:extLst>
      <p:ext uri="{BB962C8B-B14F-4D97-AF65-F5344CB8AC3E}">
        <p14:creationId xmlns:p14="http://schemas.microsoft.com/office/powerpoint/2010/main" val="212414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C146B-6AE5-4C1F-AD51-FCB4C1DAEABA}"/>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Highlights of Year 6</a:t>
            </a:r>
            <a:br>
              <a:rPr lang="en-US" sz="4000" kern="1200">
                <a:solidFill>
                  <a:srgbClr val="FFFFFF"/>
                </a:solidFill>
                <a:latin typeface="+mj-lt"/>
                <a:ea typeface="+mj-ea"/>
                <a:cs typeface="+mj-cs"/>
              </a:rPr>
            </a:br>
            <a:endParaRPr lang="en-US" sz="4000" kern="1200">
              <a:solidFill>
                <a:srgbClr val="FFFFFF"/>
              </a:solidFill>
              <a:latin typeface="+mj-lt"/>
              <a:ea typeface="+mj-ea"/>
              <a:cs typeface="+mj-cs"/>
            </a:endParaRPr>
          </a:p>
        </p:txBody>
      </p:sp>
      <p:sp>
        <p:nvSpPr>
          <p:cNvPr id="5" name="Footer Placeholder 4">
            <a:extLst>
              <a:ext uri="{FF2B5EF4-FFF2-40B4-BE49-F238E27FC236}">
                <a16:creationId xmlns:a16="http://schemas.microsoft.com/office/drawing/2014/main" id="{13BE9516-E52C-436C-8C69-60674C7235EF}"/>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Creativity - Excellence - Resilience</a:t>
            </a:r>
          </a:p>
        </p:txBody>
      </p:sp>
      <p:graphicFrame>
        <p:nvGraphicFramePr>
          <p:cNvPr id="16" name="Content Placeholder 2">
            <a:extLst>
              <a:ext uri="{FF2B5EF4-FFF2-40B4-BE49-F238E27FC236}">
                <a16:creationId xmlns:a16="http://schemas.microsoft.com/office/drawing/2014/main" id="{D6E55E7D-B5AA-B826-92B1-ED7A277EA6B8}"/>
              </a:ext>
            </a:extLst>
          </p:cNvPr>
          <p:cNvGraphicFramePr>
            <a:graphicFrameLocks noGrp="1"/>
          </p:cNvGraphicFramePr>
          <p:nvPr>
            <p:ph sz="half" idx="1"/>
            <p:extLst>
              <p:ext uri="{D42A27DB-BD31-4B8C-83A1-F6EECF244321}">
                <p14:modId xmlns:p14="http://schemas.microsoft.com/office/powerpoint/2010/main" val="396189896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559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584E827-5415-4508-957C-E8DFFC46F88F}"/>
              </a:ext>
            </a:extLst>
          </p:cNvPr>
          <p:cNvSpPr>
            <a:spLocks noGrp="1"/>
          </p:cNvSpPr>
          <p:nvPr>
            <p:ph type="ftr" sz="quarter" idx="11"/>
          </p:nvPr>
        </p:nvSpPr>
        <p:spPr>
          <a:xfrm>
            <a:off x="4038600" y="6486974"/>
            <a:ext cx="4114800" cy="365125"/>
          </a:xfrm>
        </p:spPr>
        <p:txBody>
          <a:bodyPr/>
          <a:lstStyle/>
          <a:p>
            <a:r>
              <a:rPr lang="en-GB"/>
              <a:t>Creativity - Excellence - Resilience</a:t>
            </a:r>
          </a:p>
        </p:txBody>
      </p:sp>
      <p:pic>
        <p:nvPicPr>
          <p:cNvPr id="2" name="Picture 1">
            <a:extLst>
              <a:ext uri="{FF2B5EF4-FFF2-40B4-BE49-F238E27FC236}">
                <a16:creationId xmlns:a16="http://schemas.microsoft.com/office/drawing/2014/main" id="{98953EEA-188E-828D-219F-707927801029}"/>
              </a:ext>
            </a:extLst>
          </p:cNvPr>
          <p:cNvPicPr>
            <a:picLocks noChangeAspect="1"/>
          </p:cNvPicPr>
          <p:nvPr/>
        </p:nvPicPr>
        <p:blipFill>
          <a:blip r:embed="rId2"/>
          <a:stretch>
            <a:fillRect/>
          </a:stretch>
        </p:blipFill>
        <p:spPr>
          <a:xfrm>
            <a:off x="111981" y="856"/>
            <a:ext cx="12075501" cy="6846521"/>
          </a:xfrm>
          <a:prstGeom prst="rect">
            <a:avLst/>
          </a:prstGeom>
        </p:spPr>
      </p:pic>
    </p:spTree>
    <p:extLst>
      <p:ext uri="{BB962C8B-B14F-4D97-AF65-F5344CB8AC3E}">
        <p14:creationId xmlns:p14="http://schemas.microsoft.com/office/powerpoint/2010/main" val="152267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584E827-5415-4508-957C-E8DFFC46F88F}"/>
              </a:ext>
            </a:extLst>
          </p:cNvPr>
          <p:cNvSpPr>
            <a:spLocks noGrp="1"/>
          </p:cNvSpPr>
          <p:nvPr>
            <p:ph type="ftr" sz="quarter" idx="11"/>
          </p:nvPr>
        </p:nvSpPr>
        <p:spPr>
          <a:xfrm>
            <a:off x="4038600" y="6486974"/>
            <a:ext cx="4114800" cy="365125"/>
          </a:xfrm>
        </p:spPr>
        <p:txBody>
          <a:bodyPr/>
          <a:lstStyle/>
          <a:p>
            <a:r>
              <a:rPr lang="en-GB"/>
              <a:t>Creativity - Excellence - Resilience</a:t>
            </a:r>
          </a:p>
        </p:txBody>
      </p:sp>
      <p:pic>
        <p:nvPicPr>
          <p:cNvPr id="3" name="Picture 2" descr="A white rectangular object with black text&#10;&#10;AI-generated content may be incorrect.">
            <a:extLst>
              <a:ext uri="{FF2B5EF4-FFF2-40B4-BE49-F238E27FC236}">
                <a16:creationId xmlns:a16="http://schemas.microsoft.com/office/drawing/2014/main" id="{E7B104F3-D169-A4A5-4C62-D30F32A12A3C}"/>
              </a:ext>
            </a:extLst>
          </p:cNvPr>
          <p:cNvPicPr>
            <a:picLocks noChangeAspect="1"/>
          </p:cNvPicPr>
          <p:nvPr/>
        </p:nvPicPr>
        <p:blipFill>
          <a:blip r:embed="rId2"/>
          <a:stretch>
            <a:fillRect/>
          </a:stretch>
        </p:blipFill>
        <p:spPr>
          <a:xfrm>
            <a:off x="4275" y="-366"/>
            <a:ext cx="12183451" cy="6848963"/>
          </a:xfrm>
          <a:prstGeom prst="rect">
            <a:avLst/>
          </a:prstGeom>
        </p:spPr>
      </p:pic>
    </p:spTree>
    <p:extLst>
      <p:ext uri="{BB962C8B-B14F-4D97-AF65-F5344CB8AC3E}">
        <p14:creationId xmlns:p14="http://schemas.microsoft.com/office/powerpoint/2010/main" val="275094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CB59BE-FBD3-4D11-9AC0-658962E01029}"/>
              </a:ext>
            </a:extLst>
          </p:cNvPr>
          <p:cNvSpPr>
            <a:spLocks noGrp="1"/>
          </p:cNvSpPr>
          <p:nvPr>
            <p:ph type="title"/>
          </p:nvPr>
        </p:nvSpPr>
        <p:spPr>
          <a:xfrm>
            <a:off x="761800" y="762001"/>
            <a:ext cx="5334197" cy="1708242"/>
          </a:xfrm>
        </p:spPr>
        <p:txBody>
          <a:bodyPr anchor="ctr">
            <a:normAutofit/>
          </a:bodyPr>
          <a:lstStyle/>
          <a:p>
            <a:r>
              <a:rPr lang="en-GB" sz="4000"/>
              <a:t>Home-Learning</a:t>
            </a:r>
          </a:p>
        </p:txBody>
      </p:sp>
      <p:sp>
        <p:nvSpPr>
          <p:cNvPr id="6" name="Content Placeholder 5">
            <a:extLst>
              <a:ext uri="{FF2B5EF4-FFF2-40B4-BE49-F238E27FC236}">
                <a16:creationId xmlns:a16="http://schemas.microsoft.com/office/drawing/2014/main" id="{B5828F40-2F2E-4084-A315-28982CF1BFA9}"/>
              </a:ext>
            </a:extLst>
          </p:cNvPr>
          <p:cNvSpPr>
            <a:spLocks noGrp="1"/>
          </p:cNvSpPr>
          <p:nvPr>
            <p:ph idx="1"/>
          </p:nvPr>
        </p:nvSpPr>
        <p:spPr>
          <a:xfrm>
            <a:off x="761800" y="2470244"/>
            <a:ext cx="5334197" cy="3769835"/>
          </a:xfrm>
        </p:spPr>
        <p:txBody>
          <a:bodyPr anchor="ctr">
            <a:normAutofit/>
          </a:bodyPr>
          <a:lstStyle/>
          <a:p>
            <a:pPr marL="0" indent="0">
              <a:buNone/>
            </a:pPr>
            <a:r>
              <a:rPr lang="en-GB" sz="1600" b="1"/>
              <a:t>Reading</a:t>
            </a:r>
          </a:p>
          <a:p>
            <a:pPr marL="0" indent="0">
              <a:buNone/>
            </a:pPr>
            <a:r>
              <a:rPr lang="en-GB" sz="1600"/>
              <a:t>Children may read to an adult, with an adult or read to themselves, in the presence of an adult. The story and characters should be talked about and new words discussed. Older children need a clear understanding of the text, and should use evidence from the text to justify their answers and opinions. </a:t>
            </a:r>
          </a:p>
          <a:p>
            <a:endParaRPr lang="en-GB" sz="1600"/>
          </a:p>
          <a:p>
            <a:pPr marL="0" indent="0">
              <a:buNone/>
            </a:pPr>
            <a:r>
              <a:rPr lang="en-GB" sz="1600" b="1"/>
              <a:t>Termly Key Knowledge &amp; Skills</a:t>
            </a:r>
          </a:p>
          <a:p>
            <a:pPr marL="0" indent="0">
              <a:buNone/>
            </a:pPr>
            <a:r>
              <a:rPr lang="en-GB" sz="1600"/>
              <a:t>At the beginning of each term, there will be a newsletter detailing key mathematical and grammatical concepts as well as spellings that the parents could use to support their learning at home. These can be found on the Class Pages of our school website.</a:t>
            </a:r>
          </a:p>
        </p:txBody>
      </p:sp>
      <p:sp>
        <p:nvSpPr>
          <p:cNvPr id="5" name="Footer Placeholder 4">
            <a:extLst>
              <a:ext uri="{FF2B5EF4-FFF2-40B4-BE49-F238E27FC236}">
                <a16:creationId xmlns:a16="http://schemas.microsoft.com/office/drawing/2014/main" id="{663A9563-46A5-44BC-A290-9FFA10A81266}"/>
              </a:ext>
            </a:extLst>
          </p:cNvPr>
          <p:cNvSpPr>
            <a:spLocks noGrp="1"/>
          </p:cNvSpPr>
          <p:nvPr>
            <p:ph type="ftr" sz="quarter" idx="11"/>
          </p:nvPr>
        </p:nvSpPr>
        <p:spPr>
          <a:xfrm>
            <a:off x="3131672" y="6356350"/>
            <a:ext cx="3293034" cy="365125"/>
          </a:xfrm>
        </p:spPr>
        <p:txBody>
          <a:bodyPr>
            <a:normAutofit/>
          </a:bodyPr>
          <a:lstStyle/>
          <a:p>
            <a:pPr algn="r">
              <a:spcAft>
                <a:spcPts val="600"/>
              </a:spcAft>
            </a:pPr>
            <a:r>
              <a:rPr lang="en-GB">
                <a:solidFill>
                  <a:schemeClr val="tx1"/>
                </a:solidFill>
              </a:rPr>
              <a:t>Creativity - Excellence - Resilience</a:t>
            </a:r>
          </a:p>
        </p:txBody>
      </p:sp>
      <p:pic>
        <p:nvPicPr>
          <p:cNvPr id="8" name="Picture 7" descr="Closeup of hands holding an open book">
            <a:extLst>
              <a:ext uri="{FF2B5EF4-FFF2-40B4-BE49-F238E27FC236}">
                <a16:creationId xmlns:a16="http://schemas.microsoft.com/office/drawing/2014/main" id="{50734C87-31F4-F2A4-39FB-DFCF5DAAD4DE}"/>
              </a:ext>
            </a:extLst>
          </p:cNvPr>
          <p:cNvPicPr>
            <a:picLocks noChangeAspect="1"/>
          </p:cNvPicPr>
          <p:nvPr/>
        </p:nvPicPr>
        <p:blipFill>
          <a:blip r:embed="rId3"/>
          <a:srcRect l="25764" r="22434" b="-9"/>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256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FBEA50-56EC-4574-9F5A-4099D1B62A09}"/>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Home Learning (Maths and English)</a:t>
            </a:r>
          </a:p>
        </p:txBody>
      </p:sp>
      <p:sp>
        <p:nvSpPr>
          <p:cNvPr id="4" name="Footer Placeholder 3">
            <a:extLst>
              <a:ext uri="{FF2B5EF4-FFF2-40B4-BE49-F238E27FC236}">
                <a16:creationId xmlns:a16="http://schemas.microsoft.com/office/drawing/2014/main" id="{CAC1E057-EB15-4C70-B57C-B646F834E234}"/>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GB" sz="1100">
                <a:solidFill>
                  <a:srgbClr val="FFFFFF"/>
                </a:solidFill>
              </a:rPr>
              <a:t>Creativity - Excellence - Resilience</a:t>
            </a:r>
          </a:p>
        </p:txBody>
      </p:sp>
      <p:graphicFrame>
        <p:nvGraphicFramePr>
          <p:cNvPr id="6" name="Content Placeholder 2">
            <a:extLst>
              <a:ext uri="{FF2B5EF4-FFF2-40B4-BE49-F238E27FC236}">
                <a16:creationId xmlns:a16="http://schemas.microsoft.com/office/drawing/2014/main" id="{B1B8F693-AE46-3DD1-EB8B-C683249962AC}"/>
              </a:ext>
            </a:extLst>
          </p:cNvPr>
          <p:cNvGraphicFramePr>
            <a:graphicFrameLocks noGrp="1"/>
          </p:cNvGraphicFramePr>
          <p:nvPr>
            <p:ph idx="1"/>
            <p:extLst>
              <p:ext uri="{D42A27DB-BD31-4B8C-83A1-F6EECF244321}">
                <p14:modId xmlns:p14="http://schemas.microsoft.com/office/powerpoint/2010/main" val="266574210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97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B5B8-99AA-4A3B-BEDA-61454A8C8029}"/>
              </a:ext>
            </a:extLst>
          </p:cNvPr>
          <p:cNvSpPr>
            <a:spLocks noGrp="1"/>
          </p:cNvSpPr>
          <p:nvPr>
            <p:ph type="title"/>
          </p:nvPr>
        </p:nvSpPr>
        <p:spPr/>
        <p:txBody>
          <a:bodyPr/>
          <a:lstStyle/>
          <a:p>
            <a:pPr algn="ctr"/>
            <a:r>
              <a:rPr lang="en-GB"/>
              <a:t>Home-Learning (Maths)</a:t>
            </a:r>
          </a:p>
        </p:txBody>
      </p:sp>
      <p:pic>
        <p:nvPicPr>
          <p:cNvPr id="1026" name="Picture 2" descr="https://files.schudio.com/bridge-patrixbourne-cep-school/imagecache/150x200c/logo/maths-links/Slide1.JPG">
            <a:extLst>
              <a:ext uri="{FF2B5EF4-FFF2-40B4-BE49-F238E27FC236}">
                <a16:creationId xmlns:a16="http://schemas.microsoft.com/office/drawing/2014/main" id="{52CA056C-8CCC-4D0C-B9F7-5857BB0ABBA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135617" y="1399058"/>
            <a:ext cx="2539955" cy="338660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FAE22F3-D371-4459-BB05-C38D1581261F}"/>
              </a:ext>
            </a:extLst>
          </p:cNvPr>
          <p:cNvSpPr>
            <a:spLocks noGrp="1"/>
          </p:cNvSpPr>
          <p:nvPr>
            <p:ph type="ftr" sz="quarter" idx="11"/>
          </p:nvPr>
        </p:nvSpPr>
        <p:spPr/>
        <p:txBody>
          <a:bodyPr/>
          <a:lstStyle/>
          <a:p>
            <a:r>
              <a:rPr lang="en-GB"/>
              <a:t>Creativity - Excellence - Resilience</a:t>
            </a:r>
          </a:p>
        </p:txBody>
      </p:sp>
      <p:pic>
        <p:nvPicPr>
          <p:cNvPr id="6" name="Picture 5">
            <a:extLst>
              <a:ext uri="{FF2B5EF4-FFF2-40B4-BE49-F238E27FC236}">
                <a16:creationId xmlns:a16="http://schemas.microsoft.com/office/drawing/2014/main" id="{BE244031-54E0-41DC-A4C9-3FA065F0B748}"/>
              </a:ext>
            </a:extLst>
          </p:cNvPr>
          <p:cNvPicPr>
            <a:picLocks noChangeAspect="1"/>
          </p:cNvPicPr>
          <p:nvPr/>
        </p:nvPicPr>
        <p:blipFill>
          <a:blip r:embed="rId4"/>
          <a:stretch>
            <a:fillRect/>
          </a:stretch>
        </p:blipFill>
        <p:spPr>
          <a:xfrm>
            <a:off x="217264" y="1453901"/>
            <a:ext cx="8565183" cy="3884139"/>
          </a:xfrm>
          <a:prstGeom prst="rect">
            <a:avLst/>
          </a:prstGeom>
        </p:spPr>
      </p:pic>
    </p:spTree>
    <p:extLst>
      <p:ext uri="{BB962C8B-B14F-4D97-AF65-F5344CB8AC3E}">
        <p14:creationId xmlns:p14="http://schemas.microsoft.com/office/powerpoint/2010/main" val="399838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B5B8-99AA-4A3B-BEDA-61454A8C8029}"/>
              </a:ext>
            </a:extLst>
          </p:cNvPr>
          <p:cNvSpPr>
            <a:spLocks noGrp="1"/>
          </p:cNvSpPr>
          <p:nvPr>
            <p:ph type="title"/>
          </p:nvPr>
        </p:nvSpPr>
        <p:spPr>
          <a:xfrm>
            <a:off x="650052" y="-227542"/>
            <a:ext cx="10515600" cy="1325563"/>
          </a:xfrm>
        </p:spPr>
        <p:txBody>
          <a:bodyPr/>
          <a:lstStyle/>
          <a:p>
            <a:pPr algn="ctr"/>
            <a:r>
              <a:rPr lang="en-GB"/>
              <a:t>Home-Learning (Maths)</a:t>
            </a:r>
          </a:p>
        </p:txBody>
      </p:sp>
      <p:sp>
        <p:nvSpPr>
          <p:cNvPr id="4" name="Footer Placeholder 3">
            <a:extLst>
              <a:ext uri="{FF2B5EF4-FFF2-40B4-BE49-F238E27FC236}">
                <a16:creationId xmlns:a16="http://schemas.microsoft.com/office/drawing/2014/main" id="{9FAE22F3-D371-4459-BB05-C38D1581261F}"/>
              </a:ext>
            </a:extLst>
          </p:cNvPr>
          <p:cNvSpPr>
            <a:spLocks noGrp="1"/>
          </p:cNvSpPr>
          <p:nvPr>
            <p:ph type="ftr" sz="quarter" idx="11"/>
          </p:nvPr>
        </p:nvSpPr>
        <p:spPr/>
        <p:txBody>
          <a:bodyPr/>
          <a:lstStyle/>
          <a:p>
            <a:r>
              <a:rPr lang="en-GB"/>
              <a:t>Creativity - Excellence - Resilience</a:t>
            </a:r>
          </a:p>
        </p:txBody>
      </p:sp>
      <p:pic>
        <p:nvPicPr>
          <p:cNvPr id="3" name="Picture 2" descr="A screenshot of a math book&#10;&#10;Description automatically generated">
            <a:extLst>
              <a:ext uri="{FF2B5EF4-FFF2-40B4-BE49-F238E27FC236}">
                <a16:creationId xmlns:a16="http://schemas.microsoft.com/office/drawing/2014/main" id="{B9A3418E-E155-377F-20C2-574D296819DE}"/>
              </a:ext>
            </a:extLst>
          </p:cNvPr>
          <p:cNvPicPr>
            <a:picLocks noChangeAspect="1"/>
          </p:cNvPicPr>
          <p:nvPr/>
        </p:nvPicPr>
        <p:blipFill>
          <a:blip r:embed="rId3"/>
          <a:stretch>
            <a:fillRect/>
          </a:stretch>
        </p:blipFill>
        <p:spPr>
          <a:xfrm>
            <a:off x="95955" y="953835"/>
            <a:ext cx="5725347" cy="4536403"/>
          </a:xfrm>
          <a:prstGeom prst="rect">
            <a:avLst/>
          </a:prstGeom>
        </p:spPr>
      </p:pic>
      <p:pic>
        <p:nvPicPr>
          <p:cNvPr id="8" name="Picture 7" descr="A screenshot of a math game&#10;&#10;Description automatically generated">
            <a:extLst>
              <a:ext uri="{FF2B5EF4-FFF2-40B4-BE49-F238E27FC236}">
                <a16:creationId xmlns:a16="http://schemas.microsoft.com/office/drawing/2014/main" id="{0C31A1F1-9158-873E-9F44-8E8A3A425551}"/>
              </a:ext>
            </a:extLst>
          </p:cNvPr>
          <p:cNvPicPr>
            <a:picLocks noChangeAspect="1"/>
          </p:cNvPicPr>
          <p:nvPr/>
        </p:nvPicPr>
        <p:blipFill>
          <a:blip r:embed="rId4"/>
          <a:stretch>
            <a:fillRect/>
          </a:stretch>
        </p:blipFill>
        <p:spPr>
          <a:xfrm>
            <a:off x="6003807" y="953197"/>
            <a:ext cx="5828829" cy="4537681"/>
          </a:xfrm>
          <a:prstGeom prst="rect">
            <a:avLst/>
          </a:prstGeom>
        </p:spPr>
      </p:pic>
    </p:spTree>
    <p:extLst>
      <p:ext uri="{BB962C8B-B14F-4D97-AF65-F5344CB8AC3E}">
        <p14:creationId xmlns:p14="http://schemas.microsoft.com/office/powerpoint/2010/main" val="4234328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F78A3DB70F204284C42559EADFF86B" ma:contentTypeVersion="21" ma:contentTypeDescription="Create a new document." ma:contentTypeScope="" ma:versionID="7072fd26820ca59da1ba3c0082bd8404">
  <xsd:schema xmlns:xsd="http://www.w3.org/2001/XMLSchema" xmlns:xs="http://www.w3.org/2001/XMLSchema" xmlns:p="http://schemas.microsoft.com/office/2006/metadata/properties" xmlns:ns2="5bef52f9-9998-4e44-8f7a-c4a23c287c6c" xmlns:ns3="998997f3-23dd-42f7-ac6c-f071fb6f5072" targetNamespace="http://schemas.microsoft.com/office/2006/metadata/properties" ma:root="true" ma:fieldsID="532d3ba35a33041cc144cd41aa77d9ac" ns2:_="" ns3:_="">
    <xsd:import namespace="5bef52f9-9998-4e44-8f7a-c4a23c287c6c"/>
    <xsd:import namespace="998997f3-23dd-42f7-ac6c-f071fb6f50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f52f9-9998-4e44-8f7a-c4a23c287c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046a6a6-c68b-44f9-8ba6-a5f2c34433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8997f3-23dd-42f7-ac6c-f071fb6f507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893a633-4c7b-494a-9f75-c390808744eb}" ma:internalName="TaxCatchAll" ma:showField="CatchAllData" ma:web="998997f3-23dd-42f7-ac6c-f071fb6f50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ef52f9-9998-4e44-8f7a-c4a23c287c6c">
      <Terms xmlns="http://schemas.microsoft.com/office/infopath/2007/PartnerControls"/>
    </lcf76f155ced4ddcb4097134ff3c332f>
    <TaxCatchAll xmlns="998997f3-23dd-42f7-ac6c-f071fb6f5072" xsi:nil="true"/>
  </documentManagement>
</p:properties>
</file>

<file path=customXml/itemProps1.xml><?xml version="1.0" encoding="utf-8"?>
<ds:datastoreItem xmlns:ds="http://schemas.openxmlformats.org/officeDocument/2006/customXml" ds:itemID="{E2ED96B2-F06F-46F0-BDA5-0784B0885FA1}">
  <ds:schemaRefs>
    <ds:schemaRef ds:uri="http://schemas.microsoft.com/sharepoint/v3/contenttype/forms"/>
  </ds:schemaRefs>
</ds:datastoreItem>
</file>

<file path=customXml/itemProps2.xml><?xml version="1.0" encoding="utf-8"?>
<ds:datastoreItem xmlns:ds="http://schemas.openxmlformats.org/officeDocument/2006/customXml" ds:itemID="{2DF2634C-508B-4341-A806-706F0B2C85DC}">
  <ds:schemaRefs>
    <ds:schemaRef ds:uri="5bef52f9-9998-4e44-8f7a-c4a23c287c6c"/>
    <ds:schemaRef ds:uri="998997f3-23dd-42f7-ac6c-f071fb6f50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231517-33C6-41E9-9608-9AEC953D2AEA}">
  <ds:schemaRefs>
    <ds:schemaRef ds:uri="5bef52f9-9998-4e44-8f7a-c4a23c287c6c"/>
    <ds:schemaRef ds:uri="998997f3-23dd-42f7-ac6c-f071fb6f507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17</Slides>
  <Notes>10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Welcome to Year 6</vt:lpstr>
      <vt:lpstr>Who’s Who</vt:lpstr>
      <vt:lpstr>Highlights of Year 6 </vt:lpstr>
      <vt:lpstr>PowerPoint Presentation</vt:lpstr>
      <vt:lpstr>PowerPoint Presentation</vt:lpstr>
      <vt:lpstr>Home-Learning</vt:lpstr>
      <vt:lpstr>Home Learning (Maths and English)</vt:lpstr>
      <vt:lpstr>Home-Learning (Maths)</vt:lpstr>
      <vt:lpstr>Home-Learning (Maths)</vt:lpstr>
      <vt:lpstr>Home-Learning (Spellings)</vt:lpstr>
      <vt:lpstr>Behaviour &amp; Expectations</vt:lpstr>
      <vt:lpstr>Safeguarding</vt:lpstr>
      <vt:lpstr>Safeguarding (Online Safety)</vt:lpstr>
      <vt:lpstr>School/Parent Partnership</vt:lpstr>
      <vt:lpstr>Key Information</vt:lpstr>
      <vt:lpstr>PGL quick reminders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XXX</dc:title>
  <dc:creator>Mr J Tibbles</dc:creator>
  <cp:revision>39</cp:revision>
  <dcterms:created xsi:type="dcterms:W3CDTF">2020-09-03T09:36:00Z</dcterms:created>
  <dcterms:modified xsi:type="dcterms:W3CDTF">2025-09-30T12:54:47Z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0x010100F5F78A3DB70F204284C42559EADFF86B</vt:lpwstr>
  </property>
  <property fmtid="{D5CDD505-2E9C-101B-9397-08002B2CF9AE}" pid="3" name="MediaServiceImageTags">
    <vt:lpwstr/>
  </property>
</Properties>
</file>