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2" r:id="rId3"/>
    <p:sldId id="263" r:id="rId4"/>
    <p:sldId id="257" r:id="rId5"/>
    <p:sldId id="259" r:id="rId6"/>
    <p:sldId id="265" r:id="rId7"/>
    <p:sldId id="264" r:id="rId8"/>
    <p:sldId id="268" r:id="rId9"/>
    <p:sldId id="273" r:id="rId10"/>
    <p:sldId id="274" r:id="rId11"/>
    <p:sldId id="266" r:id="rId12"/>
    <p:sldId id="267" r:id="rId13"/>
    <p:sldId id="269" r:id="rId14"/>
    <p:sldId id="271" r:id="rId15"/>
    <p:sldId id="27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7872-B091-4E49-9F6A-5850F38F1FDC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0184-5556-4E2D-83B3-CBE1861A4B0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7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7872-B091-4E49-9F6A-5850F38F1FDC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0184-5556-4E2D-83B3-CBE1861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8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7872-B091-4E49-9F6A-5850F38F1FDC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0184-5556-4E2D-83B3-CBE1861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3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7872-B091-4E49-9F6A-5850F38F1FDC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0184-5556-4E2D-83B3-CBE1861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7872-B091-4E49-9F6A-5850F38F1FDC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0184-5556-4E2D-83B3-CBE1861A4B0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0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7872-B091-4E49-9F6A-5850F38F1FDC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0184-5556-4E2D-83B3-CBE1861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7872-B091-4E49-9F6A-5850F38F1FDC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0184-5556-4E2D-83B3-CBE1861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54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7872-B091-4E49-9F6A-5850F38F1FDC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0184-5556-4E2D-83B3-CBE1861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1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7872-B091-4E49-9F6A-5850F38F1FDC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0184-5556-4E2D-83B3-CBE1861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8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587872-B091-4E49-9F6A-5850F38F1FDC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70184-5556-4E2D-83B3-CBE1861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32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7872-B091-4E49-9F6A-5850F38F1FDC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0184-5556-4E2D-83B3-CBE1861A4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0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587872-B091-4E49-9F6A-5850F38F1FDC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570184-5556-4E2D-83B3-CBE1861A4B0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97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Carroty Wood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Monday 6</a:t>
            </a:r>
            <a:r>
              <a:rPr lang="en-GB" baseline="30000" dirty="0"/>
              <a:t>th</a:t>
            </a:r>
            <a:r>
              <a:rPr lang="en-GB" dirty="0"/>
              <a:t> – Wednesday  8</a:t>
            </a:r>
            <a:r>
              <a:rPr lang="en-GB" baseline="30000" dirty="0"/>
              <a:t>th</a:t>
            </a:r>
            <a:r>
              <a:rPr lang="en-GB" dirty="0"/>
              <a:t> October 2025</a:t>
            </a:r>
          </a:p>
        </p:txBody>
      </p:sp>
    </p:spTree>
    <p:extLst>
      <p:ext uri="{BB962C8B-B14F-4D97-AF65-F5344CB8AC3E}">
        <p14:creationId xmlns:p14="http://schemas.microsoft.com/office/powerpoint/2010/main" val="367042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– Provisional Draft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2CE63E-6943-4265-AD9C-DC0E0AAC8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055" y="2091239"/>
            <a:ext cx="7203438" cy="30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All food will be provided apart from lunch on the first day.</a:t>
            </a:r>
          </a:p>
          <a:p>
            <a:r>
              <a:rPr lang="en-GB" sz="2400" dirty="0"/>
              <a:t>Breakfast – toast and cereal.</a:t>
            </a:r>
          </a:p>
          <a:p>
            <a:r>
              <a:rPr lang="en-GB" sz="2400" dirty="0"/>
              <a:t>Lunch – packed lunch.</a:t>
            </a:r>
          </a:p>
          <a:p>
            <a:r>
              <a:rPr lang="en-GB" sz="2400" dirty="0"/>
              <a:t>Evening meal- </a:t>
            </a:r>
          </a:p>
          <a:p>
            <a:r>
              <a:rPr lang="en-GB" sz="2400" dirty="0"/>
              <a:t>Snacks will be provided throughout the day.</a:t>
            </a:r>
          </a:p>
          <a:p>
            <a:r>
              <a:rPr lang="en-GB" sz="2400" dirty="0"/>
              <a:t>If your child has any specific dietary needs/ medical  form will be handed out for you to share this with us. Please return by the end of this academic year.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615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Kit, Money &amp; Valuables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Please send  your child with inexpensive clothes as there is a fair chance they may get ruined!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 Primary Std"/>
                <a:ea typeface="Calibri" panose="020F0502020204030204" pitchFamily="34" charset="0"/>
                <a:cs typeface="Times New Roman" panose="02020603050405020304" pitchFamily="18" charset="0"/>
              </a:rPr>
              <a:t>Please do not send your child with any electronic devices/hairdryers/straighteners etc.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 Primary Std"/>
                <a:ea typeface="Calibri" panose="020F0502020204030204" pitchFamily="34" charset="0"/>
                <a:cs typeface="Times New Roman" panose="02020603050405020304" pitchFamily="18" charset="0"/>
              </a:rPr>
              <a:t>Please do not pack any food/sweets.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 Primary Std"/>
                <a:ea typeface="Calibri" panose="020F0502020204030204" pitchFamily="34" charset="0"/>
                <a:cs typeface="Times New Roman" panose="02020603050405020304" pitchFamily="18" charset="0"/>
              </a:rPr>
              <a:t>Please name as much of your child’s kit as possible, including footwear.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660A9C-FA70-4503-94B7-A622E8A10F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583070"/>
            <a:ext cx="4937125" cy="254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0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encourage your child to take any travel sickness medication before arrival at school on Monday 6th October. </a:t>
            </a:r>
          </a:p>
          <a:p>
            <a:r>
              <a:rPr lang="en-GB" dirty="0"/>
              <a:t>All medicines should be handed to Mrs McInnes on Monday morning. </a:t>
            </a:r>
          </a:p>
          <a:p>
            <a:r>
              <a:rPr lang="en-GB" dirty="0"/>
              <a:t>Medicines must be in containers clearly labelled with the child’s name, the type of medicine and the dosage instructions.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370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 &amp;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Exceptional behaviour is expected at all times and it is imperative in ensuring that we all have a happy and safe time.</a:t>
            </a:r>
          </a:p>
          <a:p>
            <a:r>
              <a:rPr lang="en-GB" dirty="0"/>
              <a:t>The expectations we have for the children’s behaviour and conduct will be made very clear to the children before we leave. </a:t>
            </a:r>
          </a:p>
          <a:p>
            <a:r>
              <a:rPr lang="en-GB" dirty="0"/>
              <a:t>We, and the staff of Carroty Wood, are able to remove children from activities if their behaviour is putting others at risk.</a:t>
            </a:r>
          </a:p>
          <a:p>
            <a:r>
              <a:rPr lang="en-GB" dirty="0"/>
              <a:t>Serious incidents of misbehaviour may warrant contacting parents to arrange for their child to be collected from the premises and withdrawn from the trip.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13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2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427D-16D4-403A-8362-DE253963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E8329-9E0C-4938-8E41-2365AC997C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EE343-2C46-425E-896F-9527669D70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Miss Allison</a:t>
            </a:r>
          </a:p>
          <a:p>
            <a:r>
              <a:rPr lang="en-GB" sz="2800" dirty="0"/>
              <a:t>Mr Perfect</a:t>
            </a:r>
          </a:p>
          <a:p>
            <a:r>
              <a:rPr lang="en-GB" sz="2800" dirty="0"/>
              <a:t>Mrs Loughlin</a:t>
            </a:r>
          </a:p>
          <a:p>
            <a:r>
              <a:rPr lang="en-GB" sz="2800" dirty="0"/>
              <a:t>Mrs McInnes </a:t>
            </a:r>
          </a:p>
          <a:p>
            <a:r>
              <a:rPr lang="en-GB" sz="2800" dirty="0"/>
              <a:t>Mr Taylor</a:t>
            </a:r>
          </a:p>
          <a:p>
            <a:r>
              <a:rPr lang="en-GB" sz="2800" dirty="0"/>
              <a:t>Other staff TBC</a:t>
            </a:r>
          </a:p>
        </p:txBody>
      </p:sp>
    </p:spTree>
    <p:extLst>
      <p:ext uri="{BB962C8B-B14F-4D97-AF65-F5344CB8AC3E}">
        <p14:creationId xmlns:p14="http://schemas.microsoft.com/office/powerpoint/2010/main" val="101134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sz="2400" b="1" dirty="0"/>
          </a:p>
          <a:p>
            <a:r>
              <a:rPr lang="en-GB" sz="2400" b="1" dirty="0"/>
              <a:t>CARROTY WOOD</a:t>
            </a:r>
            <a:br>
              <a:rPr lang="en-GB" sz="2400" b="1" dirty="0"/>
            </a:br>
            <a:r>
              <a:rPr lang="en-GB" sz="2400" dirty="0"/>
              <a:t>Higham Lane,</a:t>
            </a:r>
            <a:br>
              <a:rPr lang="en-GB" sz="2400" dirty="0"/>
            </a:br>
            <a:r>
              <a:rPr lang="en-GB" sz="2400" dirty="0"/>
              <a:t>Tonbridge, Kent</a:t>
            </a:r>
            <a:br>
              <a:rPr lang="en-GB" sz="2400" dirty="0"/>
            </a:br>
            <a:r>
              <a:rPr lang="en-GB" sz="2400" dirty="0"/>
              <a:t>TN11 9QX</a:t>
            </a:r>
          </a:p>
        </p:txBody>
      </p:sp>
      <p:pic>
        <p:nvPicPr>
          <p:cNvPr id="1026" name="Picture 2" descr="https://rockuk.org/wp-content/uploads/2022/11/CARROTY-WOOD-MAP_v3-1064x160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79" y="286603"/>
            <a:ext cx="3724357" cy="56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1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Accommodation – Hornbeam  House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C8AFC-779F-4982-BB1F-BDC1F9ADC9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66BF0F-EC84-49A1-B942-B8471C3D7C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7279" y="2577218"/>
            <a:ext cx="4937125" cy="2775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26F98C-D16E-4F73-895C-7326DC14C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3" y="2177561"/>
            <a:ext cx="5480660" cy="35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8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Accommodation – Woodland Lodge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339113"/>
            <a:ext cx="4938712" cy="303702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036555"/>
            <a:ext cx="4937125" cy="36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3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Accommodation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All rooms sleep between two and five children.</a:t>
            </a:r>
          </a:p>
          <a:p>
            <a:r>
              <a:rPr lang="en-GB" sz="2400" dirty="0"/>
              <a:t>Single-sex rooms.</a:t>
            </a:r>
          </a:p>
          <a:p>
            <a:r>
              <a:rPr lang="en-GB" sz="2400" dirty="0"/>
              <a:t>Bedding is provided.</a:t>
            </a:r>
          </a:p>
          <a:p>
            <a:r>
              <a:rPr lang="en-GB" sz="2400" dirty="0"/>
              <a:t>Separate toilets and showers (bring your own towel).</a:t>
            </a:r>
          </a:p>
          <a:p>
            <a:r>
              <a:rPr lang="en-GB" sz="2400" dirty="0"/>
              <a:t>Children will be able to nominate up to 4 friends they would like to share a room with.</a:t>
            </a:r>
          </a:p>
          <a:p>
            <a:r>
              <a:rPr lang="en-GB" sz="2400" dirty="0"/>
              <a:t>They will be in a room and an activity group with at least 1 friend on their list.</a:t>
            </a:r>
          </a:p>
          <a:p>
            <a:r>
              <a:rPr lang="en-GB" sz="2400" dirty="0"/>
              <a:t>Arranging rooms is a very lengthy process that we take great care over.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0050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Activities selected to promote communication and teamwork as well as the skills needed to overcome challenges.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All instructors are fully qualified and first aid trained.</a:t>
            </a:r>
          </a:p>
          <a:p>
            <a:r>
              <a:rPr lang="en-GB" sz="2400" dirty="0">
                <a:solidFill>
                  <a:schemeClr val="tx1"/>
                </a:solidFill>
              </a:rPr>
              <a:t>Work in groups/as a team with others they may not usually work with.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 We encourage the children to take part in the activities, but will obviously not be made to do anything that they feel uncomfortable with. 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8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– Provisional Draft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60D27-C136-454D-BE26-849EF9E61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682" y="2012320"/>
            <a:ext cx="9083518" cy="37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– Provisional Draft Schedule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F96658-9ADF-43F0-AFEA-4CDB60705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617" y="1846263"/>
            <a:ext cx="626909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52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494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Sassoon Primary Std</vt:lpstr>
      <vt:lpstr>Times New Roman</vt:lpstr>
      <vt:lpstr>Retrospect</vt:lpstr>
      <vt:lpstr>Carroty Wood</vt:lpstr>
      <vt:lpstr>Staff</vt:lpstr>
      <vt:lpstr>Where</vt:lpstr>
      <vt:lpstr>Accommodation – Hornbeam  House </vt:lpstr>
      <vt:lpstr>Accommodation – Woodland Lodge</vt:lpstr>
      <vt:lpstr>Accommodation  </vt:lpstr>
      <vt:lpstr>Activities</vt:lpstr>
      <vt:lpstr>Activities – Provisional Draft Schedule</vt:lpstr>
      <vt:lpstr>Activities – Provisional Draft Schedule</vt:lpstr>
      <vt:lpstr>Activities – Provisional Draft Schedule</vt:lpstr>
      <vt:lpstr>Food</vt:lpstr>
      <vt:lpstr>Kit, Money &amp; Valuables</vt:lpstr>
      <vt:lpstr>Medication</vt:lpstr>
      <vt:lpstr>Behaviour &amp; Conduct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Accommodation</dc:title>
  <dc:creator>James Tibbles</dc:creator>
  <cp:lastModifiedBy>Helen Allison</cp:lastModifiedBy>
  <cp:revision>14</cp:revision>
  <dcterms:created xsi:type="dcterms:W3CDTF">2024-07-03T10:37:35Z</dcterms:created>
  <dcterms:modified xsi:type="dcterms:W3CDTF">2025-07-14T14:10:02Z</dcterms:modified>
</cp:coreProperties>
</file>