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C8DA18-5729-5BEC-0DD8-CB988FE7C8B7}" v="69" dt="2026-09-09T08:42:58.626"/>
    <p1510:client id="{7EF8622C-B520-3DED-F56B-80824D271049}" v="76" dt="2026-09-09T08:46:33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65B69F-41DC-8179-6CB7-AC1FFF93C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30" y="560294"/>
            <a:ext cx="11698765" cy="62977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9734A8-B4FB-A54E-0AE3-F7A9BAEA59DF}"/>
              </a:ext>
            </a:extLst>
          </p:cNvPr>
          <p:cNvSpPr txBox="1"/>
          <p:nvPr/>
        </p:nvSpPr>
        <p:spPr>
          <a:xfrm>
            <a:off x="378024" y="182012"/>
            <a:ext cx="115227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Class: Foxes        Term: Autumn                  Pathway: Explorers     Teacher: Niamh </a:t>
            </a:r>
          </a:p>
        </p:txBody>
      </p:sp>
      <p:pic>
        <p:nvPicPr>
          <p:cNvPr id="4" name="Picture 3" descr="Red Cartoon Fox Free Stock Photo - Public Domain Pictures">
            <a:extLst>
              <a:ext uri="{FF2B5EF4-FFF2-40B4-BE49-F238E27FC236}">
                <a16:creationId xmlns:a16="http://schemas.microsoft.com/office/drawing/2014/main" id="{83470A31-266E-8A34-6A6E-E04A2F04A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0338" y="181419"/>
            <a:ext cx="910641" cy="82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74feef-7c53-49f3-9a0e-cc7744a6cf41" xsi:nil="true"/>
    <lcf76f155ced4ddcb4097134ff3c332f xmlns="a8cb2c5c-afd3-4524-9a9a-7ef7c1e5e30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60BD1D9F08E24389ED26F613DA2D42" ma:contentTypeVersion="16" ma:contentTypeDescription="Create a new document." ma:contentTypeScope="" ma:versionID="078d38ac1099a3fef5047efa5ea44b18">
  <xsd:schema xmlns:xsd="http://www.w3.org/2001/XMLSchema" xmlns:xs="http://www.w3.org/2001/XMLSchema" xmlns:p="http://schemas.microsoft.com/office/2006/metadata/properties" xmlns:ns2="a8cb2c5c-afd3-4524-9a9a-7ef7c1e5e309" xmlns:ns3="d574feef-7c53-49f3-9a0e-cc7744a6cf41" targetNamespace="http://schemas.microsoft.com/office/2006/metadata/properties" ma:root="true" ma:fieldsID="58e02f5251bc2061fd20c9e660e7b315" ns2:_="" ns3:_="">
    <xsd:import namespace="a8cb2c5c-afd3-4524-9a9a-7ef7c1e5e309"/>
    <xsd:import namespace="d574feef-7c53-49f3-9a0e-cc7744a6cf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cb2c5c-afd3-4524-9a9a-7ef7c1e5e3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d5acb547-e68f-4851-913e-d94120a6af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74feef-7c53-49f3-9a0e-cc7744a6cf41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f6fe074-161c-44d4-839e-e75f9394e6e4}" ma:internalName="TaxCatchAll" ma:showField="CatchAllData" ma:web="d574feef-7c53-49f3-9a0e-cc7744a6cf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898BFF-0676-4B3C-A1C2-22FC598CCEFD}">
  <ds:schemaRefs>
    <ds:schemaRef ds:uri="http://schemas.microsoft.com/office/2006/metadata/properties"/>
    <ds:schemaRef ds:uri="http://schemas.microsoft.com/office/infopath/2007/PartnerControls"/>
    <ds:schemaRef ds:uri="d574feef-7c53-49f3-9a0e-cc7744a6cf41"/>
    <ds:schemaRef ds:uri="a8cb2c5c-afd3-4524-9a9a-7ef7c1e5e309"/>
  </ds:schemaRefs>
</ds:datastoreItem>
</file>

<file path=customXml/itemProps2.xml><?xml version="1.0" encoding="utf-8"?>
<ds:datastoreItem xmlns:ds="http://schemas.openxmlformats.org/officeDocument/2006/customXml" ds:itemID="{B3E6F6D9-EEC5-4EBE-927D-5AD786FB9F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0EF039-5C8C-4AFB-8FC1-7EF936C7DD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cb2c5c-afd3-4524-9a9a-7ef7c1e5e309"/>
    <ds:schemaRef ds:uri="d574feef-7c53-49f3-9a0e-cc7744a6cf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38</cp:revision>
  <dcterms:created xsi:type="dcterms:W3CDTF">2026-09-09T07:58:11Z</dcterms:created>
  <dcterms:modified xsi:type="dcterms:W3CDTF">2026-09-22T14:21:35Z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0x010100CA60BD1D9F08E24389ED26F613DA2D42</vt:lpwstr>
  </property>
</Properties>
</file>