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2"/>
  </p:notesMasterIdLst>
  <p:sldIdLst>
    <p:sldId id="256" r:id="rId5"/>
    <p:sldId id="1013" r:id="rId6"/>
    <p:sldId id="3004" r:id="rId7"/>
    <p:sldId id="3005" r:id="rId8"/>
    <p:sldId id="830" r:id="rId9"/>
    <p:sldId id="775" r:id="rId10"/>
    <p:sldId id="1018" r:id="rId11"/>
    <p:sldId id="1015" r:id="rId12"/>
    <p:sldId id="277" r:id="rId13"/>
    <p:sldId id="1027" r:id="rId14"/>
    <p:sldId id="1025" r:id="rId15"/>
    <p:sldId id="3003" r:id="rId16"/>
    <p:sldId id="956" r:id="rId17"/>
    <p:sldId id="1021" r:id="rId18"/>
    <p:sldId id="1016" r:id="rId19"/>
    <p:sldId id="1017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371"/>
    <a:srgbClr val="009193"/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425496-A6B4-E944-9F89-51CE05CEED42}" v="24" dt="2023-01-17T13:55:14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Tye" userId="a1ca6b61-019e-450f-b1ba-b6c6efd2e913" providerId="ADAL" clId="{39425496-A6B4-E944-9F89-51CE05CEED42}"/>
    <pc:docChg chg="custSel addSld delSld modSld">
      <pc:chgData name="Kelly Tye" userId="a1ca6b61-019e-450f-b1ba-b6c6efd2e913" providerId="ADAL" clId="{39425496-A6B4-E944-9F89-51CE05CEED42}" dt="2023-01-17T13:55:17.426" v="109" actId="2696"/>
      <pc:docMkLst>
        <pc:docMk/>
      </pc:docMkLst>
      <pc:sldChg chg="delSp modSp mod">
        <pc:chgData name="Kelly Tye" userId="a1ca6b61-019e-450f-b1ba-b6c6efd2e913" providerId="ADAL" clId="{39425496-A6B4-E944-9F89-51CE05CEED42}" dt="2023-01-04T11:11:04.230" v="2" actId="20577"/>
        <pc:sldMkLst>
          <pc:docMk/>
          <pc:sldMk cId="1449078722" sldId="256"/>
        </pc:sldMkLst>
        <pc:spChg chg="del">
          <ac:chgData name="Kelly Tye" userId="a1ca6b61-019e-450f-b1ba-b6c6efd2e913" providerId="ADAL" clId="{39425496-A6B4-E944-9F89-51CE05CEED42}" dt="2023-01-04T11:11:02.345" v="0" actId="478"/>
          <ac:spMkLst>
            <pc:docMk/>
            <pc:sldMk cId="1449078722" sldId="256"/>
            <ac:spMk id="2" creationId="{77F54363-2090-618F-A4A4-439AAEBD538F}"/>
          </ac:spMkLst>
        </pc:spChg>
        <pc:spChg chg="mod">
          <ac:chgData name="Kelly Tye" userId="a1ca6b61-019e-450f-b1ba-b6c6efd2e913" providerId="ADAL" clId="{39425496-A6B4-E944-9F89-51CE05CEED42}" dt="2023-01-04T11:11:04.230" v="2" actId="20577"/>
          <ac:spMkLst>
            <pc:docMk/>
            <pc:sldMk cId="1449078722" sldId="256"/>
            <ac:spMk id="3" creationId="{00000000-0000-0000-0000-000000000000}"/>
          </ac:spMkLst>
        </pc:spChg>
      </pc:sldChg>
      <pc:sldChg chg="addSp delSp modSp mod">
        <pc:chgData name="Kelly Tye" userId="a1ca6b61-019e-450f-b1ba-b6c6efd2e913" providerId="ADAL" clId="{39425496-A6B4-E944-9F89-51CE05CEED42}" dt="2023-01-04T11:26:36.573" v="101" actId="1076"/>
        <pc:sldMkLst>
          <pc:docMk/>
          <pc:sldMk cId="1295433864" sldId="264"/>
        </pc:sldMkLst>
        <pc:spChg chg="del mod">
          <ac:chgData name="Kelly Tye" userId="a1ca6b61-019e-450f-b1ba-b6c6efd2e913" providerId="ADAL" clId="{39425496-A6B4-E944-9F89-51CE05CEED42}" dt="2023-01-04T11:26:25.872" v="95" actId="478"/>
          <ac:spMkLst>
            <pc:docMk/>
            <pc:sldMk cId="1295433864" sldId="264"/>
            <ac:spMk id="3" creationId="{E229A126-7BD2-EE81-C0D6-635C3FE14F4D}"/>
          </ac:spMkLst>
        </pc:spChg>
        <pc:spChg chg="del">
          <ac:chgData name="Kelly Tye" userId="a1ca6b61-019e-450f-b1ba-b6c6efd2e913" providerId="ADAL" clId="{39425496-A6B4-E944-9F89-51CE05CEED42}" dt="2023-01-04T11:26:28.219" v="96" actId="478"/>
          <ac:spMkLst>
            <pc:docMk/>
            <pc:sldMk cId="1295433864" sldId="264"/>
            <ac:spMk id="6" creationId="{FEAA93A9-005C-EC4C-87E0-11AF3DA2EC4F}"/>
          </ac:spMkLst>
        </pc:spChg>
        <pc:picChg chg="add mod">
          <ac:chgData name="Kelly Tye" userId="a1ca6b61-019e-450f-b1ba-b6c6efd2e913" providerId="ADAL" clId="{39425496-A6B4-E944-9F89-51CE05CEED42}" dt="2023-01-04T11:26:36.573" v="101" actId="1076"/>
          <ac:picMkLst>
            <pc:docMk/>
            <pc:sldMk cId="1295433864" sldId="264"/>
            <ac:picMk id="5" creationId="{8EB64BB7-AD9A-2107-64BB-11258DF6376C}"/>
          </ac:picMkLst>
        </pc:picChg>
      </pc:sldChg>
      <pc:sldChg chg="addSp delSp modSp mod delAnim modAnim">
        <pc:chgData name="Kelly Tye" userId="a1ca6b61-019e-450f-b1ba-b6c6efd2e913" providerId="ADAL" clId="{39425496-A6B4-E944-9F89-51CE05CEED42}" dt="2023-01-04T11:23:13.903" v="79"/>
        <pc:sldMkLst>
          <pc:docMk/>
          <pc:sldMk cId="1884934967" sldId="277"/>
        </pc:sldMkLst>
        <pc:spChg chg="mod">
          <ac:chgData name="Kelly Tye" userId="a1ca6b61-019e-450f-b1ba-b6c6efd2e913" providerId="ADAL" clId="{39425496-A6B4-E944-9F89-51CE05CEED42}" dt="2023-01-04T11:22:49.886" v="72" actId="1076"/>
          <ac:spMkLst>
            <pc:docMk/>
            <pc:sldMk cId="1884934967" sldId="277"/>
            <ac:spMk id="3" creationId="{50D0F987-1124-9641-A917-5AF839C65251}"/>
          </ac:spMkLst>
        </pc:spChg>
        <pc:spChg chg="del">
          <ac:chgData name="Kelly Tye" userId="a1ca6b61-019e-450f-b1ba-b6c6efd2e913" providerId="ADAL" clId="{39425496-A6B4-E944-9F89-51CE05CEED42}" dt="2023-01-04T11:20:15.085" v="45" actId="478"/>
          <ac:spMkLst>
            <pc:docMk/>
            <pc:sldMk cId="1884934967" sldId="277"/>
            <ac:spMk id="4" creationId="{1B608F8F-CC49-F5F0-7579-8F8503AB6E7C}"/>
          </ac:spMkLst>
        </pc:spChg>
        <pc:picChg chg="add mod">
          <ac:chgData name="Kelly Tye" userId="a1ca6b61-019e-450f-b1ba-b6c6efd2e913" providerId="ADAL" clId="{39425496-A6B4-E944-9F89-51CE05CEED42}" dt="2023-01-04T11:18:19.448" v="22" actId="1076"/>
          <ac:picMkLst>
            <pc:docMk/>
            <pc:sldMk cId="1884934967" sldId="277"/>
            <ac:picMk id="7" creationId="{337EEA9A-9C22-C83A-6B20-033F04EE9D95}"/>
          </ac:picMkLst>
        </pc:picChg>
        <pc:picChg chg="del">
          <ac:chgData name="Kelly Tye" userId="a1ca6b61-019e-450f-b1ba-b6c6efd2e913" providerId="ADAL" clId="{39425496-A6B4-E944-9F89-51CE05CEED42}" dt="2023-01-04T11:16:30.264" v="16" actId="478"/>
          <ac:picMkLst>
            <pc:docMk/>
            <pc:sldMk cId="1884934967" sldId="277"/>
            <ac:picMk id="9" creationId="{51EA20A7-5BA2-E440-9860-D798EE7E5334}"/>
          </ac:picMkLst>
        </pc:picChg>
        <pc:picChg chg="add mod">
          <ac:chgData name="Kelly Tye" userId="a1ca6b61-019e-450f-b1ba-b6c6efd2e913" providerId="ADAL" clId="{39425496-A6B4-E944-9F89-51CE05CEED42}" dt="2023-01-04T11:22:36.703" v="70" actId="1076"/>
          <ac:picMkLst>
            <pc:docMk/>
            <pc:sldMk cId="1884934967" sldId="277"/>
            <ac:picMk id="10" creationId="{DC96686C-4A81-B1EB-C64C-DA6025497DF5}"/>
          </ac:picMkLst>
        </pc:picChg>
        <pc:picChg chg="add mod">
          <ac:chgData name="Kelly Tye" userId="a1ca6b61-019e-450f-b1ba-b6c6efd2e913" providerId="ADAL" clId="{39425496-A6B4-E944-9F89-51CE05CEED42}" dt="2023-01-04T11:22:36.703" v="70" actId="1076"/>
          <ac:picMkLst>
            <pc:docMk/>
            <pc:sldMk cId="1884934967" sldId="277"/>
            <ac:picMk id="12" creationId="{8005BE3C-0936-0034-A799-6C94A0732F06}"/>
          </ac:picMkLst>
        </pc:picChg>
        <pc:picChg chg="add mod">
          <ac:chgData name="Kelly Tye" userId="a1ca6b61-019e-450f-b1ba-b6c6efd2e913" providerId="ADAL" clId="{39425496-A6B4-E944-9F89-51CE05CEED42}" dt="2023-01-04T11:22:44.770" v="71" actId="1076"/>
          <ac:picMkLst>
            <pc:docMk/>
            <pc:sldMk cId="1884934967" sldId="277"/>
            <ac:picMk id="14" creationId="{51492DB8-AED8-FCA6-6D22-4FDD70C11508}"/>
          </ac:picMkLst>
        </pc:picChg>
        <pc:picChg chg="del">
          <ac:chgData name="Kelly Tye" userId="a1ca6b61-019e-450f-b1ba-b6c6efd2e913" providerId="ADAL" clId="{39425496-A6B4-E944-9F89-51CE05CEED42}" dt="2023-01-04T11:17:58.463" v="17" actId="478"/>
          <ac:picMkLst>
            <pc:docMk/>
            <pc:sldMk cId="1884934967" sldId="277"/>
            <ac:picMk id="16" creationId="{00000000-0000-0000-0000-000000000000}"/>
          </ac:picMkLst>
        </pc:picChg>
        <pc:picChg chg="add mod">
          <ac:chgData name="Kelly Tye" userId="a1ca6b61-019e-450f-b1ba-b6c6efd2e913" providerId="ADAL" clId="{39425496-A6B4-E944-9F89-51CE05CEED42}" dt="2023-01-04T11:22:44.770" v="71" actId="1076"/>
          <ac:picMkLst>
            <pc:docMk/>
            <pc:sldMk cId="1884934967" sldId="277"/>
            <ac:picMk id="17" creationId="{8E9033E6-5E9C-912F-1C7B-811932CF9BA2}"/>
          </ac:picMkLst>
        </pc:picChg>
      </pc:sldChg>
      <pc:sldChg chg="del">
        <pc:chgData name="Kelly Tye" userId="a1ca6b61-019e-450f-b1ba-b6c6efd2e913" providerId="ADAL" clId="{39425496-A6B4-E944-9F89-51CE05CEED42}" dt="2023-01-04T11:14:36.269" v="4" actId="2696"/>
        <pc:sldMkLst>
          <pc:docMk/>
          <pc:sldMk cId="4010300843" sldId="382"/>
        </pc:sldMkLst>
      </pc:sldChg>
      <pc:sldChg chg="del modAnim">
        <pc:chgData name="Kelly Tye" userId="a1ca6b61-019e-450f-b1ba-b6c6efd2e913" providerId="ADAL" clId="{39425496-A6B4-E944-9F89-51CE05CEED42}" dt="2023-01-17T13:55:17.426" v="109" actId="2696"/>
        <pc:sldMkLst>
          <pc:docMk/>
          <pc:sldMk cId="1029637913" sldId="384"/>
        </pc:sldMkLst>
      </pc:sldChg>
      <pc:sldChg chg="addSp modSp mod">
        <pc:chgData name="Kelly Tye" userId="a1ca6b61-019e-450f-b1ba-b6c6efd2e913" providerId="ADAL" clId="{39425496-A6B4-E944-9F89-51CE05CEED42}" dt="2023-01-04T11:16:01.407" v="15" actId="1037"/>
        <pc:sldMkLst>
          <pc:docMk/>
          <pc:sldMk cId="137082153" sldId="775"/>
        </pc:sldMkLst>
        <pc:grpChg chg="add mod">
          <ac:chgData name="Kelly Tye" userId="a1ca6b61-019e-450f-b1ba-b6c6efd2e913" providerId="ADAL" clId="{39425496-A6B4-E944-9F89-51CE05CEED42}" dt="2023-01-04T11:16:01.407" v="15" actId="1037"/>
          <ac:grpSpMkLst>
            <pc:docMk/>
            <pc:sldMk cId="137082153" sldId="775"/>
            <ac:grpSpMk id="3" creationId="{89A82FBE-C1D5-A56C-CF46-248FAF659C22}"/>
          </ac:grpSpMkLst>
        </pc:grpChg>
      </pc:sldChg>
      <pc:sldChg chg="addSp delSp modSp mod">
        <pc:chgData name="Kelly Tye" userId="a1ca6b61-019e-450f-b1ba-b6c6efd2e913" providerId="ADAL" clId="{39425496-A6B4-E944-9F89-51CE05CEED42}" dt="2023-01-04T11:28:00.575" v="106" actId="1076"/>
        <pc:sldMkLst>
          <pc:docMk/>
          <pc:sldMk cId="3112647034" sldId="1016"/>
        </pc:sldMkLst>
        <pc:spChg chg="del">
          <ac:chgData name="Kelly Tye" userId="a1ca6b61-019e-450f-b1ba-b6c6efd2e913" providerId="ADAL" clId="{39425496-A6B4-E944-9F89-51CE05CEED42}" dt="2023-01-04T11:27:55.706" v="102"/>
          <ac:spMkLst>
            <pc:docMk/>
            <pc:sldMk cId="3112647034" sldId="1016"/>
            <ac:spMk id="3" creationId="{2B9652D3-D310-F840-9371-AA372A1B8A93}"/>
          </ac:spMkLst>
        </pc:spChg>
        <pc:picChg chg="add mod">
          <ac:chgData name="Kelly Tye" userId="a1ca6b61-019e-450f-b1ba-b6c6efd2e913" providerId="ADAL" clId="{39425496-A6B4-E944-9F89-51CE05CEED42}" dt="2023-01-04T11:28:00.575" v="106" actId="1076"/>
          <ac:picMkLst>
            <pc:docMk/>
            <pc:sldMk cId="3112647034" sldId="1016"/>
            <ac:picMk id="5" creationId="{31441D73-2D44-B854-D31C-52683DB8BA9D}"/>
          </ac:picMkLst>
        </pc:picChg>
      </pc:sldChg>
      <pc:sldChg chg="addSp delSp modSp mod modAnim">
        <pc:chgData name="Kelly Tye" userId="a1ca6b61-019e-450f-b1ba-b6c6efd2e913" providerId="ADAL" clId="{39425496-A6B4-E944-9F89-51CE05CEED42}" dt="2023-01-04T11:25:12.142" v="91"/>
        <pc:sldMkLst>
          <pc:docMk/>
          <pc:sldMk cId="3680158131" sldId="1025"/>
        </pc:sldMkLst>
        <pc:spChg chg="del mod">
          <ac:chgData name="Kelly Tye" userId="a1ca6b61-019e-450f-b1ba-b6c6efd2e913" providerId="ADAL" clId="{39425496-A6B4-E944-9F89-51CE05CEED42}" dt="2023-01-04T11:24:57.425" v="87" actId="478"/>
          <ac:spMkLst>
            <pc:docMk/>
            <pc:sldMk cId="3680158131" sldId="1025"/>
            <ac:spMk id="3" creationId="{0781ADB7-4D9F-9B90-703B-75871F3285F0}"/>
          </ac:spMkLst>
        </pc:spChg>
        <pc:spChg chg="add mod">
          <ac:chgData name="Kelly Tye" userId="a1ca6b61-019e-450f-b1ba-b6c6efd2e913" providerId="ADAL" clId="{39425496-A6B4-E944-9F89-51CE05CEED42}" dt="2023-01-04T11:25:06.123" v="90" actId="12"/>
          <ac:spMkLst>
            <pc:docMk/>
            <pc:sldMk cId="3680158131" sldId="1025"/>
            <ac:spMk id="5" creationId="{AC2C242C-5B16-D845-0FD4-4F9F17C97AEA}"/>
          </ac:spMkLst>
        </pc:spChg>
      </pc:sldChg>
      <pc:sldChg chg="addSp delSp modSp mod">
        <pc:chgData name="Kelly Tye" userId="a1ca6b61-019e-450f-b1ba-b6c6efd2e913" providerId="ADAL" clId="{39425496-A6B4-E944-9F89-51CE05CEED42}" dt="2023-01-04T11:24:41.004" v="85" actId="1076"/>
        <pc:sldMkLst>
          <pc:docMk/>
          <pc:sldMk cId="2615794669" sldId="1027"/>
        </pc:sldMkLst>
        <pc:spChg chg="del mod">
          <ac:chgData name="Kelly Tye" userId="a1ca6b61-019e-450f-b1ba-b6c6efd2e913" providerId="ADAL" clId="{39425496-A6B4-E944-9F89-51CE05CEED42}" dt="2023-01-04T11:24:35.102" v="81"/>
          <ac:spMkLst>
            <pc:docMk/>
            <pc:sldMk cId="2615794669" sldId="1027"/>
            <ac:spMk id="4" creationId="{78DCF29F-5515-690E-1F3F-7B1736B65C55}"/>
          </ac:spMkLst>
        </pc:spChg>
        <pc:picChg chg="add mod">
          <ac:chgData name="Kelly Tye" userId="a1ca6b61-019e-450f-b1ba-b6c6efd2e913" providerId="ADAL" clId="{39425496-A6B4-E944-9F89-51CE05CEED42}" dt="2023-01-04T11:24:41.004" v="85" actId="1076"/>
          <ac:picMkLst>
            <pc:docMk/>
            <pc:sldMk cId="2615794669" sldId="1027"/>
            <ac:picMk id="5" creationId="{3ADEE4AF-7441-A531-44B0-E7F4CFBCF98E}"/>
          </ac:picMkLst>
        </pc:picChg>
      </pc:sldChg>
      <pc:sldChg chg="del">
        <pc:chgData name="Kelly Tye" userId="a1ca6b61-019e-450f-b1ba-b6c6efd2e913" providerId="ADAL" clId="{39425496-A6B4-E944-9F89-51CE05CEED42}" dt="2023-01-04T11:25:59.022" v="93" actId="2696"/>
        <pc:sldMkLst>
          <pc:docMk/>
          <pc:sldMk cId="3730991850" sldId="1028"/>
        </pc:sldMkLst>
      </pc:sldChg>
      <pc:sldChg chg="add del">
        <pc:chgData name="Kelly Tye" userId="a1ca6b61-019e-450f-b1ba-b6c6efd2e913" providerId="ADAL" clId="{39425496-A6B4-E944-9F89-51CE05CEED42}" dt="2023-01-17T13:55:16.990" v="108" actId="2696"/>
        <pc:sldMkLst>
          <pc:docMk/>
          <pc:sldMk cId="2755990407" sldId="3002"/>
        </pc:sldMkLst>
      </pc:sldChg>
      <pc:sldChg chg="add">
        <pc:chgData name="Kelly Tye" userId="a1ca6b61-019e-450f-b1ba-b6c6efd2e913" providerId="ADAL" clId="{39425496-A6B4-E944-9F89-51CE05CEED42}" dt="2023-01-04T11:25:54.623" v="92"/>
        <pc:sldMkLst>
          <pc:docMk/>
          <pc:sldMk cId="517698097" sldId="3003"/>
        </pc:sldMkLst>
      </pc:sldChg>
      <pc:sldChg chg="add">
        <pc:chgData name="Kelly Tye" userId="a1ca6b61-019e-450f-b1ba-b6c6efd2e913" providerId="ADAL" clId="{39425496-A6B4-E944-9F89-51CE05CEED42}" dt="2023-01-17T13:55:14.481" v="107"/>
        <pc:sldMkLst>
          <pc:docMk/>
          <pc:sldMk cId="4010300843" sldId="3004"/>
        </pc:sldMkLst>
      </pc:sldChg>
      <pc:sldChg chg="add">
        <pc:chgData name="Kelly Tye" userId="a1ca6b61-019e-450f-b1ba-b6c6efd2e913" providerId="ADAL" clId="{39425496-A6B4-E944-9F89-51CE05CEED42}" dt="2023-01-17T13:55:14.481" v="107"/>
        <pc:sldMkLst>
          <pc:docMk/>
          <pc:sldMk cId="1948278160" sldId="3005"/>
        </pc:sldMkLst>
      </pc:sldChg>
    </pc:docChg>
  </pc:docChgLst>
  <pc:docChgLst>
    <pc:chgData name="Kelly Tye" userId="a1ca6b61-019e-450f-b1ba-b6c6efd2e913" providerId="ADAL" clId="{DC741383-B474-0A43-A609-2E7A1315DF0F}"/>
    <pc:docChg chg="undo custSel addSld delSld modSld modMainMaster">
      <pc:chgData name="Kelly Tye" userId="a1ca6b61-019e-450f-b1ba-b6c6efd2e913" providerId="ADAL" clId="{DC741383-B474-0A43-A609-2E7A1315DF0F}" dt="2022-12-09T11:56:24.773" v="147" actId="404"/>
      <pc:docMkLst>
        <pc:docMk/>
      </pc:docMkLst>
      <pc:sldChg chg="modSp mod">
        <pc:chgData name="Kelly Tye" userId="a1ca6b61-019e-450f-b1ba-b6c6efd2e913" providerId="ADAL" clId="{DC741383-B474-0A43-A609-2E7A1315DF0F}" dt="2022-12-09T11:53:50.304" v="127" actId="1076"/>
        <pc:sldMkLst>
          <pc:docMk/>
          <pc:sldMk cId="1449078722" sldId="256"/>
        </pc:sldMkLst>
        <pc:spChg chg="mod">
          <ac:chgData name="Kelly Tye" userId="a1ca6b61-019e-450f-b1ba-b6c6efd2e913" providerId="ADAL" clId="{DC741383-B474-0A43-A609-2E7A1315DF0F}" dt="2022-12-09T11:53:50.304" v="127" actId="1076"/>
          <ac:spMkLst>
            <pc:docMk/>
            <pc:sldMk cId="1449078722" sldId="256"/>
            <ac:spMk id="3" creationId="{00000000-0000-0000-0000-000000000000}"/>
          </ac:spMkLst>
        </pc:spChg>
      </pc:sldChg>
      <pc:sldChg chg="del">
        <pc:chgData name="Kelly Tye" userId="a1ca6b61-019e-450f-b1ba-b6c6efd2e913" providerId="ADAL" clId="{DC741383-B474-0A43-A609-2E7A1315DF0F}" dt="2022-12-09T11:56:10.145" v="143" actId="2696"/>
        <pc:sldMkLst>
          <pc:docMk/>
          <pc:sldMk cId="1570024438" sldId="290"/>
        </pc:sldMkLst>
      </pc:sldChg>
      <pc:sldChg chg="modSp mod">
        <pc:chgData name="Kelly Tye" userId="a1ca6b61-019e-450f-b1ba-b6c6efd2e913" providerId="ADAL" clId="{DC741383-B474-0A43-A609-2E7A1315DF0F}" dt="2022-12-09T11:54:45.587" v="134" actId="207"/>
        <pc:sldMkLst>
          <pc:docMk/>
          <pc:sldMk cId="137082153" sldId="775"/>
        </pc:sldMkLst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7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8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2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17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4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5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45.587" v="134" actId="207"/>
          <ac:spMkLst>
            <pc:docMk/>
            <pc:sldMk cId="137082153" sldId="775"/>
            <ac:spMk id="26" creationId="{00000000-0000-0000-0000-000000000000}"/>
          </ac:spMkLst>
        </pc:spChg>
      </pc:sldChg>
      <pc:sldChg chg="modSp mod">
        <pc:chgData name="Kelly Tye" userId="a1ca6b61-019e-450f-b1ba-b6c6efd2e913" providerId="ADAL" clId="{DC741383-B474-0A43-A609-2E7A1315DF0F}" dt="2022-12-09T11:54:28.230" v="133" actId="207"/>
        <pc:sldMkLst>
          <pc:docMk/>
          <pc:sldMk cId="436400555" sldId="830"/>
        </pc:sldMkLst>
        <pc:spChg chg="mod">
          <ac:chgData name="Kelly Tye" userId="a1ca6b61-019e-450f-b1ba-b6c6efd2e913" providerId="ADAL" clId="{DC741383-B474-0A43-A609-2E7A1315DF0F}" dt="2022-12-09T11:54:25.147" v="132" actId="207"/>
          <ac:spMkLst>
            <pc:docMk/>
            <pc:sldMk cId="436400555" sldId="830"/>
            <ac:spMk id="6" creationId="{00000000-0000-0000-0000-000000000000}"/>
          </ac:spMkLst>
        </pc:spChg>
        <pc:spChg chg="mod">
          <ac:chgData name="Kelly Tye" userId="a1ca6b61-019e-450f-b1ba-b6c6efd2e913" providerId="ADAL" clId="{DC741383-B474-0A43-A609-2E7A1315DF0F}" dt="2022-12-09T11:54:28.230" v="133" actId="207"/>
          <ac:spMkLst>
            <pc:docMk/>
            <pc:sldMk cId="436400555" sldId="830"/>
            <ac:spMk id="7" creationId="{00000000-0000-0000-0000-000000000000}"/>
          </ac:spMkLst>
        </pc:spChg>
      </pc:sldChg>
      <pc:sldChg chg="modSp">
        <pc:chgData name="Kelly Tye" userId="a1ca6b61-019e-450f-b1ba-b6c6efd2e913" providerId="ADAL" clId="{DC741383-B474-0A43-A609-2E7A1315DF0F}" dt="2022-12-09T11:55:50" v="141" actId="20577"/>
        <pc:sldMkLst>
          <pc:docMk/>
          <pc:sldMk cId="2541201039" sldId="956"/>
        </pc:sldMkLst>
        <pc:spChg chg="mod">
          <ac:chgData name="Kelly Tye" userId="a1ca6b61-019e-450f-b1ba-b6c6efd2e913" providerId="ADAL" clId="{DC741383-B474-0A43-A609-2E7A1315DF0F}" dt="2022-12-09T11:55:50" v="141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Sp mod">
        <pc:chgData name="Kelly Tye" userId="a1ca6b61-019e-450f-b1ba-b6c6efd2e913" providerId="ADAL" clId="{DC741383-B474-0A43-A609-2E7A1315DF0F}" dt="2022-12-09T11:54:16.012" v="131" actId="404"/>
        <pc:sldMkLst>
          <pc:docMk/>
          <pc:sldMk cId="4282882525" sldId="1013"/>
        </pc:sldMkLst>
        <pc:spChg chg="mod">
          <ac:chgData name="Kelly Tye" userId="a1ca6b61-019e-450f-b1ba-b6c6efd2e913" providerId="ADAL" clId="{DC741383-B474-0A43-A609-2E7A1315DF0F}" dt="2022-12-09T11:54:16.012" v="131" actId="404"/>
          <ac:spMkLst>
            <pc:docMk/>
            <pc:sldMk cId="4282882525" sldId="1013"/>
            <ac:spMk id="5" creationId="{00000000-0000-0000-0000-000000000000}"/>
          </ac:spMkLst>
        </pc:spChg>
      </pc:sldChg>
      <pc:sldChg chg="modSp del mod">
        <pc:chgData name="Kelly Tye" userId="a1ca6b61-019e-450f-b1ba-b6c6efd2e913" providerId="ADAL" clId="{DC741383-B474-0A43-A609-2E7A1315DF0F}" dt="2022-12-09T11:55:37.743" v="138" actId="2696"/>
        <pc:sldMkLst>
          <pc:docMk/>
          <pc:sldMk cId="2704266115" sldId="1014"/>
        </pc:sldMkLst>
        <pc:picChg chg="mod">
          <ac:chgData name="Kelly Tye" userId="a1ca6b61-019e-450f-b1ba-b6c6efd2e913" providerId="ADAL" clId="{DC741383-B474-0A43-A609-2E7A1315DF0F}" dt="2022-12-09T11:55:01.602" v="135" actId="14826"/>
          <ac:picMkLst>
            <pc:docMk/>
            <pc:sldMk cId="2704266115" sldId="1014"/>
            <ac:picMk id="5" creationId="{3A30FA77-7827-2F4D-B53F-6699012E5EBC}"/>
          </ac:picMkLst>
        </pc:picChg>
      </pc:sldChg>
      <pc:sldChg chg="modSp mod">
        <pc:chgData name="Kelly Tye" userId="a1ca6b61-019e-450f-b1ba-b6c6efd2e913" providerId="ADAL" clId="{DC741383-B474-0A43-A609-2E7A1315DF0F}" dt="2022-12-09T11:56:24.773" v="147" actId="404"/>
        <pc:sldMkLst>
          <pc:docMk/>
          <pc:sldMk cId="2533750526" sldId="1017"/>
        </pc:sldMkLst>
        <pc:spChg chg="mod">
          <ac:chgData name="Kelly Tye" userId="a1ca6b61-019e-450f-b1ba-b6c6efd2e913" providerId="ADAL" clId="{DC741383-B474-0A43-A609-2E7A1315DF0F}" dt="2022-12-09T11:56:24.773" v="147" actId="404"/>
          <ac:spMkLst>
            <pc:docMk/>
            <pc:sldMk cId="2533750526" sldId="1017"/>
            <ac:spMk id="5" creationId="{00000000-0000-0000-0000-000000000000}"/>
          </ac:spMkLst>
        </pc:spChg>
      </pc:sldChg>
      <pc:sldChg chg="add modNotesTx">
        <pc:chgData name="Kelly Tye" userId="a1ca6b61-019e-450f-b1ba-b6c6efd2e913" providerId="ADAL" clId="{DC741383-B474-0A43-A609-2E7A1315DF0F}" dt="2022-12-09T11:55:36.026" v="137"/>
        <pc:sldMkLst>
          <pc:docMk/>
          <pc:sldMk cId="317583290" sldId="1018"/>
        </pc:sldMkLst>
      </pc:sldChg>
      <pc:sldChg chg="add">
        <pc:chgData name="Kelly Tye" userId="a1ca6b61-019e-450f-b1ba-b6c6efd2e913" providerId="ADAL" clId="{DC741383-B474-0A43-A609-2E7A1315DF0F}" dt="2022-12-09T11:56:07.181" v="142"/>
        <pc:sldMkLst>
          <pc:docMk/>
          <pc:sldMk cId="4048479975" sldId="1021"/>
        </pc:sldMkLst>
      </pc:sldChg>
      <pc:sldMasterChg chg="modSldLayout">
        <pc:chgData name="Kelly Tye" userId="a1ca6b61-019e-450f-b1ba-b6c6efd2e913" providerId="ADAL" clId="{DC741383-B474-0A43-A609-2E7A1315DF0F}" dt="2022-12-09T11:53:36.630" v="126" actId="1076"/>
        <pc:sldMasterMkLst>
          <pc:docMk/>
          <pc:sldMasterMk cId="4052712779" sldId="2147483675"/>
        </pc:sldMasterMkLst>
        <pc:sldLayoutChg chg="addSp modSp mod">
          <pc:chgData name="Kelly Tye" userId="a1ca6b61-019e-450f-b1ba-b6c6efd2e913" providerId="ADAL" clId="{DC741383-B474-0A43-A609-2E7A1315DF0F}" dt="2022-12-09T11:53:09.075" v="119" actId="1076"/>
          <pc:sldLayoutMkLst>
            <pc:docMk/>
            <pc:sldMasterMk cId="4052712779" sldId="2147483675"/>
            <pc:sldLayoutMk cId="1231037735" sldId="2147483676"/>
          </pc:sldLayoutMkLst>
          <pc:spChg chg="add mod">
            <ac:chgData name="Kelly Tye" userId="a1ca6b61-019e-450f-b1ba-b6c6efd2e913" providerId="ADAL" clId="{DC741383-B474-0A43-A609-2E7A1315DF0F}" dt="2022-12-09T11:50:35.604" v="10" actId="14100"/>
            <ac:spMkLst>
              <pc:docMk/>
              <pc:sldMasterMk cId="4052712779" sldId="2147483675"/>
              <pc:sldLayoutMk cId="1231037735" sldId="2147483676"/>
              <ac:spMk id="2" creationId="{6D9B1001-B623-A851-DBE7-553DB6656AA7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4" creationId="{36B711BD-938E-FB40-86CE-5F675D6D8924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5" creationId="{00B064CC-652A-AB49-8162-5AE5E7F1B524}"/>
            </ac:spMkLst>
          </pc:spChg>
          <pc:spChg chg="mod">
            <ac:chgData name="Kelly Tye" userId="a1ca6b61-019e-450f-b1ba-b6c6efd2e913" providerId="ADAL" clId="{DC741383-B474-0A43-A609-2E7A1315DF0F}" dt="2022-12-09T11:52:35.995" v="94" actId="1036"/>
            <ac:spMkLst>
              <pc:docMk/>
              <pc:sldMasterMk cId="4052712779" sldId="2147483675"/>
              <pc:sldLayoutMk cId="1231037735" sldId="2147483676"/>
              <ac:spMk id="7" creationId="{E42E38A0-7FDB-6543-A1A0-13BB4404A5EC}"/>
            </ac:spMkLst>
          </pc:spChg>
          <pc:spChg chg="mod">
            <ac:chgData name="Kelly Tye" userId="a1ca6b61-019e-450f-b1ba-b6c6efd2e913" providerId="ADAL" clId="{DC741383-B474-0A43-A609-2E7A1315DF0F}" dt="2022-12-09T11:53:02.902" v="117" actId="1037"/>
            <ac:spMkLst>
              <pc:docMk/>
              <pc:sldMasterMk cId="4052712779" sldId="2147483675"/>
              <pc:sldLayoutMk cId="1231037735" sldId="2147483676"/>
              <ac:spMk id="16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09.075" v="119" actId="1076"/>
            <ac:picMkLst>
              <pc:docMk/>
              <pc:sldMasterMk cId="4052712779" sldId="2147483675"/>
              <pc:sldLayoutMk cId="1231037735" sldId="2147483676"/>
              <ac:picMk id="3" creationId="{B212DBA9-477B-5644-A2E7-91AF44B58520}"/>
            </ac:picMkLst>
          </pc:picChg>
          <pc:picChg chg="mod">
            <ac:chgData name="Kelly Tye" userId="a1ca6b61-019e-450f-b1ba-b6c6efd2e913" providerId="ADAL" clId="{DC741383-B474-0A43-A609-2E7A1315DF0F}" dt="2022-12-09T11:52:41.859" v="99" actId="1036"/>
            <ac:picMkLst>
              <pc:docMk/>
              <pc:sldMasterMk cId="4052712779" sldId="2147483675"/>
              <pc:sldLayoutMk cId="1231037735" sldId="2147483676"/>
              <ac:picMk id="6" creationId="{3B810D5E-D26F-A148-8312-444360DCD8AA}"/>
            </ac:picMkLst>
          </pc:picChg>
        </pc:sldLayoutChg>
        <pc:sldLayoutChg chg="modSp mod">
          <pc:chgData name="Kelly Tye" userId="a1ca6b61-019e-450f-b1ba-b6c6efd2e913" providerId="ADAL" clId="{DC741383-B474-0A43-A609-2E7A1315DF0F}" dt="2022-12-09T11:53:25.721" v="122" actId="1076"/>
          <pc:sldLayoutMkLst>
            <pc:docMk/>
            <pc:sldMasterMk cId="4052712779" sldId="2147483675"/>
            <pc:sldLayoutMk cId="2818626419" sldId="2147483677"/>
          </pc:sldLayoutMkLst>
          <pc:spChg chg="mod">
            <ac:chgData name="Kelly Tye" userId="a1ca6b61-019e-450f-b1ba-b6c6efd2e913" providerId="ADAL" clId="{DC741383-B474-0A43-A609-2E7A1315DF0F}" dt="2022-12-09T11:53:25.721" v="122" actId="1076"/>
            <ac:spMkLst>
              <pc:docMk/>
              <pc:sldMasterMk cId="4052712779" sldId="2147483675"/>
              <pc:sldLayoutMk cId="2818626419" sldId="2147483677"/>
              <ac:spMk id="3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23.194" v="121" actId="1076"/>
            <ac:picMkLst>
              <pc:docMk/>
              <pc:sldMasterMk cId="4052712779" sldId="2147483675"/>
              <pc:sldLayoutMk cId="2818626419" sldId="2147483677"/>
              <ac:picMk id="11" creationId="{00000000-0000-0000-0000-000000000000}"/>
            </ac:picMkLst>
          </pc:picChg>
        </pc:sldLayoutChg>
        <pc:sldLayoutChg chg="modSp mod">
          <pc:chgData name="Kelly Tye" userId="a1ca6b61-019e-450f-b1ba-b6c6efd2e913" providerId="ADAL" clId="{DC741383-B474-0A43-A609-2E7A1315DF0F}" dt="2022-12-09T11:53:36.630" v="126" actId="1076"/>
          <pc:sldLayoutMkLst>
            <pc:docMk/>
            <pc:sldMasterMk cId="4052712779" sldId="2147483675"/>
            <pc:sldLayoutMk cId="694975515" sldId="2147483678"/>
          </pc:sldLayoutMkLst>
          <pc:spChg chg="mod">
            <ac:chgData name="Kelly Tye" userId="a1ca6b61-019e-450f-b1ba-b6c6efd2e913" providerId="ADAL" clId="{DC741383-B474-0A43-A609-2E7A1315DF0F}" dt="2022-12-09T11:53:33.907" v="125" actId="1076"/>
            <ac:spMkLst>
              <pc:docMk/>
              <pc:sldMasterMk cId="4052712779" sldId="2147483675"/>
              <pc:sldLayoutMk cId="694975515" sldId="2147483678"/>
              <ac:spMk id="8" creationId="{00000000-0000-0000-0000-000000000000}"/>
            </ac:spMkLst>
          </pc:spChg>
          <pc:spChg chg="mod">
            <ac:chgData name="Kelly Tye" userId="a1ca6b61-019e-450f-b1ba-b6c6efd2e913" providerId="ADAL" clId="{DC741383-B474-0A43-A609-2E7A1315DF0F}" dt="2022-12-09T11:53:36.630" v="126" actId="1076"/>
            <ac:spMkLst>
              <pc:docMk/>
              <pc:sldMasterMk cId="4052712779" sldId="2147483675"/>
              <pc:sldLayoutMk cId="694975515" sldId="2147483678"/>
              <ac:spMk id="9" creationId="{00000000-0000-0000-0000-000000000000}"/>
            </ac:spMkLst>
          </pc:spChg>
          <pc:picChg chg="mod">
            <ac:chgData name="Kelly Tye" userId="a1ca6b61-019e-450f-b1ba-b6c6efd2e913" providerId="ADAL" clId="{DC741383-B474-0A43-A609-2E7A1315DF0F}" dt="2022-12-09T11:53:30.634" v="124" actId="1076"/>
            <ac:picMkLst>
              <pc:docMk/>
              <pc:sldMasterMk cId="4052712779" sldId="2147483675"/>
              <pc:sldLayoutMk cId="694975515" sldId="2147483678"/>
              <ac:picMk id="11" creationId="{00000000-0000-0000-0000-000000000000}"/>
            </ac:picMkLst>
          </pc:picChg>
        </pc:sldLayoutChg>
      </pc:sldMasterChg>
    </pc:docChg>
  </pc:docChgLst>
  <pc:docChgLst>
    <pc:chgData name="Ceri Brinkworth" userId="6529f433-d9ea-4c65-9791-0b6df18ce9fe" providerId="ADAL" clId="{43E9E482-342D-AD4B-8677-D02C39201550}"/>
    <pc:docChg chg="modSld">
      <pc:chgData name="Ceri Brinkworth" userId="6529f433-d9ea-4c65-9791-0b6df18ce9fe" providerId="ADAL" clId="{43E9E482-342D-AD4B-8677-D02C39201550}" dt="2023-01-17T14:03:53.730" v="46" actId="20577"/>
      <pc:docMkLst>
        <pc:docMk/>
      </pc:docMkLst>
      <pc:sldChg chg="modNotesTx">
        <pc:chgData name="Ceri Brinkworth" userId="6529f433-d9ea-4c65-9791-0b6df18ce9fe" providerId="ADAL" clId="{43E9E482-342D-AD4B-8677-D02C39201550}" dt="2023-01-17T14:03:53.730" v="46" actId="20577"/>
        <pc:sldMkLst>
          <pc:docMk/>
          <pc:sldMk cId="317583290" sldId="1018"/>
        </pc:sldMkLst>
      </pc:sldChg>
    </pc:docChg>
  </pc:docChgLst>
  <pc:docChgLst>
    <pc:chgData name="Ceri Brinkworth" userId="6529f433-d9ea-4c65-9791-0b6df18ce9fe" providerId="ADAL" clId="{8BD7499A-CC7B-5A4B-982D-55E8A22A2B56}"/>
    <pc:docChg chg="custSel addSld delSld modSld">
      <pc:chgData name="Ceri Brinkworth" userId="6529f433-d9ea-4c65-9791-0b6df18ce9fe" providerId="ADAL" clId="{8BD7499A-CC7B-5A4B-982D-55E8A22A2B56}" dt="2022-12-21T12:17:19.756" v="904" actId="114"/>
      <pc:docMkLst>
        <pc:docMk/>
      </pc:docMkLst>
      <pc:sldChg chg="addSp modSp mod modNotesTx">
        <pc:chgData name="Ceri Brinkworth" userId="6529f433-d9ea-4c65-9791-0b6df18ce9fe" providerId="ADAL" clId="{8BD7499A-CC7B-5A4B-982D-55E8A22A2B56}" dt="2022-12-21T10:07:52.519" v="59" actId="20577"/>
        <pc:sldMkLst>
          <pc:docMk/>
          <pc:sldMk cId="1449078722" sldId="256"/>
        </pc:sldMkLst>
        <pc:spChg chg="add mod">
          <ac:chgData name="Ceri Brinkworth" userId="6529f433-d9ea-4c65-9791-0b6df18ce9fe" providerId="ADAL" clId="{8BD7499A-CC7B-5A4B-982D-55E8A22A2B56}" dt="2022-12-21T10:07:30.724" v="16" actId="207"/>
          <ac:spMkLst>
            <pc:docMk/>
            <pc:sldMk cId="1449078722" sldId="256"/>
            <ac:spMk id="2" creationId="{77F54363-2090-618F-A4A4-439AAEBD538F}"/>
          </ac:spMkLst>
        </pc:spChg>
      </pc:sldChg>
      <pc:sldChg chg="addSp modSp mod">
        <pc:chgData name="Ceri Brinkworth" userId="6529f433-d9ea-4c65-9791-0b6df18ce9fe" providerId="ADAL" clId="{8BD7499A-CC7B-5A4B-982D-55E8A22A2B56}" dt="2022-12-21T10:16:12.284" v="532" actId="207"/>
        <pc:sldMkLst>
          <pc:docMk/>
          <pc:sldMk cId="1295433864" sldId="264"/>
        </pc:sldMkLst>
        <pc:spChg chg="add mod">
          <ac:chgData name="Ceri Brinkworth" userId="6529f433-d9ea-4c65-9791-0b6df18ce9fe" providerId="ADAL" clId="{8BD7499A-CC7B-5A4B-982D-55E8A22A2B56}" dt="2022-12-21T10:16:12.284" v="532" actId="207"/>
          <ac:spMkLst>
            <pc:docMk/>
            <pc:sldMk cId="1295433864" sldId="264"/>
            <ac:spMk id="3" creationId="{E229A126-7BD2-EE81-C0D6-635C3FE14F4D}"/>
          </ac:spMkLst>
        </pc:spChg>
      </pc:sldChg>
      <pc:sldChg chg="addSp modSp add mod modNotesTx">
        <pc:chgData name="Ceri Brinkworth" userId="6529f433-d9ea-4c65-9791-0b6df18ce9fe" providerId="ADAL" clId="{8BD7499A-CC7B-5A4B-982D-55E8A22A2B56}" dt="2022-12-21T10:15:15.399" v="500" actId="114"/>
        <pc:sldMkLst>
          <pc:docMk/>
          <pc:sldMk cId="1884934967" sldId="277"/>
        </pc:sldMkLst>
        <pc:spChg chg="add mod">
          <ac:chgData name="Ceri Brinkworth" userId="6529f433-d9ea-4c65-9791-0b6df18ce9fe" providerId="ADAL" clId="{8BD7499A-CC7B-5A4B-982D-55E8A22A2B56}" dt="2022-12-21T10:15:02.366" v="469" actId="207"/>
          <ac:spMkLst>
            <pc:docMk/>
            <pc:sldMk cId="1884934967" sldId="277"/>
            <ac:spMk id="4" creationId="{1B608F8F-CC49-F5F0-7579-8F8503AB6E7C}"/>
          </ac:spMkLst>
        </pc:spChg>
      </pc:sldChg>
      <pc:sldChg chg="add">
        <pc:chgData name="Ceri Brinkworth" userId="6529f433-d9ea-4c65-9791-0b6df18ce9fe" providerId="ADAL" clId="{8BD7499A-CC7B-5A4B-982D-55E8A22A2B56}" dt="2022-12-21T10:14:05.173" v="361"/>
        <pc:sldMkLst>
          <pc:docMk/>
          <pc:sldMk cId="4010300843" sldId="382"/>
        </pc:sldMkLst>
      </pc:sldChg>
      <pc:sldChg chg="add">
        <pc:chgData name="Ceri Brinkworth" userId="6529f433-d9ea-4c65-9791-0b6df18ce9fe" providerId="ADAL" clId="{8BD7499A-CC7B-5A4B-982D-55E8A22A2B56}" dt="2022-12-21T10:14:05.173" v="361"/>
        <pc:sldMkLst>
          <pc:docMk/>
          <pc:sldMk cId="1029637913" sldId="384"/>
        </pc:sldMkLst>
      </pc:sldChg>
      <pc:sldChg chg="modNotesTx">
        <pc:chgData name="Ceri Brinkworth" userId="6529f433-d9ea-4c65-9791-0b6df18ce9fe" providerId="ADAL" clId="{8BD7499A-CC7B-5A4B-982D-55E8A22A2B56}" dt="2022-12-21T12:04:20.888" v="903" actId="20577"/>
        <pc:sldMkLst>
          <pc:docMk/>
          <pc:sldMk cId="137082153" sldId="775"/>
        </pc:sldMkLst>
      </pc:sldChg>
      <pc:sldChg chg="modSp mod modAnim modNotesTx">
        <pc:chgData name="Ceri Brinkworth" userId="6529f433-d9ea-4c65-9791-0b6df18ce9fe" providerId="ADAL" clId="{8BD7499A-CC7B-5A4B-982D-55E8A22A2B56}" dt="2022-12-21T10:59:27.282" v="896" actId="20577"/>
        <pc:sldMkLst>
          <pc:docMk/>
          <pc:sldMk cId="2541201039" sldId="956"/>
        </pc:sldMkLst>
        <pc:spChg chg="mod">
          <ac:chgData name="Ceri Brinkworth" userId="6529f433-d9ea-4c65-9791-0b6df18ce9fe" providerId="ADAL" clId="{8BD7499A-CC7B-5A4B-982D-55E8A22A2B56}" dt="2022-12-21T10:13:16.393" v="352" actId="20577"/>
          <ac:spMkLst>
            <pc:docMk/>
            <pc:sldMk cId="2541201039" sldId="956"/>
            <ac:spMk id="2" creationId="{DD6F2CC8-DE15-654D-9D80-DC0A1706511B}"/>
          </ac:spMkLst>
        </pc:spChg>
        <pc:spChg chg="mod">
          <ac:chgData name="Ceri Brinkworth" userId="6529f433-d9ea-4c65-9791-0b6df18ce9fe" providerId="ADAL" clId="{8BD7499A-CC7B-5A4B-982D-55E8A22A2B56}" dt="2022-12-21T10:59:27.282" v="896" actId="20577"/>
          <ac:spMkLst>
            <pc:docMk/>
            <pc:sldMk cId="2541201039" sldId="956"/>
            <ac:spMk id="3" creationId="{DDF6C960-CBF0-1745-812E-85F7F7488773}"/>
          </ac:spMkLst>
        </pc:spChg>
      </pc:sldChg>
      <pc:sldChg chg="modNotesTx">
        <pc:chgData name="Ceri Brinkworth" userId="6529f433-d9ea-4c65-9791-0b6df18ce9fe" providerId="ADAL" clId="{8BD7499A-CC7B-5A4B-982D-55E8A22A2B56}" dt="2022-12-21T10:10:27.149" v="206" actId="20577"/>
        <pc:sldMkLst>
          <pc:docMk/>
          <pc:sldMk cId="4282882525" sldId="1013"/>
        </pc:sldMkLst>
      </pc:sldChg>
      <pc:sldChg chg="modSp mod modNotesTx">
        <pc:chgData name="Ceri Brinkworth" userId="6529f433-d9ea-4c65-9791-0b6df18ce9fe" providerId="ADAL" clId="{8BD7499A-CC7B-5A4B-982D-55E8A22A2B56}" dt="2022-12-21T10:28:39.980" v="837" actId="20577"/>
        <pc:sldMkLst>
          <pc:docMk/>
          <pc:sldMk cId="944618872" sldId="1015"/>
        </pc:sldMkLst>
        <pc:spChg chg="mod">
          <ac:chgData name="Ceri Brinkworth" userId="6529f433-d9ea-4c65-9791-0b6df18ce9fe" providerId="ADAL" clId="{8BD7499A-CC7B-5A4B-982D-55E8A22A2B56}" dt="2022-12-21T10:12:34.940" v="308" actId="313"/>
          <ac:spMkLst>
            <pc:docMk/>
            <pc:sldMk cId="944618872" sldId="1015"/>
            <ac:spMk id="2" creationId="{7A6F279C-A1B0-BD46-857A-27F00F24B384}"/>
          </ac:spMkLst>
        </pc:spChg>
      </pc:sldChg>
      <pc:sldChg chg="modSp mod modNotesTx">
        <pc:chgData name="Ceri Brinkworth" userId="6529f433-d9ea-4c65-9791-0b6df18ce9fe" providerId="ADAL" clId="{8BD7499A-CC7B-5A4B-982D-55E8A22A2B56}" dt="2022-12-21T10:18:06.650" v="632" actId="20577"/>
        <pc:sldMkLst>
          <pc:docMk/>
          <pc:sldMk cId="3112647034" sldId="1016"/>
        </pc:sldMkLst>
        <pc:spChg chg="mod">
          <ac:chgData name="Ceri Brinkworth" userId="6529f433-d9ea-4c65-9791-0b6df18ce9fe" providerId="ADAL" clId="{8BD7499A-CC7B-5A4B-982D-55E8A22A2B56}" dt="2022-12-21T10:16:01.461" v="524" actId="20577"/>
          <ac:spMkLst>
            <pc:docMk/>
            <pc:sldMk cId="3112647034" sldId="1016"/>
            <ac:spMk id="2" creationId="{EE71ED2B-D458-B34A-AE92-282B9E68E889}"/>
          </ac:spMkLst>
        </pc:spChg>
      </pc:sldChg>
      <pc:sldChg chg="modNotesTx">
        <pc:chgData name="Ceri Brinkworth" userId="6529f433-d9ea-4c65-9791-0b6df18ce9fe" providerId="ADAL" clId="{8BD7499A-CC7B-5A4B-982D-55E8A22A2B56}" dt="2022-12-21T10:57:51.839" v="859" actId="20577"/>
        <pc:sldMkLst>
          <pc:docMk/>
          <pc:sldMk cId="317583290" sldId="1018"/>
        </pc:sldMkLst>
      </pc:sldChg>
      <pc:sldChg chg="add del">
        <pc:chgData name="Ceri Brinkworth" userId="6529f433-d9ea-4c65-9791-0b6df18ce9fe" providerId="ADAL" clId="{8BD7499A-CC7B-5A4B-982D-55E8A22A2B56}" dt="2022-12-21T10:17:05.580" v="567" actId="2696"/>
        <pc:sldMkLst>
          <pc:docMk/>
          <pc:sldMk cId="1177545535" sldId="1024"/>
        </pc:sldMkLst>
      </pc:sldChg>
      <pc:sldChg chg="add modNotesTx">
        <pc:chgData name="Ceri Brinkworth" userId="6529f433-d9ea-4c65-9791-0b6df18ce9fe" providerId="ADAL" clId="{8BD7499A-CC7B-5A4B-982D-55E8A22A2B56}" dt="2022-12-21T10:17:09.964" v="568" actId="20577"/>
        <pc:sldMkLst>
          <pc:docMk/>
          <pc:sldMk cId="3680158131" sldId="1025"/>
        </pc:sldMkLst>
      </pc:sldChg>
      <pc:sldChg chg="addSp modSp add del mod">
        <pc:chgData name="Ceri Brinkworth" userId="6529f433-d9ea-4c65-9791-0b6df18ce9fe" providerId="ADAL" clId="{8BD7499A-CC7B-5A4B-982D-55E8A22A2B56}" dt="2022-12-21T10:22:54.515" v="789" actId="2696"/>
        <pc:sldMkLst>
          <pc:docMk/>
          <pc:sldMk cId="3042984697" sldId="1026"/>
        </pc:sldMkLst>
        <pc:spChg chg="add mod">
          <ac:chgData name="Ceri Brinkworth" userId="6529f433-d9ea-4c65-9791-0b6df18ce9fe" providerId="ADAL" clId="{8BD7499A-CC7B-5A4B-982D-55E8A22A2B56}" dt="2022-12-21T10:14:40.615" v="416" actId="207"/>
          <ac:spMkLst>
            <pc:docMk/>
            <pc:sldMk cId="3042984697" sldId="1026"/>
            <ac:spMk id="4" creationId="{35D0C373-551B-94B5-2D62-74090F2D4DC9}"/>
          </ac:spMkLst>
        </pc:spChg>
      </pc:sldChg>
      <pc:sldChg chg="modSp add mod modNotesTx">
        <pc:chgData name="Ceri Brinkworth" userId="6529f433-d9ea-4c65-9791-0b6df18ce9fe" providerId="ADAL" clId="{8BD7499A-CC7B-5A4B-982D-55E8A22A2B56}" dt="2022-12-21T10:58:46.108" v="895" actId="20577"/>
        <pc:sldMkLst>
          <pc:docMk/>
          <pc:sldMk cId="2615794669" sldId="1027"/>
        </pc:sldMkLst>
        <pc:spChg chg="mod">
          <ac:chgData name="Ceri Brinkworth" userId="6529f433-d9ea-4c65-9791-0b6df18ce9fe" providerId="ADAL" clId="{8BD7499A-CC7B-5A4B-982D-55E8A22A2B56}" dt="2022-12-21T10:15:34.900" v="514" actId="20577"/>
          <ac:spMkLst>
            <pc:docMk/>
            <pc:sldMk cId="2615794669" sldId="1027"/>
            <ac:spMk id="2" creationId="{00000000-0000-0000-0000-000000000000}"/>
          </ac:spMkLst>
        </pc:spChg>
        <pc:spChg chg="mod">
          <ac:chgData name="Ceri Brinkworth" userId="6529f433-d9ea-4c65-9791-0b6df18ce9fe" providerId="ADAL" clId="{8BD7499A-CC7B-5A4B-982D-55E8A22A2B56}" dt="2022-12-21T10:15:38.961" v="521" actId="20577"/>
          <ac:spMkLst>
            <pc:docMk/>
            <pc:sldMk cId="2615794669" sldId="1027"/>
            <ac:spMk id="4" creationId="{78DCF29F-5515-690E-1F3F-7B1736B65C55}"/>
          </ac:spMkLst>
        </pc:spChg>
      </pc:sldChg>
      <pc:sldChg chg="modSp add mod modNotesTx">
        <pc:chgData name="Ceri Brinkworth" userId="6529f433-d9ea-4c65-9791-0b6df18ce9fe" providerId="ADAL" clId="{8BD7499A-CC7B-5A4B-982D-55E8A22A2B56}" dt="2022-12-21T12:17:19.756" v="904" actId="114"/>
        <pc:sldMkLst>
          <pc:docMk/>
          <pc:sldMk cId="3730991850" sldId="1028"/>
        </pc:sldMkLst>
        <pc:spChg chg="mod">
          <ac:chgData name="Ceri Brinkworth" userId="6529f433-d9ea-4c65-9791-0b6df18ce9fe" providerId="ADAL" clId="{8BD7499A-CC7B-5A4B-982D-55E8A22A2B56}" dt="2022-12-21T10:17:14.190" v="572" actId="20577"/>
          <ac:spMkLst>
            <pc:docMk/>
            <pc:sldMk cId="3730991850" sldId="1028"/>
            <ac:spMk id="3" creationId="{C7B916D8-1DB7-993E-24D6-41C04C35492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Approximately 20 minutes is needed for this session.</a:t>
            </a:r>
          </a:p>
          <a:p>
            <a:endParaRPr lang="en-US"/>
          </a:p>
          <a:p>
            <a:r>
              <a:rPr lang="en-US"/>
              <a:t>Notes</a:t>
            </a:r>
            <a:r>
              <a:rPr lang="en-US" baseline="0"/>
              <a:t> are provided to help you lead the presentation.</a:t>
            </a:r>
          </a:p>
          <a:p>
            <a:r>
              <a:rPr lang="en-US" baseline="0"/>
              <a:t>Notes in italics are for your attention only.</a:t>
            </a:r>
          </a:p>
          <a:p>
            <a:endParaRPr lang="en-US" i="1" baseline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/>
              <a:t>This bitesize parent session is best used alongside a demo of a Set 2 or Set 3 lesson in action with a group of children.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Alternatively, you may wish to use an in-action film from the Online Subscription.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/>
              <a:t>Provide copies of ‘Reading at Home Booklet 2’ from Oxford Owl for each parent.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endParaRPr lang="en-GB" sz="120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– and interact with them as they would their own teacher.</a:t>
            </a:r>
            <a:r>
              <a:rPr lang="en-GB">
                <a:effectLst/>
              </a:rPr>
              <a:t> </a:t>
            </a:r>
            <a:endParaRPr lang="en-GB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at home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will send you links to the films via email/ upload links to Google classroom/ Class Dojo etc.</a:t>
            </a:r>
          </a:p>
          <a:p>
            <a:r>
              <a:rPr lang="en-GB" sz="18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When you receive the link, simply click on it . . . and press play.</a:t>
            </a:r>
          </a:p>
          <a:p>
            <a:pPr algn="just">
              <a:lnSpc>
                <a:spcPts val="1500"/>
              </a:lnSpc>
            </a:pP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aside 10 minutes to watch a film with your child each day.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a quiet space for your child to watch the film on a laptop or tablet.</a:t>
            </a: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Praise your child as they join in with the lesson – make it fun!</a:t>
            </a: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120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>
                <a:effectLst/>
              </a:rPr>
              <a:t> </a:t>
            </a:r>
            <a:endParaRPr lang="en-GB" sz="10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 algn="l">
              <a:lnSpc>
                <a:spcPts val="1500"/>
              </a:lnSpc>
              <a:buFont typeface="+mj-lt"/>
              <a:buAutoNum type="arabicPeriod"/>
            </a:pPr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r>
              <a:rPr lang="en-GB" sz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22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1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err="1"/>
              <a:t>Practise</a:t>
            </a:r>
            <a:r>
              <a:rPr lang="en-US"/>
              <a:t> the sounds and phrases.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Practise reading sounds speedily.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Help your child use </a:t>
            </a:r>
            <a:r>
              <a:rPr lang="en-US"/>
              <a:t>‘Special Friends’, ‘Fred Talk’ to read words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Watch the Virtual Classroom films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let me show you this in action with a group.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Demonstrate teaching a Set 2/3 sound to a group.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Alternatively, you may wish to use an in-action film from the Online Subscription.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51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>
              <a:solidFill>
                <a:srgbClr val="FF0000"/>
              </a:solidFill>
            </a:endParaRPr>
          </a:p>
          <a:p>
            <a:endParaRPr lang="en-US" baseline="0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/>
              <a:t>Read quote.</a:t>
            </a:r>
          </a:p>
          <a:p>
            <a:endParaRPr lang="en-US" i="1" baseline="0"/>
          </a:p>
          <a:p>
            <a:r>
              <a:rPr lang="en-US" i="0" baseline="0"/>
              <a:t>Your children have worked hard to learn Set 1 sounds and read these sounds in words.</a:t>
            </a:r>
          </a:p>
          <a:p>
            <a:endParaRPr lang="en-US" i="0" baseline="0"/>
          </a:p>
          <a:p>
            <a:r>
              <a:rPr lang="en-US" i="0" baseline="0"/>
              <a:t>Today I will explain how your child will learn to read the Set 2 and Set 3 sounds.</a:t>
            </a:r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blended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/>
              <a:t>‘mat’ we have the sounds ‘m’, ‘a’, ‘t’, ship – ‘</a:t>
            </a:r>
            <a:r>
              <a:rPr lang="en-US" err="1"/>
              <a:t>sh</a:t>
            </a:r>
            <a:r>
              <a:rPr lang="en-US"/>
              <a:t>’, ‘</a:t>
            </a:r>
            <a:r>
              <a:rPr lang="en-US" err="1"/>
              <a:t>i</a:t>
            </a:r>
            <a:r>
              <a:rPr lang="en-US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It’s spelling of a sound on the page. </a:t>
            </a:r>
            <a:endParaRPr lang="en-US" i="1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phonics, children learn to read by saying each sound and blending them to read a word.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Children learn to spell by segmenting a word into sounds and writing the matching graphemes.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kern="1200" cap="none">
              <a:solidFill>
                <a:schemeClr val="dk1"/>
              </a:solidFill>
              <a:effectLst/>
              <a:latin typeface="Calibri"/>
              <a:ea typeface="+mn-ea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gives your children the tools to read any word, for example </a:t>
            </a:r>
            <a:r>
              <a:rPr lang="en-GB" sz="1200" i="1">
                <a:solidFill>
                  <a:schemeClr val="tx2"/>
                </a:solidFill>
              </a:rPr>
              <a:t>demonstrate, containing, roamed, trivial, injured, whimper.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>
                <a:latin typeface="Times New Roman"/>
                <a:ea typeface="Times New Roman"/>
                <a:cs typeface="Times New Roman"/>
                <a:sym typeface="Times New Roman"/>
              </a:rPr>
              <a:t>Click. 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Times New Roman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2 sounds are shaded. They are long vowel sounds with 2 or more letters. We call these ‘Special Friends’ – two letters together that make one sound.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practise saying these sounds together.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each sound MTYT.</a:t>
            </a:r>
          </a:p>
          <a:p>
            <a:endParaRPr lang="en-GB" sz="120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children know these Set 2 sounds, they know one way of reading and writing every sound.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44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Once children know how to read Set 2 sounds, they start to learn Set 3 sounds.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These are different ways to read and spell Set 2 sounds.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call these Set 3 sounds, but actually they are the same sounds as in Set 2 but with a different spelling.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say "same sound, different spelling".</a:t>
            </a:r>
          </a:p>
          <a:p>
            <a:pPr>
              <a:lnSpc>
                <a:spcPct val="115000"/>
              </a:lnSpc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i="1">
                <a:latin typeface="Arial" pitchFamily="34" charset="0"/>
                <a:cs typeface="Arial" pitchFamily="34" charset="0"/>
              </a:rPr>
              <a:t>Point to the chart to show. </a:t>
            </a:r>
            <a:r>
              <a:rPr lang="en-US" altLang="ja-JP" sz="1100">
                <a:latin typeface="Arial" pitchFamily="34" charset="0"/>
                <a:cs typeface="Arial" pitchFamily="34" charset="0"/>
              </a:rPr>
              <a:t>For example, they know ‘ay’ and now learn a-e and ai as other spellings for the same sound.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a brief story and a picture phrase to help children to remember the Set 2 and Set 3 sounds.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ay, may I play? aw, yawn at dawn.</a:t>
            </a:r>
          </a:p>
          <a:p>
            <a:endParaRPr lang="en-GB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r>
              <a:rPr lang="en-US" sz="1200">
                <a:latin typeface="Arial" pitchFamily="34" charset="0"/>
                <a:cs typeface="Arial" pitchFamily="34" charset="0"/>
              </a:rPr>
              <a:t>We teach children to read and write three new Set 2 or 3 sounds each week.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r>
              <a:rPr lang="en-US" sz="1200">
                <a:latin typeface="Arial" pitchFamily="34" charset="0"/>
                <a:cs typeface="Arial" pitchFamily="34" charset="0"/>
              </a:rPr>
              <a:t/>
            </a:r>
            <a:br>
              <a:rPr lang="en-US" sz="1200">
                <a:latin typeface="Arial" pitchFamily="34" charset="0"/>
                <a:cs typeface="Arial" pitchFamily="34" charset="0"/>
              </a:rPr>
            </a:br>
            <a:r>
              <a:rPr lang="en-US" sz="1200">
                <a:latin typeface="Arial" pitchFamily="34" charset="0"/>
                <a:cs typeface="Arial" pitchFamily="34" charset="0"/>
              </a:rPr>
              <a:t>We review the sounds we’ve taught before until they can read them speedily.</a:t>
            </a:r>
          </a:p>
          <a:p>
            <a:endParaRPr lang="en-GB">
              <a:effectLst/>
            </a:endParaRPr>
          </a:p>
          <a:p>
            <a:endParaRPr lang="en-GB">
              <a:effectLst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day, children </a:t>
            </a:r>
            <a:r>
              <a:rPr lang="en-US" err="1"/>
              <a:t>practise</a:t>
            </a:r>
            <a:r>
              <a:rPr lang="en-US"/>
              <a:t> reading the sounds they know in words.</a:t>
            </a:r>
          </a:p>
          <a:p>
            <a:endParaRPr lang="en-US"/>
          </a:p>
          <a:p>
            <a:r>
              <a:rPr lang="en-US"/>
              <a:t>We use the routine ‘Special Friends’, ‘Fred Talk’.</a:t>
            </a:r>
          </a:p>
          <a:p>
            <a:endParaRPr lang="en-US"/>
          </a:p>
          <a:p>
            <a:r>
              <a:rPr lang="en-US"/>
              <a:t>They spot the ‘Special Friends’ first, then Fred Talk to read the word.</a:t>
            </a:r>
          </a:p>
          <a:p>
            <a:endParaRPr lang="en-US"/>
          </a:p>
          <a:p>
            <a:r>
              <a:rPr lang="en-US"/>
              <a:t>For example, ‘ay’, s-p-r-ay, spray.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buFont typeface="Calibri" panose="020F0502020204030204" pitchFamily="34" charset="0"/>
              <a:buNone/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When children can read sounds speedily, like this, </a:t>
            </a:r>
            <a:r>
              <a:rPr lang="en-US" sz="1800" i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(show how speedily this needs to be)</a:t>
            </a: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Fred Talk to read the word, they can decode words.</a:t>
            </a:r>
            <a:endParaRPr lang="en-GB" sz="1800" i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/>
          </a:p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1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_RM_page.jpg">
            <a:extLst>
              <a:ext uri="{FF2B5EF4-FFF2-40B4-BE49-F238E27FC236}">
                <a16:creationId xmlns:a16="http://schemas.microsoft.com/office/drawing/2014/main" id="{3B810D5E-D26F-A148-8312-444360DC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person, child, indoor, group&#10;&#10;Description automatically generated">
            <a:extLst>
              <a:ext uri="{FF2B5EF4-FFF2-40B4-BE49-F238E27FC236}">
                <a16:creationId xmlns:a16="http://schemas.microsoft.com/office/drawing/2014/main" id="{B212DBA9-477B-5644-A2E7-91AF44B58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494" r="3583"/>
          <a:stretch/>
        </p:blipFill>
        <p:spPr>
          <a:xfrm>
            <a:off x="14680" y="241300"/>
            <a:ext cx="4633520" cy="67641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6B711BD-938E-FB40-86CE-5F675D6D8924}"/>
              </a:ext>
            </a:extLst>
          </p:cNvPr>
          <p:cNvSpPr/>
          <p:nvPr userDrawn="1"/>
        </p:nvSpPr>
        <p:spPr>
          <a:xfrm>
            <a:off x="3795320" y="4327650"/>
            <a:ext cx="2527300" cy="1056497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E38A0-7FDB-6543-A1A0-13BB4404A5EC}"/>
              </a:ext>
            </a:extLst>
          </p:cNvPr>
          <p:cNvSpPr/>
          <p:nvPr userDrawn="1"/>
        </p:nvSpPr>
        <p:spPr>
          <a:xfrm>
            <a:off x="7200900" y="3738047"/>
            <a:ext cx="1943100" cy="1181993"/>
          </a:xfrm>
          <a:prstGeom prst="rect">
            <a:avLst/>
          </a:prstGeom>
          <a:solidFill>
            <a:srgbClr val="159371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B064CC-652A-AB49-8162-5AE5E7F1B524}"/>
              </a:ext>
            </a:extLst>
          </p:cNvPr>
          <p:cNvSpPr/>
          <p:nvPr userDrawn="1"/>
        </p:nvSpPr>
        <p:spPr>
          <a:xfrm>
            <a:off x="4267200" y="4026212"/>
            <a:ext cx="4889500" cy="1058867"/>
          </a:xfrm>
          <a:prstGeom prst="rect">
            <a:avLst/>
          </a:prstGeom>
          <a:solidFill>
            <a:srgbClr val="159371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52720" y="4008243"/>
            <a:ext cx="4507080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1D19334-C1F0-524B-A450-4407030BFA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15966" y="319361"/>
            <a:ext cx="3513354" cy="13976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1185B5-0462-4B45-9481-6F3A5FC8E3CE}"/>
              </a:ext>
            </a:extLst>
          </p:cNvPr>
          <p:cNvSpPr/>
          <p:nvPr userDrawn="1"/>
        </p:nvSpPr>
        <p:spPr>
          <a:xfrm>
            <a:off x="7505700" y="6210300"/>
            <a:ext cx="1623620" cy="526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99FF7FF-BD42-4F42-92E9-646670A5BF0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73600" y="6422046"/>
            <a:ext cx="4483100" cy="3889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9B1001-B623-A851-DBE7-553DB6656AA7}"/>
              </a:ext>
            </a:extLst>
          </p:cNvPr>
          <p:cNvSpPr/>
          <p:nvPr userDrawn="1"/>
        </p:nvSpPr>
        <p:spPr>
          <a:xfrm>
            <a:off x="4673600" y="6485021"/>
            <a:ext cx="44704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/>
              <a:t/>
            </a:r>
            <a:br>
              <a:rPr lang="en-GB"/>
            </a:br>
            <a:r>
              <a:rPr lang="en-GB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8401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82836" y="3968023"/>
            <a:ext cx="4461164" cy="1181993"/>
          </a:xfrm>
        </p:spPr>
        <p:txBody>
          <a:bodyPr>
            <a:noAutofit/>
          </a:bodyPr>
          <a:lstStyle/>
          <a:p>
            <a:r>
              <a:rPr lang="en-US" sz="3000"/>
              <a:t>Parent Meeting </a:t>
            </a:r>
            <a:br>
              <a:rPr lang="en-US" sz="3000"/>
            </a:br>
            <a:r>
              <a:rPr lang="en-US" sz="3000"/>
              <a:t>Set 2 and Set 3 Sounds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674" y="1954214"/>
            <a:ext cx="1683326" cy="16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/>
              <a:t>Virtual Classroom Set 2 and 3 sounds</a:t>
            </a:r>
          </a:p>
        </p:txBody>
      </p:sp>
      <p:pic>
        <p:nvPicPr>
          <p:cNvPr id="5" name="Content Placeholder 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3ADEE4AF-7441-A531-44B0-E7F4CFBCF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9797" y="1443772"/>
            <a:ext cx="8224405" cy="4608978"/>
          </a:xfr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B244-1D33-3C99-D764-B9ED3791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I use the Virtual Classroom?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2C242C-5B16-D845-0FD4-4F9F17C97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Set aside 10 minutes to watch a film with your child each day.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Find a quiet space for your child to watch the film on a laptop or tablet.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Praise your child as they join in with the lesson – make it fun!</a:t>
            </a:r>
          </a:p>
          <a:p>
            <a:endParaRPr lang="en-US"/>
          </a:p>
          <a:p>
            <a:r>
              <a:rPr lang="en-US"/>
              <a:t>The more they </a:t>
            </a:r>
            <a:r>
              <a:rPr lang="en-US" err="1"/>
              <a:t>practise</a:t>
            </a:r>
            <a:r>
              <a:rPr lang="en-US"/>
              <a:t> using these films, the quicker they’ll learn to read.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5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at home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48190" y="3010894"/>
            <a:ext cx="2629387" cy="1281945"/>
            <a:chOff x="3462092" y="2973948"/>
            <a:chExt cx="2629387" cy="1281945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5FD9A27-766C-39CD-1B93-051DFA5A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9988">
              <a:off x="5419302" y="3212440"/>
              <a:ext cx="672177" cy="1043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4F05C47-92F5-C6C4-4787-40794FA5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248">
              <a:off x="4881407" y="3062758"/>
              <a:ext cx="752959" cy="1043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E9384B1-7A64-F60E-C16E-1DAF86F91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37" y="2973948"/>
              <a:ext cx="709647" cy="1043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39CF1E34-2C16-90C2-5408-0E089031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84076">
              <a:off x="3917351" y="3034342"/>
              <a:ext cx="693254" cy="10434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9855C131-B1F1-B62F-9406-DD5D7584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80984">
              <a:off x="3462092" y="3168882"/>
              <a:ext cx="713941" cy="10434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1" y="2515457"/>
            <a:ext cx="1393390" cy="2081222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B202669-119E-FF94-163A-09E1867992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3154" y="2419985"/>
            <a:ext cx="2112971" cy="24028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98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err="1"/>
              <a:t>Practise</a:t>
            </a:r>
            <a:r>
              <a:rPr lang="en-US"/>
              <a:t> the sounds and phrases.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Practise reading sounds speedily.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Help your child use </a:t>
            </a:r>
            <a:r>
              <a:rPr lang="en-US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Watch the Virtual Classroom films together.</a:t>
            </a:r>
          </a:p>
          <a:p>
            <a:pPr marL="514350" indent="-514350">
              <a:buFont typeface="+mj-lt"/>
              <a:buAutoNum type="arabicPeriod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Ruth Miskin Parents’ Page:</a:t>
            </a:r>
          </a:p>
          <a:p>
            <a:r>
              <a:rPr lang="en-US">
                <a:hlinkClick r:id="rId3"/>
              </a:rPr>
              <a:t>https://www.ruthmiskin.com/parents/</a:t>
            </a:r>
            <a:endParaRPr lang="en-US"/>
          </a:p>
          <a:p>
            <a:endParaRPr lang="en-US"/>
          </a:p>
          <a:p>
            <a:r>
              <a:rPr lang="en-US"/>
              <a:t>Ruth Miskin Facebook:</a:t>
            </a:r>
          </a:p>
          <a:p>
            <a:r>
              <a:rPr lang="en-US">
                <a:hlinkClick r:id="rId4"/>
              </a:rPr>
              <a:t>https://www.facebook.com/miskin.education</a:t>
            </a:r>
            <a:endParaRPr lang="en-US"/>
          </a:p>
          <a:p>
            <a:endParaRPr lang="en-US"/>
          </a:p>
          <a:p>
            <a:r>
              <a:rPr lang="en-US"/>
              <a:t>Free e-books for home reading:</a:t>
            </a:r>
          </a:p>
          <a:p>
            <a:r>
              <a:rPr lang="en-US">
                <a:hlinkClick r:id="rId5"/>
              </a:rPr>
              <a:t>http://www.oxfordowl.co.uk/Reading/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7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ED2B-D458-B34A-AE92-282B9E6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Teaching a Set 2/ 3 sound - </a:t>
            </a:r>
            <a:r>
              <a:rPr lang="en-US">
                <a:solidFill>
                  <a:schemeClr val="accent3"/>
                </a:solidFill>
              </a:rPr>
              <a:t>in action</a:t>
            </a:r>
          </a:p>
        </p:txBody>
      </p:sp>
      <p:pic>
        <p:nvPicPr>
          <p:cNvPr id="5" name="Content Placeholder 4" descr="A person sitting at a desk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31441D73-2D44-B854-D31C-52683DB8B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7616" y="1492702"/>
            <a:ext cx="7808768" cy="4387783"/>
          </a:xfrm>
        </p:spPr>
      </p:pic>
    </p:spTree>
    <p:extLst>
      <p:ext uri="{BB962C8B-B14F-4D97-AF65-F5344CB8AC3E}">
        <p14:creationId xmlns:p14="http://schemas.microsoft.com/office/powerpoint/2010/main" val="3112647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/>
              <a:t>Reading </a:t>
            </a:r>
            <a:r>
              <a:rPr lang="en-GB"/>
              <a:t>changes everything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And I mean everything.</a:t>
            </a:r>
          </a:p>
          <a:p>
            <a:endParaRPr lang="en-US" b="1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/>
              <a:t>Jeanette Winterson</a:t>
            </a:r>
            <a:endParaRPr lang="en-US" sz="1800" b="1" i="1">
              <a:solidFill>
                <a:schemeClr val="accent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EB64BB7-AD9A-2107-64BB-11258DF63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07" y="2084813"/>
            <a:ext cx="4638386" cy="31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/>
              <a:t>Reading </a:t>
            </a:r>
            <a:r>
              <a:rPr lang="en-GB"/>
              <a:t>changes everything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/>
          </a:p>
          <a:p>
            <a:pPr marL="0" indent="0">
              <a:buNone/>
            </a:pPr>
            <a:r>
              <a:rPr lang="en-US" b="1"/>
              <a:t>And I mean everything.</a:t>
            </a:r>
          </a:p>
          <a:p>
            <a:endParaRPr lang="en-US" b="1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/>
              <a:t>Jeanette Winterson</a:t>
            </a:r>
            <a:endParaRPr lang="en-US" sz="1800" b="1" i="1">
              <a:solidFill>
                <a:schemeClr val="accent1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446133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-US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-US" sz="320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91C4A9-039C-6C83-6C3C-DE380516B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1" y="2206385"/>
            <a:ext cx="2141134" cy="101509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3DF2F75-2DE2-8CBD-41DC-60221AE32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922" y="2206385"/>
            <a:ext cx="2141134" cy="1017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40A824-FB47-FB5A-528B-01B843FFB46D}"/>
              </a:ext>
            </a:extLst>
          </p:cNvPr>
          <p:cNvSpPr txBox="1"/>
          <p:nvPr/>
        </p:nvSpPr>
        <p:spPr>
          <a:xfrm>
            <a:off x="323528" y="4314159"/>
            <a:ext cx="7976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200" i="1">
                <a:solidFill>
                  <a:schemeClr val="tx2"/>
                </a:solidFill>
              </a:rPr>
              <a:t>demonstrate, containing, roamed, trivial, injured, whimper</a:t>
            </a:r>
          </a:p>
        </p:txBody>
      </p:sp>
    </p:spTree>
    <p:extLst>
      <p:ext uri="{BB962C8B-B14F-4D97-AF65-F5344CB8AC3E}">
        <p14:creationId xmlns:p14="http://schemas.microsoft.com/office/powerpoint/2010/main" val="4010300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/>
          </a:p>
          <a:p>
            <a:r>
              <a:rPr lang="en-US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9482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Speed Sounds Set 2</a:t>
            </a:r>
          </a:p>
        </p:txBody>
      </p:sp>
      <p:pic>
        <p:nvPicPr>
          <p:cNvPr id="5" name="Picture 4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39952" y="4725144"/>
            <a:ext cx="2304256" cy="504056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59632" y="5949280"/>
            <a:ext cx="4536504" cy="504056"/>
          </a:xfrm>
          <a:prstGeom prst="roundRect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00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>
                <a:solidFill>
                  <a:schemeClr val="accent5"/>
                </a:solidFill>
              </a:rPr>
              <a:t>Speed Sounds Set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A82FBE-C1D5-A56C-CF46-248FAF659C22}"/>
              </a:ext>
            </a:extLst>
          </p:cNvPr>
          <p:cNvGrpSpPr/>
          <p:nvPr/>
        </p:nvGrpSpPr>
        <p:grpSpPr>
          <a:xfrm>
            <a:off x="2444791" y="1256818"/>
            <a:ext cx="4320626" cy="5548345"/>
            <a:chOff x="2555630" y="1256818"/>
            <a:chExt cx="4320626" cy="5548345"/>
          </a:xfrm>
        </p:grpSpPr>
        <p:pic>
          <p:nvPicPr>
            <p:cNvPr id="2" name="Picture 1" descr="Complex_Speed_Sounds_Chart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075" t="7912" r="8731" b="12963"/>
            <a:stretch/>
          </p:blipFill>
          <p:spPr>
            <a:xfrm>
              <a:off x="2555630" y="1256818"/>
              <a:ext cx="4320626" cy="554834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flipV="1">
              <a:off x="5648062" y="5487405"/>
              <a:ext cx="115212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832140" y="4365104"/>
              <a:ext cx="936104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652080" y="5755441"/>
              <a:ext cx="432048" cy="21602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775854" y="6199779"/>
              <a:ext cx="43204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432038" y="4869160"/>
              <a:ext cx="432048" cy="504056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03844" y="5703177"/>
              <a:ext cx="151216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516048" y="5982084"/>
              <a:ext cx="432048" cy="21602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959928" y="4329100"/>
              <a:ext cx="504056" cy="576064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327051" y="4585416"/>
              <a:ext cx="504056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665745" y="6183339"/>
              <a:ext cx="432048" cy="288032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652120" y="1687665"/>
              <a:ext cx="360040" cy="504056"/>
            </a:xfrm>
            <a:prstGeom prst="roundRect">
              <a:avLst/>
            </a:prstGeom>
            <a:solidFill>
              <a:schemeClr val="accent3">
                <a:alpha val="34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494B-1487-5449-8C15-049D3B543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Picture Phrases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30FA77-7827-2F4D-B53F-6699012E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22762" y="1689916"/>
            <a:ext cx="1816342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D0D21F-A000-0C45-A327-4C6AC6B07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89916"/>
            <a:ext cx="1879538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50EC1-C679-5D49-A563-0BB2F1B10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209" y="1689916"/>
            <a:ext cx="1914064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F6E4B-1433-0A41-BCCA-3E2E67AA41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28" r="3881"/>
          <a:stretch/>
        </p:blipFill>
        <p:spPr>
          <a:xfrm>
            <a:off x="4877573" y="1689916"/>
            <a:ext cx="1879299" cy="2675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58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F279C-A1B0-BD46-857A-27F00F24B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146704" cy="864096"/>
          </a:xfrm>
        </p:spPr>
        <p:txBody>
          <a:bodyPr/>
          <a:lstStyle/>
          <a:p>
            <a:r>
              <a:rPr lang="en-US"/>
              <a:t>‘Special Friends’, ‘Fred Talk’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5C3B0-4996-1B47-B748-9022B28B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0" y="14822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2D307-CAF3-CD40-BD45-235D8FDA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3984172"/>
            <a:ext cx="4996820" cy="23768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461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Sounds + blending = word reading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0F987-1124-9641-A917-5AF839C65251}"/>
              </a:ext>
            </a:extLst>
          </p:cNvPr>
          <p:cNvSpPr txBox="1"/>
          <p:nvPr/>
        </p:nvSpPr>
        <p:spPr>
          <a:xfrm>
            <a:off x="3855781" y="2696419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+</a:t>
            </a:r>
          </a:p>
        </p:txBody>
      </p:sp>
      <p:pic>
        <p:nvPicPr>
          <p:cNvPr id="5" name="Content Placeholder 1" descr="41Ho83H3mFL.jpg">
            <a:extLst>
              <a:ext uri="{FF2B5EF4-FFF2-40B4-BE49-F238E27FC236}">
                <a16:creationId xmlns:a16="http://schemas.microsoft.com/office/drawing/2014/main" id="{A9EB84E2-4F19-6DF5-66C9-9AB7BCBF7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82" y="2488733"/>
            <a:ext cx="3706255" cy="17271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C23F4-46B6-55AF-561B-F6BCC4B74756}"/>
              </a:ext>
            </a:extLst>
          </p:cNvPr>
          <p:cNvSpPr txBox="1"/>
          <p:nvPr/>
        </p:nvSpPr>
        <p:spPr>
          <a:xfrm>
            <a:off x="8271268" y="2680189"/>
            <a:ext cx="669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787878"/>
                </a:solidFill>
                <a:ea typeface="+mj-ea"/>
                <a:cs typeface="+mj-cs"/>
              </a:rPr>
              <a:t>=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EEA9A-9C22-C83A-6B20-033F04EE9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859" y="4555147"/>
            <a:ext cx="3630868" cy="1727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005BE3C-0936-0034-A799-6C94A0732F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239">
            <a:off x="1072089" y="2423164"/>
            <a:ext cx="824249" cy="128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C96686C-4A81-B1EB-C64C-DA6025497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2009">
            <a:off x="326221" y="2434353"/>
            <a:ext cx="850776" cy="1285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E9033E6-5E9C-912F-1C7B-811932CF9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96053">
            <a:off x="2947528" y="2397802"/>
            <a:ext cx="836770" cy="1291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51492DB8-AED8-FCA6-6D22-4FDD70C11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55922">
            <a:off x="2181577" y="2397802"/>
            <a:ext cx="890000" cy="12919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4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C59514-EC3D-43BC-8391-347C47AA9B5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3ABAC498-AA06-49A4-9FF5-BD4C297523C3}">
  <ds:schemaRefs>
    <ds:schemaRef ds:uri="9a8f53b2-13a3-4793-90e7-10226504b3c4"/>
    <ds:schemaRef ds:uri="e3eab8b6-c0c4-41d5-9873-d73174f14d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FDD6A67-6B31-4789-B79C-28121D1F1D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2</TotalTime>
  <Words>1418</Words>
  <Application>Microsoft Office PowerPoint</Application>
  <PresentationFormat>On-screen Show (4:3)</PresentationFormat>
  <Paragraphs>178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Calibri Light</vt:lpstr>
      <vt:lpstr>Garamond</vt:lpstr>
      <vt:lpstr>Times New Roman</vt:lpstr>
      <vt:lpstr>NEW Phonics Template</vt:lpstr>
      <vt:lpstr>Parent Meeting  Set 2 and Set 3 Sounds</vt:lpstr>
      <vt:lpstr>Reading changes everything</vt:lpstr>
      <vt:lpstr>What is phonics?</vt:lpstr>
      <vt:lpstr>English alphabetic code</vt:lpstr>
      <vt:lpstr>Speed Sounds Set 2</vt:lpstr>
      <vt:lpstr>Speed Sounds Set 3</vt:lpstr>
      <vt:lpstr>Picture Phrases</vt:lpstr>
      <vt:lpstr>‘Special Friends’, ‘Fred Talk’</vt:lpstr>
      <vt:lpstr>Sounds + blending = word reading </vt:lpstr>
      <vt:lpstr>Virtual Classroom Set 2 and 3 sounds</vt:lpstr>
      <vt:lpstr>How do I use the Virtual Classroom?</vt:lpstr>
      <vt:lpstr>Practice at home</vt:lpstr>
      <vt:lpstr>What can I do?</vt:lpstr>
      <vt:lpstr>Online resources available</vt:lpstr>
      <vt:lpstr>Teaching a Set 2/ 3 sound - in action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Lynsey Turpin</cp:lastModifiedBy>
  <cp:revision>2</cp:revision>
  <dcterms:created xsi:type="dcterms:W3CDTF">2015-11-23T14:36:59Z</dcterms:created>
  <dcterms:modified xsi:type="dcterms:W3CDTF">2023-09-20T16:25:04Z</dcterms:modified>
</cp:coreProperties>
</file>