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10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69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66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82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0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77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3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37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29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09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84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632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980C9-5CCE-4809-B9E5-C268CDB23AC0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55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778" y="366394"/>
            <a:ext cx="8765097" cy="624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614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778" y="186612"/>
            <a:ext cx="8690784" cy="651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4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3964" y="205351"/>
            <a:ext cx="8867063" cy="6456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72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062" y="139959"/>
            <a:ext cx="8831132" cy="649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592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778" y="150594"/>
            <a:ext cx="8808292" cy="6455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626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778" y="392775"/>
            <a:ext cx="8669457" cy="6191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548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C80AD067897B40A82E2E3DE28CDAE5" ma:contentTypeVersion="13" ma:contentTypeDescription="Create a new document." ma:contentTypeScope="" ma:versionID="09b3bd37ca6bbd2967eae32f33527eb1">
  <xsd:schema xmlns:xsd="http://www.w3.org/2001/XMLSchema" xmlns:xs="http://www.w3.org/2001/XMLSchema" xmlns:p="http://schemas.microsoft.com/office/2006/metadata/properties" xmlns:ns2="aa2faa68-403d-4087-a78e-2639e168f601" xmlns:ns3="8bc44ad1-2ca1-4151-8610-1d42439433b0" targetNamespace="http://schemas.microsoft.com/office/2006/metadata/properties" ma:root="true" ma:fieldsID="1d9be915189743da1f680431f4d7b4a7" ns2:_="" ns3:_="">
    <xsd:import namespace="aa2faa68-403d-4087-a78e-2639e168f601"/>
    <xsd:import namespace="8bc44ad1-2ca1-4151-8610-1d42439433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2faa68-403d-4087-a78e-2639e168f6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c44ad1-2ca1-4151-8610-1d42439433b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5b25167-f095-49bd-9fa0-2356ddbf1155}" ma:internalName="TaxCatchAll" ma:showField="CatchAllData" ma:web="8bc44ad1-2ca1-4151-8610-1d42439433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2faa68-403d-4087-a78e-2639e168f601">
      <Terms xmlns="http://schemas.microsoft.com/office/infopath/2007/PartnerControls"/>
    </lcf76f155ced4ddcb4097134ff3c332f>
    <TaxCatchAll xmlns="8bc44ad1-2ca1-4151-8610-1d42439433b0" xsi:nil="true"/>
  </documentManagement>
</p:properties>
</file>

<file path=customXml/itemProps1.xml><?xml version="1.0" encoding="utf-8"?>
<ds:datastoreItem xmlns:ds="http://schemas.openxmlformats.org/officeDocument/2006/customXml" ds:itemID="{96B67745-5194-496A-8EA3-1EBC97DC9DF0}"/>
</file>

<file path=customXml/itemProps2.xml><?xml version="1.0" encoding="utf-8"?>
<ds:datastoreItem xmlns:ds="http://schemas.openxmlformats.org/officeDocument/2006/customXml" ds:itemID="{9F1F33AD-9535-48F4-AE1B-A245E00E0A5B}"/>
</file>

<file path=customXml/itemProps3.xml><?xml version="1.0" encoding="utf-8"?>
<ds:datastoreItem xmlns:ds="http://schemas.openxmlformats.org/officeDocument/2006/customXml" ds:itemID="{D956E08D-EDB2-4825-BC72-4D0E2CCD44C2}"/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42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 IT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Doy, Kirsty</dc:creator>
  <cp:lastModifiedBy>Doy, Kirsty</cp:lastModifiedBy>
  <cp:revision>4</cp:revision>
  <dcterms:created xsi:type="dcterms:W3CDTF">2023-01-19T15:11:03Z</dcterms:created>
  <dcterms:modified xsi:type="dcterms:W3CDTF">2023-01-26T15:40:52Z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0x010100D5C80AD067897B40A82E2E3DE28CDAE5</vt:lpwstr>
  </property>
</Properties>
</file>