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69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66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826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07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77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30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37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298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09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841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632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980C9-5CCE-4809-B9E5-C268CDB23AC0}" type="datetimeFigureOut">
              <a:rPr lang="en-GB" smtClean="0"/>
              <a:t>19/01/2023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54439-BE46-4613-BD77-03921FD5F4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55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1068" y="253952"/>
            <a:ext cx="8853973" cy="632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614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778" y="469613"/>
            <a:ext cx="8476763" cy="603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04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892" y="445704"/>
            <a:ext cx="8588793" cy="608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723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5781" y="394155"/>
            <a:ext cx="8715439" cy="618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592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778" y="266227"/>
            <a:ext cx="8727718" cy="6264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365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941" y="592830"/>
            <a:ext cx="3158837" cy="579108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Today’s reading session is focusing on…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778" y="430113"/>
            <a:ext cx="8569293" cy="6116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626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C80AD067897B40A82E2E3DE28CDAE5" ma:contentTypeVersion="13" ma:contentTypeDescription="Create a new document." ma:contentTypeScope="" ma:versionID="09b3bd37ca6bbd2967eae32f33527eb1">
  <xsd:schema xmlns:xsd="http://www.w3.org/2001/XMLSchema" xmlns:xs="http://www.w3.org/2001/XMLSchema" xmlns:p="http://schemas.microsoft.com/office/2006/metadata/properties" xmlns:ns2="aa2faa68-403d-4087-a78e-2639e168f601" xmlns:ns3="8bc44ad1-2ca1-4151-8610-1d42439433b0" targetNamespace="http://schemas.microsoft.com/office/2006/metadata/properties" ma:root="true" ma:fieldsID="1d9be915189743da1f680431f4d7b4a7" ns2:_="" ns3:_="">
    <xsd:import namespace="aa2faa68-403d-4087-a78e-2639e168f601"/>
    <xsd:import namespace="8bc44ad1-2ca1-4151-8610-1d42439433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2faa68-403d-4087-a78e-2639e168f6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c44ad1-2ca1-4151-8610-1d42439433b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5b25167-f095-49bd-9fa0-2356ddbf1155}" ma:internalName="TaxCatchAll" ma:showField="CatchAllData" ma:web="8bc44ad1-2ca1-4151-8610-1d42439433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2faa68-403d-4087-a78e-2639e168f601">
      <Terms xmlns="http://schemas.microsoft.com/office/infopath/2007/PartnerControls"/>
    </lcf76f155ced4ddcb4097134ff3c332f>
    <TaxCatchAll xmlns="8bc44ad1-2ca1-4151-8610-1d42439433b0" xsi:nil="true"/>
  </documentManagement>
</p:properties>
</file>

<file path=customXml/itemProps1.xml><?xml version="1.0" encoding="utf-8"?>
<ds:datastoreItem xmlns:ds="http://schemas.openxmlformats.org/officeDocument/2006/customXml" ds:itemID="{122D6241-12AE-4FBC-A523-E34DFEA55284}"/>
</file>

<file path=customXml/itemProps2.xml><?xml version="1.0" encoding="utf-8"?>
<ds:datastoreItem xmlns:ds="http://schemas.openxmlformats.org/officeDocument/2006/customXml" ds:itemID="{440BE722-3E20-4A79-AA1D-171B94CC5253}"/>
</file>

<file path=customXml/itemProps3.xml><?xml version="1.0" encoding="utf-8"?>
<ds:datastoreItem xmlns:ds="http://schemas.openxmlformats.org/officeDocument/2006/customXml" ds:itemID="{5F844F89-B58D-45D0-AE20-8B2597CF8E1B}"/>
</file>

<file path=docProps/app.xml><?xml version="1.0" encoding="utf-8"?>
<Properties xmlns="http://schemas.openxmlformats.org/officeDocument/2006/extended-properties" xmlns:vt="http://schemas.openxmlformats.org/officeDocument/2006/docPropsVTypes">
  <TotalTime>1423</TotalTime>
  <Words>42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 IT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Doy, Kirsty</dc:creator>
  <cp:lastModifiedBy>Doy, Kirsty</cp:lastModifiedBy>
  <cp:revision>5</cp:revision>
  <dcterms:created xsi:type="dcterms:W3CDTF">2023-01-19T15:11:03Z</dcterms:created>
  <dcterms:modified xsi:type="dcterms:W3CDTF">2023-01-20T14:54:29Z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0x010100D5C80AD067897B40A82E2E3DE28CDAE5</vt:lpwstr>
  </property>
</Properties>
</file>