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6"/>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6" r:id="rId21"/>
    <p:sldId id="277" r:id="rId22"/>
    <p:sldId id="278" r:id="rId23"/>
    <p:sldId id="279" r:id="rId24"/>
    <p:sldId id="281" r:id="rId25"/>
  </p:sldIdLst>
  <p:sldSz cx="9144000" cy="5143500" type="screen16x9"/>
  <p:notesSz cx="6858000" cy="9144000"/>
  <p:embeddedFontLst>
    <p:embeddedFont>
      <p:font typeface="Cambria Math" panose="02040503050406030204" pitchFamily="18" charset="0"/>
      <p:regular r:id="rId27"/>
    </p:embeddedFont>
    <p:embeddedFont>
      <p:font typeface="Nunito" pitchFamily="2" charset="0"/>
      <p:regular r:id="rId28"/>
      <p:bold r:id="rId29"/>
      <p:italic r:id="rId30"/>
      <p:boldItalic r:id="rId31"/>
    </p:embeddedFont>
    <p:embeddedFont>
      <p:font typeface="Nunito Sans SemiBold"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124" d="100"/>
          <a:sy n="124" d="100"/>
        </p:scale>
        <p:origin x="12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2" name="Picture 2" descr="Buckingham Primary Academy">
            <a:extLst>
              <a:ext uri="{FF2B5EF4-FFF2-40B4-BE49-F238E27FC236}">
                <a16:creationId xmlns:a16="http://schemas.microsoft.com/office/drawing/2014/main" id="{0E98FA26-733C-9206-5FC1-D1895F87E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264" y="1289605"/>
            <a:ext cx="104775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4F7DC-9D03-7C0C-85D9-189ADC90065B}"/>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ED8A9-EAE6-8E55-FC2E-9449B15D43AA}"/>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EE68DEE-AA38-0FC8-D326-C8C8576DFC65}"/>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419CCC-ACED-419F-1EEE-A1E4BA2923A1}"/>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
        <p:nvSpPr>
          <p:cNvPr id="5" name="TextBox 4">
            <a:extLst>
              <a:ext uri="{FF2B5EF4-FFF2-40B4-BE49-F238E27FC236}">
                <a16:creationId xmlns:a16="http://schemas.microsoft.com/office/drawing/2014/main" id="{06D66E0E-BCC2-AB74-2462-BF375E40C2F3}"/>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4E597F3-DDC6-738A-8279-C05D46E524B1}"/>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76398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32672A-7AC2-1915-939F-BC8EDD958597}"/>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7FDED-CFD7-C749-6D3D-9411D312CA3D}"/>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1E7871-0FCC-EA8A-70CB-BB52BEB0B320}"/>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3D76A6A-5FAD-7D17-D509-D7B66DCC5F3A}"/>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82AD33-05DD-E9B7-15CF-2DD0C36B2DFD}"/>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b="1" u="sng"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15C303-64B3-C6BF-8157-CEA69AE12C0C}"/>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Talk to your child’s class teacher if you have any concerns rather than worry your child.</a:t>
            </a:r>
          </a:p>
          <a:p>
            <a:r>
              <a:rPr lang="en-GB" dirty="0"/>
              <a:t>Encourage your child to talk to their teacher or a trusted adult (including yourself) about their anxieties. </a:t>
            </a:r>
          </a:p>
          <a:p>
            <a:r>
              <a:rPr lang="en-GB" dirty="0"/>
              <a:t>Give your child a quiet, distraction free space to complete homework.</a:t>
            </a:r>
          </a:p>
          <a:p>
            <a:r>
              <a:rPr lang="en-GB" dirty="0"/>
              <a:t>Ensure your child is eating and drinking well and getting a good amount of sleep.</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
        <p:nvSpPr>
          <p:cNvPr id="5" name="TextBox 4">
            <a:extLst>
              <a:ext uri="{FF2B5EF4-FFF2-40B4-BE49-F238E27FC236}">
                <a16:creationId xmlns:a16="http://schemas.microsoft.com/office/drawing/2014/main" id="{D2CF534A-BE91-896A-ECF2-60B7D94FC7A1}"/>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
        <p:nvSpPr>
          <p:cNvPr id="5" name="TextBox 4">
            <a:extLst>
              <a:ext uri="{FF2B5EF4-FFF2-40B4-BE49-F238E27FC236}">
                <a16:creationId xmlns:a16="http://schemas.microsoft.com/office/drawing/2014/main" id="{42B36F70-80B6-71AE-6CF6-29203214BCC3}"/>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
        <p:nvSpPr>
          <p:cNvPr id="5" name="TextBox 4">
            <a:extLst>
              <a:ext uri="{FF2B5EF4-FFF2-40B4-BE49-F238E27FC236}">
                <a16:creationId xmlns:a16="http://schemas.microsoft.com/office/drawing/2014/main" id="{808C1CF0-63DD-97C9-5889-1862B13F0025}"/>
              </a:ext>
            </a:extLst>
          </p:cNvPr>
          <p:cNvSpPr txBox="1"/>
          <p:nvPr/>
        </p:nvSpPr>
        <p:spPr>
          <a:xfrm>
            <a:off x="0" y="4264428"/>
            <a:ext cx="1537855" cy="879071"/>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
        <p:nvSpPr>
          <p:cNvPr id="5" name="TextBox 4">
            <a:extLst>
              <a:ext uri="{FF2B5EF4-FFF2-40B4-BE49-F238E27FC236}">
                <a16:creationId xmlns:a16="http://schemas.microsoft.com/office/drawing/2014/main" id="{6FEE915B-FFC5-6B8D-BB4C-C8115E6D2BD0}"/>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0BC4F8-7F03-0E7A-B894-99C7FFF3FED4}"/>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91BE16-41CD-1BB0-F25D-1234F00FE917}"/>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7BE14EF-01AA-37F8-4609-169B398F080A}"/>
              </a:ext>
            </a:extLst>
          </p:cNvPr>
          <p:cNvSpPr txBox="1"/>
          <p:nvPr/>
        </p:nvSpPr>
        <p:spPr>
          <a:xfrm>
            <a:off x="0" y="3977196"/>
            <a:ext cx="1979720" cy="1166304"/>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80AD067897B40A82E2E3DE28CDAE5" ma:contentTypeVersion="15" ma:contentTypeDescription="Create a new document." ma:contentTypeScope="" ma:versionID="556a1999d7e8115e87882ddeec046324">
  <xsd:schema xmlns:xsd="http://www.w3.org/2001/XMLSchema" xmlns:xs="http://www.w3.org/2001/XMLSchema" xmlns:p="http://schemas.microsoft.com/office/2006/metadata/properties" xmlns:ns2="aa2faa68-403d-4087-a78e-2639e168f601" xmlns:ns3="8bc44ad1-2ca1-4151-8610-1d42439433b0" targetNamespace="http://schemas.microsoft.com/office/2006/metadata/properties" ma:root="true" ma:fieldsID="33cd9c03bef9497cfb3ef41aff0e4a07" ns2:_="" ns3:_="">
    <xsd:import namespace="aa2faa68-403d-4087-a78e-2639e168f601"/>
    <xsd:import namespace="8bc44ad1-2ca1-4151-8610-1d42439433b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faa68-403d-4087-a78e-2639e168f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c44ad1-2ca1-4151-8610-1d42439433b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b25167-f095-49bd-9fa0-2356ddbf1155}" ma:internalName="TaxCatchAll" ma:showField="CatchAllData" ma:web="8bc44ad1-2ca1-4151-8610-1d42439433b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2faa68-403d-4087-a78e-2639e168f601">
      <Terms xmlns="http://schemas.microsoft.com/office/infopath/2007/PartnerControls"/>
    </lcf76f155ced4ddcb4097134ff3c332f>
    <TaxCatchAll xmlns="8bc44ad1-2ca1-4151-8610-1d42439433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AFA2D-D981-409A-A6FD-8FD204CDA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2faa68-403d-4087-a78e-2639e168f601"/>
    <ds:schemaRef ds:uri="8bc44ad1-2ca1-4151-8610-1d4243943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D13A2-DD0F-497F-8C81-433549463B1F}">
  <ds:schemaRefs>
    <ds:schemaRef ds:uri="http://purl.org/dc/elements/1.1/"/>
    <ds:schemaRef ds:uri="http://purl.org/dc/dcmitype/"/>
    <ds:schemaRef ds:uri="http://schemas.microsoft.com/office/2006/documentManagement/types"/>
    <ds:schemaRef ds:uri="8bc44ad1-2ca1-4151-8610-1d42439433b0"/>
    <ds:schemaRef ds:uri="http://schemas.microsoft.com/office/2006/metadata/properties"/>
    <ds:schemaRef ds:uri="http://purl.org/dc/terms/"/>
    <ds:schemaRef ds:uri="aa2faa68-403d-4087-a78e-2639e168f601"/>
    <ds:schemaRef ds:uri="http://schemas.openxmlformats.org/package/2006/metadata/core-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0F98B595-6541-4805-B54F-A827597E1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878</TotalTime>
  <Words>2051</Words>
  <Application>Microsoft Office PowerPoint</Application>
  <PresentationFormat>On-screen Show (16:9)</PresentationFormat>
  <Paragraphs>210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Wingdings</vt:lpstr>
      <vt:lpstr>Cambria Math</vt:lpstr>
      <vt:lpstr>Nunito</vt:lpstr>
      <vt:lpstr>Nunito Sans SemiBold</vt:lpstr>
      <vt:lpstr>Arial</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Maths: Wednesday 15th May and Thursday 16th May</vt:lpstr>
      <vt:lpstr>Maths Paper 1 (Arithmetic)</vt:lpstr>
      <vt:lpstr>Maths Paper 1 (Arithmetic)</vt:lpstr>
      <vt:lpstr>Maths Papers 2 and 3 (Reasoning)</vt:lpstr>
      <vt:lpstr>Maths Papers 2 (Reasoning)</vt:lpstr>
      <vt:lpstr>Maths Papers 2 (Reasoning)</vt:lpstr>
      <vt:lpstr>Maths Papers 3 (Reasoning)</vt:lpstr>
      <vt:lpstr>Supporting your child in preparing for the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Rebecca Earl</dc:creator>
  <cp:lastModifiedBy>Thorpe, Kirsty</cp:lastModifiedBy>
  <cp:revision>17</cp:revision>
  <dcterms:modified xsi:type="dcterms:W3CDTF">2024-07-08T10:05:03Z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0x010100D5C80AD067897B40A82E2E3DE28CDAE5</vt:lpwstr>
  </property>
  <property fmtid="{D5CDD505-2E9C-101B-9397-08002B2CF9AE}" pid="3" name="MediaServiceImageTags">
    <vt:lpwstr/>
  </property>
</Properties>
</file>