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6" r:id="rId5"/>
    <p:sldId id="265" r:id="rId6"/>
    <p:sldId id="262" r:id="rId7"/>
    <p:sldId id="263" r:id="rId8"/>
    <p:sldId id="264" r:id="rId9"/>
    <p:sldId id="267" r:id="rId10"/>
    <p:sldId id="268" r:id="rId11"/>
  </p:sldIdLst>
  <p:sldSz cx="7151688" cy="11898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69FBE-7FCE-4197-A4EE-D92A3DFED697}" v="44" dt="2024-06-05T13:16:53.839"/>
    <p1510:client id="{95040CA2-1E8C-0B0E-CCE7-BF9877173877}" v="5" dt="2024-06-05T14:18:50.720"/>
    <p1510:client id="{BD4E4E6D-BDD7-4282-ABAB-1F26B4CE2191}" v="55" dt="2024-06-04T14:02:50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3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77" y="1947248"/>
            <a:ext cx="6078935" cy="4142376"/>
          </a:xfrm>
        </p:spPr>
        <p:txBody>
          <a:bodyPr anchor="b"/>
          <a:lstStyle>
            <a:lvl1pPr algn="ctr"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961" y="6249369"/>
            <a:ext cx="5363766" cy="2872671"/>
          </a:xfrm>
        </p:spPr>
        <p:txBody>
          <a:bodyPr/>
          <a:lstStyle>
            <a:lvl1pPr marL="0" indent="0" algn="ctr">
              <a:buNone/>
              <a:defRPr sz="1877"/>
            </a:lvl1pPr>
            <a:lvl2pPr marL="357576" indent="0" algn="ctr">
              <a:buNone/>
              <a:defRPr sz="1564"/>
            </a:lvl2pPr>
            <a:lvl3pPr marL="715152" indent="0" algn="ctr">
              <a:buNone/>
              <a:defRPr sz="1408"/>
            </a:lvl3pPr>
            <a:lvl4pPr marL="1072728" indent="0" algn="ctr">
              <a:buNone/>
              <a:defRPr sz="1251"/>
            </a:lvl4pPr>
            <a:lvl5pPr marL="1430304" indent="0" algn="ctr">
              <a:buNone/>
              <a:defRPr sz="1251"/>
            </a:lvl5pPr>
            <a:lvl6pPr marL="1787881" indent="0" algn="ctr">
              <a:buNone/>
              <a:defRPr sz="1251"/>
            </a:lvl6pPr>
            <a:lvl7pPr marL="2145457" indent="0" algn="ctr">
              <a:buNone/>
              <a:defRPr sz="1251"/>
            </a:lvl7pPr>
            <a:lvl8pPr marL="2503033" indent="0" algn="ctr">
              <a:buNone/>
              <a:defRPr sz="1251"/>
            </a:lvl8pPr>
            <a:lvl9pPr marL="2860609" indent="0" algn="ctr">
              <a:buNone/>
              <a:defRPr sz="125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2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7927" y="633475"/>
            <a:ext cx="1542083" cy="10083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679" y="633475"/>
            <a:ext cx="4536852" cy="100832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9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6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54" y="2966319"/>
            <a:ext cx="6168331" cy="4949367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954" y="7962509"/>
            <a:ext cx="6168331" cy="2602755"/>
          </a:xfrm>
        </p:spPr>
        <p:txBody>
          <a:bodyPr/>
          <a:lstStyle>
            <a:lvl1pPr marL="0" indent="0">
              <a:buNone/>
              <a:defRPr sz="1877">
                <a:solidFill>
                  <a:schemeClr val="tx1"/>
                </a:solidFill>
              </a:defRPr>
            </a:lvl1pPr>
            <a:lvl2pPr marL="357576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5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679" y="3167375"/>
            <a:ext cx="3039467" cy="7549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0542" y="3167375"/>
            <a:ext cx="3039467" cy="7549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0" y="633477"/>
            <a:ext cx="6168331" cy="2299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11" y="2916740"/>
            <a:ext cx="3025499" cy="1429449"/>
          </a:xfrm>
        </p:spPr>
        <p:txBody>
          <a:bodyPr anchor="b"/>
          <a:lstStyle>
            <a:lvl1pPr marL="0" indent="0">
              <a:buNone/>
              <a:defRPr sz="1877" b="1"/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1" y="4346189"/>
            <a:ext cx="3025499" cy="63925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0542" y="2916740"/>
            <a:ext cx="3040399" cy="1429449"/>
          </a:xfrm>
        </p:spPr>
        <p:txBody>
          <a:bodyPr anchor="b"/>
          <a:lstStyle>
            <a:lvl1pPr marL="0" indent="0">
              <a:buNone/>
              <a:defRPr sz="1877" b="1"/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0542" y="4346189"/>
            <a:ext cx="3040399" cy="63925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9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8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7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0" y="793221"/>
            <a:ext cx="2306606" cy="2776273"/>
          </a:xfrm>
        </p:spPr>
        <p:txBody>
          <a:bodyPr anchor="b"/>
          <a:lstStyle>
            <a:lvl1pPr>
              <a:defRPr sz="25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399" y="1713139"/>
            <a:ext cx="3620542" cy="8455514"/>
          </a:xfrm>
        </p:spPr>
        <p:txBody>
          <a:bodyPr/>
          <a:lstStyle>
            <a:lvl1pPr>
              <a:defRPr sz="2503"/>
            </a:lvl1pPr>
            <a:lvl2pPr>
              <a:defRPr sz="2190"/>
            </a:lvl2pPr>
            <a:lvl3pPr>
              <a:defRPr sz="187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610" y="3569494"/>
            <a:ext cx="2306606" cy="6612929"/>
          </a:xfrm>
        </p:spPr>
        <p:txBody>
          <a:bodyPr/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0" y="793221"/>
            <a:ext cx="2306606" cy="2776273"/>
          </a:xfrm>
        </p:spPr>
        <p:txBody>
          <a:bodyPr anchor="b"/>
          <a:lstStyle>
            <a:lvl1pPr>
              <a:defRPr sz="25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0399" y="1713139"/>
            <a:ext cx="3620542" cy="8455514"/>
          </a:xfrm>
        </p:spPr>
        <p:txBody>
          <a:bodyPr anchor="t"/>
          <a:lstStyle>
            <a:lvl1pPr marL="0" indent="0">
              <a:buNone/>
              <a:defRPr sz="2503"/>
            </a:lvl1pPr>
            <a:lvl2pPr marL="357576" indent="0">
              <a:buNone/>
              <a:defRPr sz="2190"/>
            </a:lvl2pPr>
            <a:lvl3pPr marL="715152" indent="0">
              <a:buNone/>
              <a:defRPr sz="1877"/>
            </a:lvl3pPr>
            <a:lvl4pPr marL="1072728" indent="0">
              <a:buNone/>
              <a:defRPr sz="1564"/>
            </a:lvl4pPr>
            <a:lvl5pPr marL="1430304" indent="0">
              <a:buNone/>
              <a:defRPr sz="1564"/>
            </a:lvl5pPr>
            <a:lvl6pPr marL="1787881" indent="0">
              <a:buNone/>
              <a:defRPr sz="1564"/>
            </a:lvl6pPr>
            <a:lvl7pPr marL="2145457" indent="0">
              <a:buNone/>
              <a:defRPr sz="1564"/>
            </a:lvl7pPr>
            <a:lvl8pPr marL="2503033" indent="0">
              <a:buNone/>
              <a:defRPr sz="1564"/>
            </a:lvl8pPr>
            <a:lvl9pPr marL="2860609" indent="0">
              <a:buNone/>
              <a:defRPr sz="15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610" y="3569494"/>
            <a:ext cx="2306606" cy="6612929"/>
          </a:xfrm>
        </p:spPr>
        <p:txBody>
          <a:bodyPr/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679" y="633477"/>
            <a:ext cx="6168331" cy="229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679" y="3167375"/>
            <a:ext cx="6168331" cy="754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678" y="11027976"/>
            <a:ext cx="1609130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D341-D6EA-451A-BCD9-F6AB79667A16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8997" y="11027976"/>
            <a:ext cx="2413695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0880" y="11027976"/>
            <a:ext cx="1609130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5152" rtl="0" eaLnBrk="1" latinLnBrk="0" hangingPunct="1">
        <a:lnSpc>
          <a:spcPct val="90000"/>
        </a:lnSpc>
        <a:spcBef>
          <a:spcPct val="0"/>
        </a:spcBef>
        <a:buNone/>
        <a:defRPr sz="34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788" indent="-178788" algn="l" defTabSz="715152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6364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893940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3pPr>
      <a:lvl4pPr marL="1251516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3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5pPr>
      <a:lvl6pPr marL="1966669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324245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681821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3039397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1pPr>
      <a:lvl2pPr marL="357576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2pPr>
      <a:lvl3pPr marL="715152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3pPr>
      <a:lvl4pPr marL="1072728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4pPr>
      <a:lvl5pPr marL="1430304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5pPr>
      <a:lvl6pPr marL="1787881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145457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503033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860609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4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5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42.png"/><Relationship Id="rId43" Type="http://schemas.openxmlformats.org/officeDocument/2006/relationships/image" Target="../media/image5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47.png"/><Relationship Id="rId20" Type="http://schemas.openxmlformats.org/officeDocument/2006/relationships/image" Target="../media/image19.png"/><Relationship Id="rId4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9" Type="http://schemas.openxmlformats.org/officeDocument/2006/relationships/image" Target="../media/image28.png"/><Relationship Id="rId21" Type="http://schemas.openxmlformats.org/officeDocument/2006/relationships/image" Target="../media/image17.png"/><Relationship Id="rId34" Type="http://schemas.openxmlformats.org/officeDocument/2006/relationships/image" Target="../media/image24.png"/><Relationship Id="rId42" Type="http://schemas.openxmlformats.org/officeDocument/2006/relationships/image" Target="../media/image31.png"/><Relationship Id="rId47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58.png"/><Relationship Id="rId32" Type="http://schemas.openxmlformats.org/officeDocument/2006/relationships/image" Target="../media/image23.png"/><Relationship Id="rId37" Type="http://schemas.openxmlformats.org/officeDocument/2006/relationships/image" Target="../media/image63.png"/><Relationship Id="rId40" Type="http://schemas.openxmlformats.org/officeDocument/2006/relationships/image" Target="../media/image29.png"/><Relationship Id="rId45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57.png"/><Relationship Id="rId28" Type="http://schemas.openxmlformats.org/officeDocument/2006/relationships/image" Target="../media/image60.png"/><Relationship Id="rId36" Type="http://schemas.openxmlformats.org/officeDocument/2006/relationships/image" Target="../media/image26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2.png"/><Relationship Id="rId44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59.png"/><Relationship Id="rId30" Type="http://schemas.openxmlformats.org/officeDocument/2006/relationships/image" Target="../media/image61.png"/><Relationship Id="rId35" Type="http://schemas.openxmlformats.org/officeDocument/2006/relationships/image" Target="../media/image25.png"/><Relationship Id="rId43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33" Type="http://schemas.openxmlformats.org/officeDocument/2006/relationships/image" Target="../media/image62.png"/><Relationship Id="rId38" Type="http://schemas.openxmlformats.org/officeDocument/2006/relationships/image" Target="../media/image27.png"/><Relationship Id="rId46" Type="http://schemas.openxmlformats.org/officeDocument/2006/relationships/image" Target="../media/image43.png"/><Relationship Id="rId20" Type="http://schemas.openxmlformats.org/officeDocument/2006/relationships/image" Target="../media/image16.png"/><Relationship Id="rId4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72.png"/><Relationship Id="rId21" Type="http://schemas.openxmlformats.org/officeDocument/2006/relationships/image" Target="../media/image20.png"/><Relationship Id="rId34" Type="http://schemas.openxmlformats.org/officeDocument/2006/relationships/image" Target="../media/image68.png"/><Relationship Id="rId42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66.png"/><Relationship Id="rId37" Type="http://schemas.openxmlformats.org/officeDocument/2006/relationships/image" Target="../media/image70.png"/><Relationship Id="rId40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65.png"/><Relationship Id="rId44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43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67.jpeg"/><Relationship Id="rId38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44.png"/><Relationship Id="rId21" Type="http://schemas.openxmlformats.org/officeDocument/2006/relationships/image" Target="../media/image21.png"/><Relationship Id="rId34" Type="http://schemas.openxmlformats.org/officeDocument/2006/relationships/image" Target="../media/image76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75.png"/><Relationship Id="rId38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78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31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77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82.png"/><Relationship Id="rId21" Type="http://schemas.openxmlformats.org/officeDocument/2006/relationships/image" Target="../media/image22.png"/><Relationship Id="rId34" Type="http://schemas.openxmlformats.org/officeDocument/2006/relationships/image" Target="../media/image78.png"/><Relationship Id="rId42" Type="http://schemas.openxmlformats.org/officeDocument/2006/relationships/image" Target="../media/image8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25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64.png"/><Relationship Id="rId36" Type="http://schemas.openxmlformats.org/officeDocument/2006/relationships/image" Target="../media/image43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73.png"/><Relationship Id="rId35" Type="http://schemas.openxmlformats.org/officeDocument/2006/relationships/image" Target="../media/image79.png"/><Relationship Id="rId43" Type="http://schemas.openxmlformats.org/officeDocument/2006/relationships/image" Target="../media/image86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20" Type="http://schemas.openxmlformats.org/officeDocument/2006/relationships/image" Target="../media/image21.png"/><Relationship Id="rId41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95.png"/><Relationship Id="rId21" Type="http://schemas.openxmlformats.org/officeDocument/2006/relationships/image" Target="../media/image22.pn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25.png"/><Relationship Id="rId32" Type="http://schemas.openxmlformats.org/officeDocument/2006/relationships/image" Target="../media/image78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64.png"/><Relationship Id="rId36" Type="http://schemas.openxmlformats.org/officeDocument/2006/relationships/image" Target="../media/image92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31" Type="http://schemas.openxmlformats.org/officeDocument/2006/relationships/image" Target="../media/image76.png"/><Relationship Id="rId44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75.png"/><Relationship Id="rId35" Type="http://schemas.openxmlformats.org/officeDocument/2006/relationships/image" Target="../media/image91.png"/><Relationship Id="rId43" Type="http://schemas.openxmlformats.org/officeDocument/2006/relationships/image" Target="../media/image99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0" Type="http://schemas.openxmlformats.org/officeDocument/2006/relationships/image" Target="../media/image21.png"/><Relationship Id="rId41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6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95" y="821781"/>
            <a:ext cx="738480" cy="8905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51" y="729753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Were the Maya Unique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/>
              <a:t>Is World Trade always fair?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/>
              <a:t>How are major conflicts viewed through the eyes of a child?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dirty="0"/>
              <a:t>Will you ever see the water you</a:t>
            </a:r>
          </a:p>
          <a:p>
            <a:pPr algn="ctr"/>
            <a:r>
              <a:rPr lang="en-GB" sz="1200" dirty="0"/>
              <a:t>drink again?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1" y="79374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12" y="1703471"/>
            <a:ext cx="752580" cy="724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39" y="2038761"/>
            <a:ext cx="647790" cy="7430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414E50-C648-0B60-8356-4D01AF56D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53" y="1984451"/>
            <a:ext cx="847843" cy="7049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9807" y="4106896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76" y="4015206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8817" y="2287806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4460" y="11134097"/>
            <a:ext cx="693422" cy="6744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54930E-3E93-0BA3-6FC2-F51A35ABD5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5536" y="4518213"/>
            <a:ext cx="1183928" cy="11128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7147" y="4928988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4759" y="8348677"/>
            <a:ext cx="611909" cy="60187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96959" y="9437493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9556" y="11154372"/>
            <a:ext cx="1524213" cy="65414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7254" y="10088869"/>
            <a:ext cx="644105" cy="5891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3572" y="7117079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1E0A83-3E4E-C0CD-3057-3C4EE11AEC8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13141" y="10426733"/>
            <a:ext cx="654540" cy="36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23001-E476-041B-48B9-C7B8232CD1BC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55650"/>
          <a:stretch/>
        </p:blipFill>
        <p:spPr>
          <a:xfrm>
            <a:off x="2656474" y="5532044"/>
            <a:ext cx="1069668" cy="50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8880F-99FB-D72B-5022-755A83EE98E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258994" y="7552787"/>
            <a:ext cx="1316850" cy="195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B4857-D431-15D0-1F1F-47789F437B0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38923" y="5958543"/>
            <a:ext cx="1048603" cy="554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ED4CC-2CAA-880A-0C87-00DE199695A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59906" y="1865023"/>
            <a:ext cx="1261981" cy="65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43BBD-BF3B-CC34-5BC6-F4D8DE73523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55231" y="863896"/>
            <a:ext cx="1249573" cy="665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21BA7C-2BEB-3A15-4EC8-219BCA2321A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95295" y="9565166"/>
            <a:ext cx="1079587" cy="430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9FC7C5-34CA-3019-463A-78C07D5C2464}"/>
              </a:ext>
            </a:extLst>
          </p:cNvPr>
          <p:cNvSpPr txBox="1"/>
          <p:nvPr/>
        </p:nvSpPr>
        <p:spPr>
          <a:xfrm>
            <a:off x="5477712" y="9019227"/>
            <a:ext cx="152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Overnight residential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5A10CF-9DA6-2558-A47F-1EBE217557F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920810" y="8232053"/>
            <a:ext cx="805993" cy="8059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6D7244-5D6B-3300-B16A-2D4FB803E35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96535" y="9094815"/>
            <a:ext cx="815484" cy="8737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55CB14-769C-F210-0E60-33861F9891C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15880" y="6318725"/>
            <a:ext cx="842210" cy="5992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652DEE-A42F-0EAC-13E7-6213D6DAEA3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732725" y="7077090"/>
            <a:ext cx="675994" cy="7074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D2B227-02E6-B979-3F25-C077CD46086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5444" y="3207880"/>
            <a:ext cx="1074819" cy="711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EDD7A6-EFA9-9E22-7EFC-72D5BDA5A89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61332" y="2417034"/>
            <a:ext cx="1123223" cy="292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4A13246-F37C-7A14-87CD-E420BBD53B6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706337" y="3744874"/>
            <a:ext cx="609653" cy="6279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8CBC60-A4EB-586C-B6E6-D64803CCC9B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57656" y="1629028"/>
            <a:ext cx="1005927" cy="5425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2E9CF20-6697-C55E-942E-B1A54B6E6D3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09654" y="10046275"/>
            <a:ext cx="92057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9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5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5" y="1193264"/>
            <a:ext cx="457946" cy="552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51" y="729753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Why should gunpowder, treason and plot never be forgotten?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the fishing industry shaped Hull?</a:t>
            </a:r>
            <a:endParaRPr lang="en-GB" sz="1200" b="1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were the Anglo Saxons?</a:t>
            </a:r>
            <a:endParaRPr lang="en-GB" sz="1200" b="1" u="sng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so special about the USA</a:t>
            </a:r>
            <a:endParaRPr lang="en-GB" sz="1200" b="1" u="sng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1" y="79374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12" y="1703471"/>
            <a:ext cx="752580" cy="724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39" y="2038761"/>
            <a:ext cx="647790" cy="7430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414E50-C648-0B60-8356-4D01AF56D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53" y="1984451"/>
            <a:ext cx="847843" cy="7049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9484" y="3867770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974" y="4028152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2271" y="2269084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5217" y="11144234"/>
            <a:ext cx="693422" cy="6744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54930E-3E93-0BA3-6FC2-F51A35ABD5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2789" y="4517590"/>
            <a:ext cx="1183928" cy="11128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7147" y="4928988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4759" y="8348677"/>
            <a:ext cx="611909" cy="60187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39306" y="9482694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9556" y="11154372"/>
            <a:ext cx="1524213" cy="65414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7254" y="10088869"/>
            <a:ext cx="644105" cy="5891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40860" y="9212771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1E0A83-3E4E-C0CD-3057-3C4EE11AEC8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13141" y="10426733"/>
            <a:ext cx="654540" cy="36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23001-E476-041B-48B9-C7B8232CD1BC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55650"/>
          <a:stretch/>
        </p:blipFill>
        <p:spPr>
          <a:xfrm>
            <a:off x="2656474" y="5532044"/>
            <a:ext cx="1069668" cy="50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8880F-99FB-D72B-5022-755A83EE98E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97299" y="7612680"/>
            <a:ext cx="1316850" cy="195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B4857-D431-15D0-1F1F-47789F437B0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38923" y="5958543"/>
            <a:ext cx="1048603" cy="554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ED4CC-2CAA-880A-0C87-00DE199695A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19515" y="1736479"/>
            <a:ext cx="1261981" cy="65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C97C6-0727-8DC7-5B70-631D9A8B875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197301" y="6678492"/>
            <a:ext cx="609653" cy="62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D4FE0-DC6E-C928-FDC1-99D98A93AE5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99919" y="848454"/>
            <a:ext cx="754883" cy="754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F6620-A504-2CDA-B908-FFDA2555393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419175" y="2274384"/>
            <a:ext cx="1003702" cy="5441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5294DB-C98C-F30C-5050-4C9300BF5B5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93062" y="3267799"/>
            <a:ext cx="1072989" cy="7132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C4EF17-528D-95D3-A6D3-AF2E1FF87D6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50333" y="6278401"/>
            <a:ext cx="847417" cy="5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6C3406-329B-1AC5-F028-69A39EB11D1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982371" y="10088869"/>
            <a:ext cx="677128" cy="68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3A09318-62A5-1E03-DD0E-DD0E5B5449F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864303" y="4727209"/>
            <a:ext cx="1363959" cy="543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3E40D4-D76E-B005-B98C-5556FF2FFF8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9726" y="6804923"/>
            <a:ext cx="1390650" cy="9286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11797-80F2-D24F-62FE-C6887492B2A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85079" y="7091962"/>
            <a:ext cx="924419" cy="8144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36219E0-670B-2E8D-9C68-19D8D2E30BC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695506" y="8045574"/>
            <a:ext cx="971504" cy="11067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053DE1-C623-B687-43B7-B95D883A27F8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80433" y="10884398"/>
            <a:ext cx="92057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4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5" y="1193264"/>
            <a:ext cx="457946" cy="552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906" y="699261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Why was Boudica so powerful and what did we learn from her?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prefer to live in London or Hull?</a:t>
            </a:r>
            <a:endParaRPr lang="en-GB" sz="1200" b="1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the ancient Greeks do much for our modern world?</a:t>
            </a:r>
            <a:endParaRPr lang="en-GB" sz="1200" b="1" u="sng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rainforests the oldest ecosystems?</a:t>
            </a:r>
            <a:endParaRPr lang="en-GB" sz="1200" b="1" u="sng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984" y="79328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12" y="1703471"/>
            <a:ext cx="752580" cy="7240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6646740-8E52-9C98-B86F-B104DAD04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026" y="811684"/>
            <a:ext cx="819264" cy="9145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E578D0-44E6-8464-CCE1-8D34A32FA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097" y="2341260"/>
            <a:ext cx="743054" cy="12193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0810" y="840780"/>
            <a:ext cx="647790" cy="7430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494ACE-BFCB-DE13-17AA-5FA347A43A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2642" y="1985195"/>
            <a:ext cx="1038370" cy="8383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414E50-C648-0B60-8356-4D01AF56D7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053" y="1984451"/>
            <a:ext cx="847843" cy="7049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9807" y="4106896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564" y="3935094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605" y="2898259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34413" y="10950238"/>
            <a:ext cx="693422" cy="6744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54930E-3E93-0BA3-6FC2-F51A35ABD5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5536" y="4518213"/>
            <a:ext cx="1183928" cy="11128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37147" y="4928988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B4AF9B0-C463-6B9B-D4F4-43BB66B5794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5945"/>
          <a:stretch/>
        </p:blipFill>
        <p:spPr>
          <a:xfrm>
            <a:off x="6057906" y="6690432"/>
            <a:ext cx="1024646" cy="7246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61055FB-0B32-829D-04E9-14FC7B622B7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11358" y="5968388"/>
            <a:ext cx="657317" cy="87642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229C149-9F31-D00A-0A4C-FF4B232EA72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61425" y="7032501"/>
            <a:ext cx="647790" cy="74305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5C5A570-4C50-443A-97D1-90273CFEE20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69895" y="10076688"/>
            <a:ext cx="1374071" cy="7946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B6D8E6B-3EF8-2C0A-630C-47F74C07955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25632" y="8547395"/>
            <a:ext cx="714475" cy="80021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4759" y="8348677"/>
            <a:ext cx="611909" cy="60187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6E37F9C-5163-4918-EB7A-582CD75D2C9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54255" y="9545497"/>
            <a:ext cx="1028170" cy="80247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96959" y="9437493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19556" y="11154372"/>
            <a:ext cx="1524213" cy="65414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07254" y="10088869"/>
            <a:ext cx="644105" cy="58912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FB9DDBF-646D-E7B9-81E7-EAA16EA8875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3742" y="9452072"/>
            <a:ext cx="1105054" cy="34294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93572" y="7117079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1E0A83-3E4E-C0CD-3057-3C4EE11AEC8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213141" y="10426733"/>
            <a:ext cx="654540" cy="36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23001-E476-041B-48B9-C7B8232CD1BC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t="55650"/>
          <a:stretch/>
        </p:blipFill>
        <p:spPr>
          <a:xfrm>
            <a:off x="2656474" y="5532044"/>
            <a:ext cx="1069668" cy="50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8880F-99FB-D72B-5022-755A83EE98E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258994" y="7552787"/>
            <a:ext cx="1316850" cy="195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B4857-D431-15D0-1F1F-47789F437B0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038923" y="5958543"/>
            <a:ext cx="1048603" cy="554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ED4CC-2CAA-880A-0C87-00DE199695A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259906" y="1865023"/>
            <a:ext cx="1261981" cy="65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562CA-3615-8846-B5E9-506F674422D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26142" y="3613143"/>
            <a:ext cx="609653" cy="62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AF47F6-8066-00CB-199D-11FCB236634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487027" y="1646408"/>
            <a:ext cx="1005927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780EC3-A71A-AA57-AFF2-9E3B74CA7F8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087996" y="11095227"/>
            <a:ext cx="92057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4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3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5" y="1193264"/>
            <a:ext cx="457946" cy="552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51" y="729753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Who first lived in Britain?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/>
              <a:t>Why do so many people choose to go to the Mediterranean for their holidays</a:t>
            </a:r>
            <a:r>
              <a:rPr lang="en-GB" sz="1200" b="1" u="sng" dirty="0"/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/>
              <a:t>Do you think Mary Anning was a heroine or villain?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dirty="0"/>
              <a:t>What makes the Earth angry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1" y="79374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92" y="2585325"/>
            <a:ext cx="752580" cy="724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402" y="2008790"/>
            <a:ext cx="647790" cy="7430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414E50-C648-0B60-8356-4D01AF56D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53" y="1984451"/>
            <a:ext cx="847843" cy="7049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9807" y="4106896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564" y="3935094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605" y="2898259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4460" y="11134097"/>
            <a:ext cx="693422" cy="6744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54930E-3E93-0BA3-6FC2-F51A35ABD5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5536" y="4518213"/>
            <a:ext cx="1183928" cy="11128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8022" y="4926125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4759" y="8348677"/>
            <a:ext cx="611909" cy="60187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96959" y="9437493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9556" y="11154372"/>
            <a:ext cx="1524213" cy="65414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7254" y="10088869"/>
            <a:ext cx="644105" cy="5891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3572" y="7117079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1694AA-9470-5EC3-9592-C83355DF37A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66424" y="10368836"/>
            <a:ext cx="652329" cy="371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6F186-C803-43AB-CD14-B665CD7C3F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41971" y="9388614"/>
            <a:ext cx="693581" cy="509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8FD9A-0535-D90D-CDEC-75ACFFC1BDCD}"/>
              </a:ext>
            </a:extLst>
          </p:cNvPr>
          <p:cNvSpPr txBox="1"/>
          <p:nvPr/>
        </p:nvSpPr>
        <p:spPr>
          <a:xfrm>
            <a:off x="2984258" y="9872079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Learn to speak Spanish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539347-6FD1-7111-51A3-F9ABEFB5039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81515" y="9189911"/>
            <a:ext cx="668903" cy="523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9C617D-5201-D4EC-80AC-0F3B87CEB0E3}"/>
              </a:ext>
            </a:extLst>
          </p:cNvPr>
          <p:cNvSpPr txBox="1"/>
          <p:nvPr/>
        </p:nvSpPr>
        <p:spPr>
          <a:xfrm>
            <a:off x="278867" y="9671780"/>
            <a:ext cx="920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Build a volcano </a:t>
            </a:r>
          </a:p>
        </p:txBody>
      </p:sp>
      <p:pic>
        <p:nvPicPr>
          <p:cNvPr id="1026" name="Picture 2" descr="Image result for dinostar hull">
            <a:extLst>
              <a:ext uri="{FF2B5EF4-FFF2-40B4-BE49-F238E27FC236}">
                <a16:creationId xmlns:a16="http://schemas.microsoft.com/office/drawing/2014/main" id="{F07CB6D5-97F7-7AA9-B47D-E98AB1B2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22" y="8158413"/>
            <a:ext cx="1362132" cy="3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8C1FC-D008-08A4-FEAD-1DF93326B9F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47566" y="6757007"/>
            <a:ext cx="607271" cy="6282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5FA20A-1D47-9F84-7290-DAE6F94D6AE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47434" y="5832866"/>
            <a:ext cx="1532843" cy="3989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7770D1-D543-6CC4-660F-3CC4428CF2C8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56910"/>
          <a:stretch/>
        </p:blipFill>
        <p:spPr>
          <a:xfrm>
            <a:off x="1534444" y="5910265"/>
            <a:ext cx="865289" cy="397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43C832-45C9-B369-6332-8CF387E5FAB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671880" y="1935728"/>
            <a:ext cx="1265169" cy="6926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D070A9-5795-AF84-AFF0-2D81701069D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8886" y="2346722"/>
            <a:ext cx="747620" cy="9071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C652BBC-1566-70F1-4161-1334FC7B849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83548" y="967389"/>
            <a:ext cx="747662" cy="4426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E4CA1C-B30C-F507-BB2B-CD6358D183E6}"/>
              </a:ext>
            </a:extLst>
          </p:cNvPr>
          <p:cNvSpPr txBox="1"/>
          <p:nvPr/>
        </p:nvSpPr>
        <p:spPr>
          <a:xfrm>
            <a:off x="2945973" y="751988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Stone Age art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62E5F9-CE21-8B9F-F73D-2BAE7A8AC20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48731" y="7419208"/>
            <a:ext cx="1316850" cy="2377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6B101E5-C8A4-AFFF-60D6-70C656AF078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986771" y="5898026"/>
            <a:ext cx="1048603" cy="5547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AD541-A92C-16A4-B7E4-0C04EA6DFFC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937049" y="1692598"/>
            <a:ext cx="1261981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B20A0-4C33-B318-5BDB-FBCC24FFEF9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02111" y="1421062"/>
            <a:ext cx="1005927" cy="54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0DAD29-C782-DD7E-A16C-4546121D0C2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860192" y="10088869"/>
            <a:ext cx="92057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5" y="1193264"/>
            <a:ext cx="457946" cy="552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51" y="729753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Why was Neil Armstrong a brave person?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/>
              <a:t>Why do we love to be by the seaside?</a:t>
            </a:r>
            <a:endParaRPr lang="en-GB" sz="1200" b="1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/>
              <a:t>Why was the Fire of London so Great?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dirty="0"/>
              <a:t>Where would you prefer to live England or Africa?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1" y="79374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13" y="1719656"/>
            <a:ext cx="752580" cy="724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402" y="2008790"/>
            <a:ext cx="647790" cy="743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9807" y="4106896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564" y="3935094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605" y="2898259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4460" y="11134097"/>
            <a:ext cx="693422" cy="6744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54930E-3E93-0BA3-6FC2-F51A35ABD5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5536" y="4518213"/>
            <a:ext cx="1183928" cy="111289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7147" y="4928988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4759" y="8348677"/>
            <a:ext cx="611909" cy="60187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96959" y="9437493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39469"/>
          <a:stretch/>
        </p:blipFill>
        <p:spPr>
          <a:xfrm>
            <a:off x="2700311" y="9487728"/>
            <a:ext cx="1524213" cy="39596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63784" y="7844982"/>
            <a:ext cx="644105" cy="5891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3572" y="7117079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1694AA-9470-5EC3-9592-C83355DF37A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66424" y="10368836"/>
            <a:ext cx="652329" cy="3718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7770D1-D543-6CC4-660F-3CC4428CF2C8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56910"/>
          <a:stretch/>
        </p:blipFill>
        <p:spPr>
          <a:xfrm>
            <a:off x="5832506" y="5908819"/>
            <a:ext cx="1186226" cy="5444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E4CA1C-B30C-F507-BB2B-CD6358D183E6}"/>
              </a:ext>
            </a:extLst>
          </p:cNvPr>
          <p:cNvSpPr txBox="1"/>
          <p:nvPr/>
        </p:nvSpPr>
        <p:spPr>
          <a:xfrm>
            <a:off x="124271" y="9884395"/>
            <a:ext cx="1330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Perform the Nativity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C38E9-6171-D727-DBB6-C9064EE30DB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31730" y="11082076"/>
            <a:ext cx="934202" cy="620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328A6-0058-EF2B-869D-DF30418C60C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0877" y="9192244"/>
            <a:ext cx="1230515" cy="679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AF44E-F468-50C0-05CD-BC3FA54306E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8848" y="7437762"/>
            <a:ext cx="1315259" cy="2394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0D9A00-0109-509E-239E-3ABB294A921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988858" y="6677952"/>
            <a:ext cx="1046516" cy="5499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AC76D9D-4633-1318-32CE-0D8E4EE9E01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18715" y="5528125"/>
            <a:ext cx="962630" cy="78051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EF5CAA-F546-58A1-B8FD-036377508BD7}"/>
              </a:ext>
            </a:extLst>
          </p:cNvPr>
          <p:cNvSpPr txBox="1"/>
          <p:nvPr/>
        </p:nvSpPr>
        <p:spPr>
          <a:xfrm>
            <a:off x="3152357" y="6298450"/>
            <a:ext cx="153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Bempton Cliff experience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4472DED-A479-8BDE-53EC-55121D7AEA0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631259" y="2037133"/>
            <a:ext cx="1263912" cy="65633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0122C8-225A-2984-3F9F-C3613DE3540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1472" y="2037133"/>
            <a:ext cx="1074877" cy="614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660FE-9FF5-4AA4-9E0A-D544E870FDE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112455" y="1119819"/>
            <a:ext cx="1005927" cy="54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237DA-32E0-C427-D52F-2C74C987EED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812867" y="10063453"/>
            <a:ext cx="92057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5" y="1193264"/>
            <a:ext cx="457946" cy="552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51" y="729753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What has changed over the last 100 years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/>
              <a:t>What will we see on our journey around the UK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/>
              <a:t>What impact did Florence Nightingale have?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b="1" dirty="0"/>
              <a:t>Why can’t a Meerkat live in</a:t>
            </a:r>
          </a:p>
          <a:p>
            <a:pPr algn="ctr"/>
            <a:r>
              <a:rPr lang="en-GB" sz="1200" b="1" dirty="0"/>
              <a:t>the North Pole?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1" y="79374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13" y="1672694"/>
            <a:ext cx="752580" cy="724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782" y="4601201"/>
            <a:ext cx="647790" cy="743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9807" y="4106896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564" y="3935094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605" y="2898259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4460" y="11134097"/>
            <a:ext cx="693422" cy="67442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7147" y="4928988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759" y="8348677"/>
            <a:ext cx="611909" cy="60187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96959" y="9437493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39469"/>
          <a:stretch/>
        </p:blipFill>
        <p:spPr>
          <a:xfrm>
            <a:off x="2700311" y="9487728"/>
            <a:ext cx="1524213" cy="39596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63784" y="7844982"/>
            <a:ext cx="644105" cy="5891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0053" y="6574255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1694AA-9470-5EC3-9592-C83355DF37A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66424" y="10368836"/>
            <a:ext cx="652329" cy="3718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7770D1-D543-6CC4-660F-3CC4428CF2C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56910"/>
          <a:stretch/>
        </p:blipFill>
        <p:spPr>
          <a:xfrm>
            <a:off x="5832506" y="5908819"/>
            <a:ext cx="1186226" cy="5444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E4CA1C-B30C-F507-BB2B-CD6358D183E6}"/>
              </a:ext>
            </a:extLst>
          </p:cNvPr>
          <p:cNvSpPr txBox="1"/>
          <p:nvPr/>
        </p:nvSpPr>
        <p:spPr>
          <a:xfrm>
            <a:off x="124271" y="9884395"/>
            <a:ext cx="13195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Perform as the</a:t>
            </a:r>
          </a:p>
          <a:p>
            <a:r>
              <a:rPr lang="en-GB" sz="1050" dirty="0"/>
              <a:t> choir in the Nativity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C38E9-6171-D727-DBB6-C9064EE30DB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31730" y="11082076"/>
            <a:ext cx="934202" cy="620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328A6-0058-EF2B-869D-DF30418C60C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0877" y="9192244"/>
            <a:ext cx="1230515" cy="679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AF44E-F468-50C0-05CD-BC3FA54306E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60549" y="7740361"/>
            <a:ext cx="1315259" cy="2394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0D9A00-0109-509E-239E-3ABB294A921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88858" y="6677952"/>
            <a:ext cx="1046516" cy="5499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472DED-A479-8BDE-53EC-55121D7AEA0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42120" y="2037581"/>
            <a:ext cx="1263912" cy="65633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0122C8-225A-2984-3F9F-C3613DE3540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71472" y="2037133"/>
            <a:ext cx="1074877" cy="614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CF0FD-5BFF-63B6-E6A4-1BDFDC6AD0E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28295" y="1150154"/>
            <a:ext cx="1005927" cy="54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F8701-A627-FCEA-F1CD-84EAE591955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749993" y="8140253"/>
            <a:ext cx="777193" cy="1036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23CED-C64A-5F7D-8942-889EFD313C7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40929" y="5603407"/>
            <a:ext cx="1206571" cy="707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F0B40-7D47-FB7D-F104-2059359E2D0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92833" y="1877596"/>
            <a:ext cx="1256008" cy="879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7611EB-35DF-C793-557E-75CEF5759B6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13130" y="6428852"/>
            <a:ext cx="743776" cy="11705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6EFA1F-B633-03C1-4519-7203A370E7C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03603" y="7587350"/>
            <a:ext cx="621846" cy="4145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13B8F3-4A27-D9B6-BF6B-31324E5A269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9264" y="8072318"/>
            <a:ext cx="1383912" cy="2804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120DB2-7003-8192-9383-57A9899F31C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928152" y="4883470"/>
            <a:ext cx="1115665" cy="634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90AE4A-678F-0378-AC53-3B168C791BE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592104" y="5458699"/>
            <a:ext cx="899746" cy="5241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A1C99F3-2E65-6A14-16EF-0E8830A0666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09202" y="10048801"/>
            <a:ext cx="922394" cy="7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6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189853" y="-529742"/>
            <a:ext cx="1166595" cy="43881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3E205-F7FA-4522-B9B7-B1B2C075C7DB}"/>
              </a:ext>
            </a:extLst>
          </p:cNvPr>
          <p:cNvGrpSpPr/>
          <p:nvPr/>
        </p:nvGrpSpPr>
        <p:grpSpPr>
          <a:xfrm rot="16200000">
            <a:off x="-1211074" y="3087389"/>
            <a:ext cx="9478657" cy="6247041"/>
            <a:chOff x="1543760" y="723762"/>
            <a:chExt cx="9387233" cy="5652861"/>
          </a:xfrm>
        </p:grpSpPr>
        <p:sp>
          <p:nvSpPr>
            <p:cNvPr id="13" name="Block Arc 8">
              <a:extLst>
                <a:ext uri="{FF2B5EF4-FFF2-40B4-BE49-F238E27FC236}">
                  <a16:creationId xmlns:a16="http://schemas.microsoft.com/office/drawing/2014/main" id="{8D4D75C9-6E3D-4148-9CEA-F788D528D516}"/>
                </a:ext>
              </a:extLst>
            </p:cNvPr>
            <p:cNvSpPr/>
            <p:nvPr/>
          </p:nvSpPr>
          <p:spPr>
            <a:xfrm>
              <a:off x="1827214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16E341-3DE0-408F-BAC4-7EB4628E39BC}"/>
                </a:ext>
              </a:extLst>
            </p:cNvPr>
            <p:cNvSpPr/>
            <p:nvPr/>
          </p:nvSpPr>
          <p:spPr>
            <a:xfrm flipV="1">
              <a:off x="3554475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01A5C1A6-DFA6-4175-9A15-275D9D3B9E4D}"/>
                </a:ext>
              </a:extLst>
            </p:cNvPr>
            <p:cNvSpPr/>
            <p:nvPr/>
          </p:nvSpPr>
          <p:spPr>
            <a:xfrm>
              <a:off x="5247563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lock Arc 8">
              <a:extLst>
                <a:ext uri="{FF2B5EF4-FFF2-40B4-BE49-F238E27FC236}">
                  <a16:creationId xmlns:a16="http://schemas.microsoft.com/office/drawing/2014/main" id="{B2E4EDAD-739D-460F-A374-07CA3DA4DC40}"/>
                </a:ext>
              </a:extLst>
            </p:cNvPr>
            <p:cNvSpPr/>
            <p:nvPr/>
          </p:nvSpPr>
          <p:spPr>
            <a:xfrm>
              <a:off x="8667912" y="723762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8">
              <a:extLst>
                <a:ext uri="{FF2B5EF4-FFF2-40B4-BE49-F238E27FC236}">
                  <a16:creationId xmlns:a16="http://schemas.microsoft.com/office/drawing/2014/main" id="{3AB2B34C-331B-48A2-A839-21B312632F37}"/>
                </a:ext>
              </a:extLst>
            </p:cNvPr>
            <p:cNvSpPr/>
            <p:nvPr/>
          </p:nvSpPr>
          <p:spPr>
            <a:xfrm flipV="1">
              <a:off x="6948359" y="2405808"/>
              <a:ext cx="2263081" cy="3970815"/>
            </a:xfrm>
            <a:custGeom>
              <a:avLst/>
              <a:gdLst>
                <a:gd name="connsiteX0" fmla="*/ 0 w 1089127"/>
                <a:gd name="connsiteY0" fmla="*/ 599165 h 1198330"/>
                <a:gd name="connsiteX1" fmla="*/ 544564 w 1089127"/>
                <a:gd name="connsiteY1" fmla="*/ 0 h 1198330"/>
                <a:gd name="connsiteX2" fmla="*/ 1089128 w 1089127"/>
                <a:gd name="connsiteY2" fmla="*/ 599165 h 1198330"/>
                <a:gd name="connsiteX3" fmla="*/ 816845 w 1089127"/>
                <a:gd name="connsiteY3" fmla="*/ 599165 h 1198330"/>
                <a:gd name="connsiteX4" fmla="*/ 544563 w 1089127"/>
                <a:gd name="connsiteY4" fmla="*/ 272282 h 1198330"/>
                <a:gd name="connsiteX5" fmla="*/ 272281 w 1089127"/>
                <a:gd name="connsiteY5" fmla="*/ 599165 h 1198330"/>
                <a:gd name="connsiteX6" fmla="*/ 0 w 1089127"/>
                <a:gd name="connsiteY6" fmla="*/ 599165 h 1198330"/>
                <a:gd name="connsiteX0" fmla="*/ 0 w 1089128"/>
                <a:gd name="connsiteY0" fmla="*/ 599165 h 599165"/>
                <a:gd name="connsiteX1" fmla="*/ 544564 w 1089128"/>
                <a:gd name="connsiteY1" fmla="*/ 0 h 599165"/>
                <a:gd name="connsiteX2" fmla="*/ 1089128 w 1089128"/>
                <a:gd name="connsiteY2" fmla="*/ 599165 h 599165"/>
                <a:gd name="connsiteX3" fmla="*/ 816845 w 1089128"/>
                <a:gd name="connsiteY3" fmla="*/ 599165 h 599165"/>
                <a:gd name="connsiteX4" fmla="*/ 544563 w 1089128"/>
                <a:gd name="connsiteY4" fmla="*/ 272282 h 599165"/>
                <a:gd name="connsiteX5" fmla="*/ 272281 w 1089128"/>
                <a:gd name="connsiteY5" fmla="*/ 599165 h 599165"/>
                <a:gd name="connsiteX6" fmla="*/ 0 w 1089128"/>
                <a:gd name="connsiteY6" fmla="*/ 599165 h 599165"/>
                <a:gd name="connsiteX0" fmla="*/ 25 w 1089153"/>
                <a:gd name="connsiteY0" fmla="*/ 599165 h 599165"/>
                <a:gd name="connsiteX1" fmla="*/ 544589 w 1089153"/>
                <a:gd name="connsiteY1" fmla="*/ 0 h 599165"/>
                <a:gd name="connsiteX2" fmla="*/ 1089153 w 1089153"/>
                <a:gd name="connsiteY2" fmla="*/ 599165 h 599165"/>
                <a:gd name="connsiteX3" fmla="*/ 816870 w 1089153"/>
                <a:gd name="connsiteY3" fmla="*/ 599165 h 599165"/>
                <a:gd name="connsiteX4" fmla="*/ 544588 w 1089153"/>
                <a:gd name="connsiteY4" fmla="*/ 272282 h 599165"/>
                <a:gd name="connsiteX5" fmla="*/ 272306 w 1089153"/>
                <a:gd name="connsiteY5" fmla="*/ 599165 h 599165"/>
                <a:gd name="connsiteX6" fmla="*/ 25 w 1089153"/>
                <a:gd name="connsiteY6" fmla="*/ 599165 h 599165"/>
                <a:gd name="connsiteX0" fmla="*/ 52399 w 1141527"/>
                <a:gd name="connsiteY0" fmla="*/ 599165 h 645253"/>
                <a:gd name="connsiteX1" fmla="*/ 52401 w 1141527"/>
                <a:gd name="connsiteY1" fmla="*/ 601351 h 645253"/>
                <a:gd name="connsiteX2" fmla="*/ 596963 w 1141527"/>
                <a:gd name="connsiteY2" fmla="*/ 0 h 645253"/>
                <a:gd name="connsiteX3" fmla="*/ 1141527 w 1141527"/>
                <a:gd name="connsiteY3" fmla="*/ 599165 h 645253"/>
                <a:gd name="connsiteX4" fmla="*/ 869244 w 1141527"/>
                <a:gd name="connsiteY4" fmla="*/ 599165 h 645253"/>
                <a:gd name="connsiteX5" fmla="*/ 596962 w 1141527"/>
                <a:gd name="connsiteY5" fmla="*/ 272282 h 645253"/>
                <a:gd name="connsiteX6" fmla="*/ 324680 w 1141527"/>
                <a:gd name="connsiteY6" fmla="*/ 599165 h 645253"/>
                <a:gd name="connsiteX7" fmla="*/ 52399 w 1141527"/>
                <a:gd name="connsiteY7" fmla="*/ 599165 h 645253"/>
                <a:gd name="connsiteX0" fmla="*/ 56058 w 1139362"/>
                <a:gd name="connsiteY0" fmla="*/ 2037744 h 2037744"/>
                <a:gd name="connsiteX1" fmla="*/ 50236 w 1139362"/>
                <a:gd name="connsiteY1" fmla="*/ 601351 h 2037744"/>
                <a:gd name="connsiteX2" fmla="*/ 594798 w 1139362"/>
                <a:gd name="connsiteY2" fmla="*/ 0 h 2037744"/>
                <a:gd name="connsiteX3" fmla="*/ 1139362 w 1139362"/>
                <a:gd name="connsiteY3" fmla="*/ 599165 h 2037744"/>
                <a:gd name="connsiteX4" fmla="*/ 867079 w 1139362"/>
                <a:gd name="connsiteY4" fmla="*/ 599165 h 2037744"/>
                <a:gd name="connsiteX5" fmla="*/ 594797 w 1139362"/>
                <a:gd name="connsiteY5" fmla="*/ 272282 h 2037744"/>
                <a:gd name="connsiteX6" fmla="*/ 322515 w 1139362"/>
                <a:gd name="connsiteY6" fmla="*/ 599165 h 2037744"/>
                <a:gd name="connsiteX7" fmla="*/ 56058 w 1139362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957 w 1089261"/>
                <a:gd name="connsiteY0" fmla="*/ 2037744 h 2037744"/>
                <a:gd name="connsiteX1" fmla="*/ 135 w 1089261"/>
                <a:gd name="connsiteY1" fmla="*/ 601351 h 2037744"/>
                <a:gd name="connsiteX2" fmla="*/ 544697 w 1089261"/>
                <a:gd name="connsiteY2" fmla="*/ 0 h 2037744"/>
                <a:gd name="connsiteX3" fmla="*/ 1089261 w 1089261"/>
                <a:gd name="connsiteY3" fmla="*/ 599165 h 2037744"/>
                <a:gd name="connsiteX4" fmla="*/ 816978 w 1089261"/>
                <a:gd name="connsiteY4" fmla="*/ 599165 h 2037744"/>
                <a:gd name="connsiteX5" fmla="*/ 544696 w 1089261"/>
                <a:gd name="connsiteY5" fmla="*/ 272282 h 2037744"/>
                <a:gd name="connsiteX6" fmla="*/ 272414 w 1089261"/>
                <a:gd name="connsiteY6" fmla="*/ 599165 h 2037744"/>
                <a:gd name="connsiteX7" fmla="*/ 5957 w 1089261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5822 w 1089126"/>
                <a:gd name="connsiteY7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60426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2088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67912 w 1089126"/>
                <a:gd name="connsiteY7" fmla="*/ 2031192 h 2037744"/>
                <a:gd name="connsiteX8" fmla="*/ 5822 w 1089126"/>
                <a:gd name="connsiteY8" fmla="*/ 2037744 h 2037744"/>
                <a:gd name="connsiteX0" fmla="*/ 5822 w 1089126"/>
                <a:gd name="connsiteY0" fmla="*/ 2037744 h 2037744"/>
                <a:gd name="connsiteX1" fmla="*/ 0 w 1089126"/>
                <a:gd name="connsiteY1" fmla="*/ 601351 h 2037744"/>
                <a:gd name="connsiteX2" fmla="*/ 544562 w 1089126"/>
                <a:gd name="connsiteY2" fmla="*/ 0 h 2037744"/>
                <a:gd name="connsiteX3" fmla="*/ 1089126 w 1089126"/>
                <a:gd name="connsiteY3" fmla="*/ 599165 h 2037744"/>
                <a:gd name="connsiteX4" fmla="*/ 816843 w 1089126"/>
                <a:gd name="connsiteY4" fmla="*/ 599165 h 2037744"/>
                <a:gd name="connsiteX5" fmla="*/ 544561 w 1089126"/>
                <a:gd name="connsiteY5" fmla="*/ 272282 h 2037744"/>
                <a:gd name="connsiteX6" fmla="*/ 272279 w 1089126"/>
                <a:gd name="connsiteY6" fmla="*/ 599165 h 2037744"/>
                <a:gd name="connsiteX7" fmla="*/ 270824 w 1089126"/>
                <a:gd name="connsiteY7" fmla="*/ 2034104 h 2037744"/>
                <a:gd name="connsiteX8" fmla="*/ 5822 w 1089126"/>
                <a:gd name="connsiteY8" fmla="*/ 2037744 h 203774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89126"/>
                <a:gd name="connsiteY0" fmla="*/ 2031919 h 2034104"/>
                <a:gd name="connsiteX1" fmla="*/ 0 w 1089126"/>
                <a:gd name="connsiteY1" fmla="*/ 601351 h 2034104"/>
                <a:gd name="connsiteX2" fmla="*/ 544562 w 1089126"/>
                <a:gd name="connsiteY2" fmla="*/ 0 h 2034104"/>
                <a:gd name="connsiteX3" fmla="*/ 1089126 w 1089126"/>
                <a:gd name="connsiteY3" fmla="*/ 599165 h 2034104"/>
                <a:gd name="connsiteX4" fmla="*/ 816843 w 1089126"/>
                <a:gd name="connsiteY4" fmla="*/ 599165 h 2034104"/>
                <a:gd name="connsiteX5" fmla="*/ 544561 w 1089126"/>
                <a:gd name="connsiteY5" fmla="*/ 272282 h 2034104"/>
                <a:gd name="connsiteX6" fmla="*/ 272279 w 1089126"/>
                <a:gd name="connsiteY6" fmla="*/ 599165 h 2034104"/>
                <a:gd name="connsiteX7" fmla="*/ 270824 w 1089126"/>
                <a:gd name="connsiteY7" fmla="*/ 2034104 h 2034104"/>
                <a:gd name="connsiteX8" fmla="*/ 2910 w 1089126"/>
                <a:gd name="connsiteY8" fmla="*/ 2031919 h 2034104"/>
                <a:gd name="connsiteX0" fmla="*/ 2910 w 1048356"/>
                <a:gd name="connsiteY0" fmla="*/ 2031924 h 2034109"/>
                <a:gd name="connsiteX1" fmla="*/ 0 w 1048356"/>
                <a:gd name="connsiteY1" fmla="*/ 601356 h 2034109"/>
                <a:gd name="connsiteX2" fmla="*/ 544562 w 1048356"/>
                <a:gd name="connsiteY2" fmla="*/ 5 h 2034109"/>
                <a:gd name="connsiteX3" fmla="*/ 1048356 w 1048356"/>
                <a:gd name="connsiteY3" fmla="*/ 593346 h 2034109"/>
                <a:gd name="connsiteX4" fmla="*/ 816843 w 1048356"/>
                <a:gd name="connsiteY4" fmla="*/ 599170 h 2034109"/>
                <a:gd name="connsiteX5" fmla="*/ 544561 w 1048356"/>
                <a:gd name="connsiteY5" fmla="*/ 272287 h 2034109"/>
                <a:gd name="connsiteX6" fmla="*/ 272279 w 1048356"/>
                <a:gd name="connsiteY6" fmla="*/ 599170 h 2034109"/>
                <a:gd name="connsiteX7" fmla="*/ 270824 w 1048356"/>
                <a:gd name="connsiteY7" fmla="*/ 2034109 h 2034109"/>
                <a:gd name="connsiteX8" fmla="*/ 2910 w 1048356"/>
                <a:gd name="connsiteY8" fmla="*/ 2031924 h 2034109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816843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3349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48375"/>
                <a:gd name="connsiteY0" fmla="*/ 2031927 h 2034112"/>
                <a:gd name="connsiteX1" fmla="*/ 0 w 1048375"/>
                <a:gd name="connsiteY1" fmla="*/ 601359 h 2034112"/>
                <a:gd name="connsiteX2" fmla="*/ 544562 w 1048375"/>
                <a:gd name="connsiteY2" fmla="*/ 8 h 2034112"/>
                <a:gd name="connsiteX3" fmla="*/ 1048356 w 1048375"/>
                <a:gd name="connsiteY3" fmla="*/ 593349 h 2034112"/>
                <a:gd name="connsiteX4" fmla="*/ 793546 w 1048375"/>
                <a:gd name="connsiteY4" fmla="*/ 599173 h 2034112"/>
                <a:gd name="connsiteX5" fmla="*/ 544561 w 1048375"/>
                <a:gd name="connsiteY5" fmla="*/ 272290 h 2034112"/>
                <a:gd name="connsiteX6" fmla="*/ 272279 w 1048375"/>
                <a:gd name="connsiteY6" fmla="*/ 599173 h 2034112"/>
                <a:gd name="connsiteX7" fmla="*/ 270824 w 1048375"/>
                <a:gd name="connsiteY7" fmla="*/ 2034112 h 2034112"/>
                <a:gd name="connsiteX8" fmla="*/ 2910 w 1048375"/>
                <a:gd name="connsiteY8" fmla="*/ 2031927 h 2034112"/>
                <a:gd name="connsiteX0" fmla="*/ 2910 w 1068759"/>
                <a:gd name="connsiteY0" fmla="*/ 2031923 h 2034108"/>
                <a:gd name="connsiteX1" fmla="*/ 0 w 1068759"/>
                <a:gd name="connsiteY1" fmla="*/ 601355 h 2034108"/>
                <a:gd name="connsiteX2" fmla="*/ 544562 w 1068759"/>
                <a:gd name="connsiteY2" fmla="*/ 4 h 2034108"/>
                <a:gd name="connsiteX3" fmla="*/ 1068741 w 1068759"/>
                <a:gd name="connsiteY3" fmla="*/ 604994 h 2034108"/>
                <a:gd name="connsiteX4" fmla="*/ 793546 w 1068759"/>
                <a:gd name="connsiteY4" fmla="*/ 599169 h 2034108"/>
                <a:gd name="connsiteX5" fmla="*/ 544561 w 1068759"/>
                <a:gd name="connsiteY5" fmla="*/ 272286 h 2034108"/>
                <a:gd name="connsiteX6" fmla="*/ 272279 w 1068759"/>
                <a:gd name="connsiteY6" fmla="*/ 599169 h 2034108"/>
                <a:gd name="connsiteX7" fmla="*/ 270824 w 1068759"/>
                <a:gd name="connsiteY7" fmla="*/ 2034108 h 2034108"/>
                <a:gd name="connsiteX8" fmla="*/ 2910 w 1068759"/>
                <a:gd name="connsiteY8" fmla="*/ 2031923 h 2034108"/>
                <a:gd name="connsiteX0" fmla="*/ 2910 w 1054199"/>
                <a:gd name="connsiteY0" fmla="*/ 2031920 h 2034105"/>
                <a:gd name="connsiteX1" fmla="*/ 0 w 1054199"/>
                <a:gd name="connsiteY1" fmla="*/ 601352 h 2034105"/>
                <a:gd name="connsiteX2" fmla="*/ 544562 w 1054199"/>
                <a:gd name="connsiteY2" fmla="*/ 1 h 2034105"/>
                <a:gd name="connsiteX3" fmla="*/ 1054181 w 1054199"/>
                <a:gd name="connsiteY3" fmla="*/ 599167 h 2034105"/>
                <a:gd name="connsiteX4" fmla="*/ 793546 w 1054199"/>
                <a:gd name="connsiteY4" fmla="*/ 599166 h 2034105"/>
                <a:gd name="connsiteX5" fmla="*/ 544561 w 1054199"/>
                <a:gd name="connsiteY5" fmla="*/ 272283 h 2034105"/>
                <a:gd name="connsiteX6" fmla="*/ 272279 w 1054199"/>
                <a:gd name="connsiteY6" fmla="*/ 599166 h 2034105"/>
                <a:gd name="connsiteX7" fmla="*/ 270824 w 1054199"/>
                <a:gd name="connsiteY7" fmla="*/ 2034105 h 2034105"/>
                <a:gd name="connsiteX8" fmla="*/ 2910 w 1054199"/>
                <a:gd name="connsiteY8" fmla="*/ 2031920 h 2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99" h="2034105">
                  <a:moveTo>
                    <a:pt x="2910" y="2031920"/>
                  </a:moveTo>
                  <a:cubicBezTo>
                    <a:pt x="969" y="1553122"/>
                    <a:pt x="1941" y="1080150"/>
                    <a:pt x="0" y="601352"/>
                  </a:cubicBezTo>
                  <a:cubicBezTo>
                    <a:pt x="486" y="82148"/>
                    <a:pt x="368865" y="365"/>
                    <a:pt x="544562" y="1"/>
                  </a:cubicBezTo>
                  <a:cubicBezTo>
                    <a:pt x="720259" y="-363"/>
                    <a:pt x="1057093" y="163422"/>
                    <a:pt x="1054181" y="599167"/>
                  </a:cubicBezTo>
                  <a:lnTo>
                    <a:pt x="793546" y="599166"/>
                  </a:lnTo>
                  <a:cubicBezTo>
                    <a:pt x="776074" y="357480"/>
                    <a:pt x="694938" y="272283"/>
                    <a:pt x="544561" y="272283"/>
                  </a:cubicBezTo>
                  <a:cubicBezTo>
                    <a:pt x="394184" y="272283"/>
                    <a:pt x="282955" y="345813"/>
                    <a:pt x="272279" y="599166"/>
                  </a:cubicBezTo>
                  <a:cubicBezTo>
                    <a:pt x="270823" y="1076508"/>
                    <a:pt x="272280" y="1556763"/>
                    <a:pt x="270824" y="2034105"/>
                  </a:cubicBezTo>
                  <a:lnTo>
                    <a:pt x="2910" y="203192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731B45F7-A0F4-4A47-8531-A3F232C1EDD0}"/>
                </a:ext>
              </a:extLst>
            </p:cNvPr>
            <p:cNvSpPr/>
            <p:nvPr/>
          </p:nvSpPr>
          <p:spPr>
            <a:xfrm>
              <a:off x="8453674" y="4452191"/>
              <a:ext cx="951880" cy="903125"/>
            </a:xfrm>
            <a:prstGeom prst="donu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601E629-2CC4-43F1-AED0-DF078250AA4E}"/>
                </a:ext>
              </a:extLst>
            </p:cNvPr>
            <p:cNvSpPr/>
            <p:nvPr/>
          </p:nvSpPr>
          <p:spPr>
            <a:xfrm>
              <a:off x="1543760" y="4336340"/>
              <a:ext cx="1188366" cy="1034924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104BA8D2-71B0-435C-9F75-0A4E1B87B497}"/>
                </a:ext>
              </a:extLst>
            </p:cNvPr>
            <p:cNvSpPr/>
            <p:nvPr/>
          </p:nvSpPr>
          <p:spPr>
            <a:xfrm>
              <a:off x="5061514" y="445219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90ABA85-2014-4EFF-A4A2-7C792283B5C7}"/>
                </a:ext>
              </a:extLst>
            </p:cNvPr>
            <p:cNvSpPr/>
            <p:nvPr/>
          </p:nvSpPr>
          <p:spPr>
            <a:xfrm>
              <a:off x="6735434" y="1684851"/>
              <a:ext cx="951880" cy="903125"/>
            </a:xfrm>
            <a:prstGeom prst="don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3B7B3374-FFA0-4618-A7ED-50A66BF422B1}"/>
                </a:ext>
              </a:extLst>
            </p:cNvPr>
            <p:cNvSpPr/>
            <p:nvPr/>
          </p:nvSpPr>
          <p:spPr>
            <a:xfrm>
              <a:off x="3343275" y="1684850"/>
              <a:ext cx="951880" cy="903125"/>
            </a:xfrm>
            <a:prstGeom prst="don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2" y="105355"/>
            <a:ext cx="4419983" cy="701101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BBEC1C35-9F43-2316-55A5-78A3EB4A86F3}"/>
              </a:ext>
            </a:extLst>
          </p:cNvPr>
          <p:cNvSpPr/>
          <p:nvPr/>
        </p:nvSpPr>
        <p:spPr>
          <a:xfrm>
            <a:off x="4082425" y="953419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Being Me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0E77C8E-FC06-4C38-E042-1E3455573885}"/>
              </a:ext>
            </a:extLst>
          </p:cNvPr>
          <p:cNvSpPr/>
          <p:nvPr/>
        </p:nvSpPr>
        <p:spPr>
          <a:xfrm>
            <a:off x="1230878" y="7845617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Celebrating Difference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C193F0C1-AC40-5070-3001-20A2AF77F058}"/>
              </a:ext>
            </a:extLst>
          </p:cNvPr>
          <p:cNvSpPr/>
          <p:nvPr/>
        </p:nvSpPr>
        <p:spPr>
          <a:xfrm>
            <a:off x="4447500" y="5986868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Dreams and Goals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21F9F8C0-406C-6899-A897-6DC25381C7A8}"/>
              </a:ext>
            </a:extLst>
          </p:cNvPr>
          <p:cNvSpPr/>
          <p:nvPr/>
        </p:nvSpPr>
        <p:spPr>
          <a:xfrm>
            <a:off x="1230878" y="4259510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Healthy Me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435D6D9-1414-8D34-551E-D666F837078A}"/>
              </a:ext>
            </a:extLst>
          </p:cNvPr>
          <p:cNvSpPr/>
          <p:nvPr/>
        </p:nvSpPr>
        <p:spPr>
          <a:xfrm>
            <a:off x="4292789" y="2638176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Relationships</a:t>
            </a:r>
          </a:p>
        </p:txBody>
      </p:sp>
      <p:sp>
        <p:nvSpPr>
          <p:cNvPr id="29" name="Star: 10 Points 28">
            <a:extLst>
              <a:ext uri="{FF2B5EF4-FFF2-40B4-BE49-F238E27FC236}">
                <a16:creationId xmlns:a16="http://schemas.microsoft.com/office/drawing/2014/main" id="{F063C0DD-2986-4A4B-25E9-9377167FC008}"/>
              </a:ext>
            </a:extLst>
          </p:cNvPr>
          <p:cNvSpPr/>
          <p:nvPr/>
        </p:nvSpPr>
        <p:spPr>
          <a:xfrm>
            <a:off x="1430941" y="743351"/>
            <a:ext cx="1532843" cy="1663111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Changing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B9B7B-BA6D-9800-B22D-37B040A83B10}"/>
              </a:ext>
            </a:extLst>
          </p:cNvPr>
          <p:cNvSpPr txBox="1"/>
          <p:nvPr/>
        </p:nvSpPr>
        <p:spPr>
          <a:xfrm>
            <a:off x="140053" y="345135"/>
            <a:ext cx="24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Personal Development </a:t>
            </a:r>
          </a:p>
          <a:p>
            <a:r>
              <a:rPr lang="en-GB" b="1" u="sng" dirty="0"/>
              <a:t>Year FS2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06A857-2A42-677B-8E71-589D456F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5" y="1193264"/>
            <a:ext cx="457946" cy="552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AF21B-7B47-3C64-BC63-6BAA219A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51" y="729753"/>
            <a:ext cx="819264" cy="91452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3CD51-2924-0D93-3F3E-B65319FE9EE4}"/>
              </a:ext>
            </a:extLst>
          </p:cNvPr>
          <p:cNvSpPr/>
          <p:nvPr/>
        </p:nvSpPr>
        <p:spPr>
          <a:xfrm>
            <a:off x="1965870" y="284924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4</a:t>
            </a:r>
          </a:p>
          <a:p>
            <a:pPr algn="ctr"/>
            <a:r>
              <a:rPr lang="en-GB" sz="1200" dirty="0"/>
              <a:t>Who lives under our feet?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AB92D2-0E04-146C-DAF8-29AA58393A76}"/>
              </a:ext>
            </a:extLst>
          </p:cNvPr>
          <p:cNvSpPr/>
          <p:nvPr/>
        </p:nvSpPr>
        <p:spPr>
          <a:xfrm>
            <a:off x="1608956" y="631872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3</a:t>
            </a:r>
          </a:p>
          <a:p>
            <a:pPr algn="ctr"/>
            <a:r>
              <a:rPr lang="en-GB" sz="1200" dirty="0"/>
              <a:t>What skills do you need to become an astronaut?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0D4DAA-9CE7-BA2F-9DF9-41A7717F5EB6}"/>
              </a:ext>
            </a:extLst>
          </p:cNvPr>
          <p:cNvSpPr/>
          <p:nvPr/>
        </p:nvSpPr>
        <p:spPr>
          <a:xfrm>
            <a:off x="3796425" y="8046175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2</a:t>
            </a:r>
          </a:p>
          <a:p>
            <a:pPr algn="ctr"/>
            <a:r>
              <a:rPr lang="en-GB" sz="1200" dirty="0"/>
              <a:t>Where do we fit in our world?</a:t>
            </a:r>
          </a:p>
          <a:p>
            <a:pPr algn="ctr"/>
            <a:endParaRPr lang="en-GB" sz="1200" b="1" u="sng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E7224B-1C93-4ECB-521B-A5EB42DB616E}"/>
              </a:ext>
            </a:extLst>
          </p:cNvPr>
          <p:cNvSpPr/>
          <p:nvPr/>
        </p:nvSpPr>
        <p:spPr>
          <a:xfrm>
            <a:off x="1342486" y="9869024"/>
            <a:ext cx="1634322" cy="1166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/>
              <a:t>Enquiry Question 1</a:t>
            </a:r>
          </a:p>
          <a:p>
            <a:pPr algn="ctr"/>
            <a:r>
              <a:rPr lang="en-GB" sz="1200" dirty="0"/>
              <a:t>Who am I?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6C446-F9BF-76B2-34A5-65574DD7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81" y="793747"/>
            <a:ext cx="647790" cy="781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337363-D5D9-BF63-5C84-CCE0903CA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13" y="1719656"/>
            <a:ext cx="752580" cy="724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54230-DE01-3C49-00AB-A3F76C72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96" y="10870879"/>
            <a:ext cx="1349291" cy="10431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49302-FDB5-6051-397C-CD5E423D9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20" y="1011539"/>
            <a:ext cx="905001" cy="8478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95FF6F-C1EB-126F-9425-86520344C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615" y="3191334"/>
            <a:ext cx="952633" cy="8954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B48E1A-102B-0218-E824-751C0990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036" y="884093"/>
            <a:ext cx="647790" cy="743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FA3161-28A6-EAD3-3ECF-F6A5C967F4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9807" y="4106896"/>
            <a:ext cx="813235" cy="7813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59196-BE74-B768-57B7-D6D6A31608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564" y="3935094"/>
            <a:ext cx="752580" cy="8478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657BB9-8E6A-1B1B-CFFF-C3AE021A77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605" y="2898259"/>
            <a:ext cx="773664" cy="967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F3CB9-55C2-BF12-F95D-EC98E1F83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4460" y="11134097"/>
            <a:ext cx="693422" cy="67442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F18DA4-3A85-C909-4C85-5108D696BB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5836" y="4360563"/>
            <a:ext cx="957155" cy="506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4651670-BC2D-5091-ACD3-1C6EA8BF3D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7147" y="4928988"/>
            <a:ext cx="762106" cy="1200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E09497-6900-3ECA-763D-8914F4F486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30717" y="2402565"/>
            <a:ext cx="573074" cy="5547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BDD6F75-EF3F-827C-1A26-5A9DC87619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490" y="5794457"/>
            <a:ext cx="1406642" cy="6629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282853-6068-2CC2-632C-6962F91D5B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72207" y="7507678"/>
            <a:ext cx="1463167" cy="3901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D00B22-DB77-3434-92BE-4FBB822A6C5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4758" y="10841876"/>
            <a:ext cx="983461" cy="79833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AEBC2F-CF7F-BD18-1E56-8F8065521C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94188" y="8653858"/>
            <a:ext cx="971770" cy="76837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CACD0B5-EC9E-87DA-D899-3F0E30CAB78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1264" y="8555466"/>
            <a:ext cx="611909" cy="60187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0D4F119-A3A5-2801-FB1F-3F043410AA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8675" y="11297267"/>
            <a:ext cx="1600423" cy="3429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DF01C96-D65A-8308-53CF-DAD8C68C47AF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39469"/>
          <a:stretch/>
        </p:blipFill>
        <p:spPr>
          <a:xfrm>
            <a:off x="2700311" y="9487728"/>
            <a:ext cx="1524213" cy="39596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8D7865F-252E-0DE6-ABE4-00FBB4BDA47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63784" y="7844982"/>
            <a:ext cx="644105" cy="58912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A2BD155-04BE-229D-8E5E-048C52B3FD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8070" y="7452037"/>
            <a:ext cx="960149" cy="960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521C3D6-7E76-8C9D-FEF8-A36482D9B6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5338" y="4870270"/>
            <a:ext cx="781159" cy="8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1694AA-9470-5EC3-9592-C83355DF37A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66424" y="10368836"/>
            <a:ext cx="652329" cy="3718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7770D1-D543-6CC4-660F-3CC4428CF2C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56910"/>
          <a:stretch/>
        </p:blipFill>
        <p:spPr>
          <a:xfrm>
            <a:off x="5832506" y="5908819"/>
            <a:ext cx="1186226" cy="5444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AF44E-F468-50C0-05CD-BC3FA54306E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30119" y="6089098"/>
            <a:ext cx="1315259" cy="2394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0D9A00-0109-509E-239E-3ABB294A92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88858" y="6677952"/>
            <a:ext cx="1046516" cy="5499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472DED-A479-8BDE-53EC-55121D7AEA0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40465" y="2049715"/>
            <a:ext cx="1428414" cy="741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283EF-7185-710E-AA04-1C53CCE44B0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1233" y="9685709"/>
            <a:ext cx="620130" cy="413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D49173-9930-C443-3EDB-A899AE411D82}"/>
              </a:ext>
            </a:extLst>
          </p:cNvPr>
          <p:cNvSpPr txBox="1"/>
          <p:nvPr/>
        </p:nvSpPr>
        <p:spPr>
          <a:xfrm>
            <a:off x="12811" y="10111684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Visit from Dental nurse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8D009-1C72-83FF-2DFB-EBBB1287A0B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69911" y="8029983"/>
            <a:ext cx="697835" cy="697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B0DED-5A3E-8356-7C3D-CBCFE2AA59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585642" y="11100997"/>
            <a:ext cx="1114669" cy="632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8CC4B-881A-2B1C-B2D7-F0378622E8F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787118" y="10200539"/>
            <a:ext cx="1009829" cy="683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C8F174-CA40-1D09-FF7D-BDE919CF4DD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804504" y="8932931"/>
            <a:ext cx="1035667" cy="1234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015F21-E765-F714-DF2C-D3CDD5FCFFE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22264" y="6511865"/>
            <a:ext cx="745426" cy="1166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39A36C-B067-C579-8F80-2F1325F09FB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49270" y="5085053"/>
            <a:ext cx="1053147" cy="8807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5C6A0E-79CF-B155-659E-A0E0B36E0C5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47500" y="4710855"/>
            <a:ext cx="805088" cy="9858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8E5431-B4B8-6F51-1EE5-3D311F546FD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7037" y="6626592"/>
            <a:ext cx="745426" cy="8546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E1F4E9-7227-35CA-4F70-19C69B6B45B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680931" y="3978692"/>
            <a:ext cx="813236" cy="636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762EA68-A7E4-AB1C-2AB9-260E332B286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38215" y="2163432"/>
            <a:ext cx="948710" cy="6324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6EBF11-8F68-5875-3526-09FA8359BEF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25401" y="3333326"/>
            <a:ext cx="642910" cy="6394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64B26A-4B9C-7BA4-30A1-668461C4043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803892" y="2141718"/>
            <a:ext cx="100592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2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80AD067897B40A82E2E3DE28CDAE5" ma:contentTypeVersion="15" ma:contentTypeDescription="Create a new document." ma:contentTypeScope="" ma:versionID="556a1999d7e8115e87882ddeec046324">
  <xsd:schema xmlns:xsd="http://www.w3.org/2001/XMLSchema" xmlns:xs="http://www.w3.org/2001/XMLSchema" xmlns:p="http://schemas.microsoft.com/office/2006/metadata/properties" xmlns:ns2="aa2faa68-403d-4087-a78e-2639e168f601" xmlns:ns3="8bc44ad1-2ca1-4151-8610-1d42439433b0" targetNamespace="http://schemas.microsoft.com/office/2006/metadata/properties" ma:root="true" ma:fieldsID="33cd9c03bef9497cfb3ef41aff0e4a07" ns2:_="" ns3:_="">
    <xsd:import namespace="aa2faa68-403d-4087-a78e-2639e168f601"/>
    <xsd:import namespace="8bc44ad1-2ca1-4151-8610-1d42439433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faa68-403d-4087-a78e-2639e168f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4ad1-2ca1-4151-8610-1d42439433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b25167-f095-49bd-9fa0-2356ddbf1155}" ma:internalName="TaxCatchAll" ma:showField="CatchAllData" ma:web="8bc44ad1-2ca1-4151-8610-1d4243943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2faa68-403d-4087-a78e-2639e168f601">
      <Terms xmlns="http://schemas.microsoft.com/office/infopath/2007/PartnerControls"/>
    </lcf76f155ced4ddcb4097134ff3c332f>
    <TaxCatchAll xmlns="8bc44ad1-2ca1-4151-8610-1d42439433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D21A0C-D887-493E-BEC1-83F769F6C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faa68-403d-4087-a78e-2639e168f601"/>
    <ds:schemaRef ds:uri="8bc44ad1-2ca1-4151-8610-1d4243943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5FBC02-C33F-4F21-9B25-DF1485720D3C}">
  <ds:schemaRefs>
    <ds:schemaRef ds:uri="http://purl.org/dc/dcmitype/"/>
    <ds:schemaRef ds:uri="8bc44ad1-2ca1-4151-8610-1d42439433b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aa2faa68-403d-4087-a78e-2639e168f601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D483C6-F9E6-42E7-9EC5-F149E9EB9E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</TotalTime>
  <Words>468</Words>
  <Application>Microsoft Office PowerPoint</Application>
  <PresentationFormat>Custom</PresentationFormat>
  <Paragraphs>123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Black</dc:creator>
  <cp:lastModifiedBy>Thorpe, Kirsty</cp:lastModifiedBy>
  <cp:revision>90</cp:revision>
  <dcterms:created xsi:type="dcterms:W3CDTF">2021-02-12T14:08:46Z</dcterms:created>
  <dcterms:modified xsi:type="dcterms:W3CDTF">2024-07-08T13:51:05Z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0x010100D5C80AD067897B40A82E2E3DE28CDAE5</vt:lpwstr>
  </property>
  <property fmtid="{D5CDD505-2E9C-101B-9397-08002B2CF9AE}" pid="3" name="MediaServiceImageTags">
    <vt:lpwstr/>
  </property>
</Properties>
</file>