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2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08" y="3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7694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666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5826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107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777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630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7377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42989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30917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841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86320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980C9-5CCE-4809-B9E5-C268CDB23AC0}" type="datetimeFigureOut">
              <a:rPr lang="en-GB" smtClean="0"/>
              <a:t>26/01/2023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54439-BE46-4613-BD77-03921FD5F4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65581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366394"/>
            <a:ext cx="8765097" cy="6243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614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186612"/>
            <a:ext cx="8690784" cy="6515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2045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3964" y="205351"/>
            <a:ext cx="8867063" cy="6456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7230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19062" y="139959"/>
            <a:ext cx="8831132" cy="649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592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150594"/>
            <a:ext cx="8808292" cy="6455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6626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941" y="592830"/>
            <a:ext cx="3158837" cy="5791083"/>
          </a:xfrm>
        </p:spPr>
        <p:txBody>
          <a:bodyPr/>
          <a:lstStyle/>
          <a:p>
            <a:endParaRPr lang="en-GB" dirty="0" smtClean="0"/>
          </a:p>
          <a:p>
            <a:r>
              <a:rPr lang="en-GB" dirty="0" smtClean="0"/>
              <a:t>Today’s reading session is focusing on…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16778" y="392775"/>
            <a:ext cx="8669457" cy="6191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2548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80AD067897B40A82E2E3DE28CDAE5" ma:contentTypeVersion="13" ma:contentTypeDescription="Create a new document." ma:contentTypeScope="" ma:versionID="09b3bd37ca6bbd2967eae32f33527eb1">
  <xsd:schema xmlns:xsd="http://www.w3.org/2001/XMLSchema" xmlns:xs="http://www.w3.org/2001/XMLSchema" xmlns:p="http://schemas.microsoft.com/office/2006/metadata/properties" xmlns:ns2="aa2faa68-403d-4087-a78e-2639e168f601" xmlns:ns3="8bc44ad1-2ca1-4151-8610-1d42439433b0" targetNamespace="http://schemas.microsoft.com/office/2006/metadata/properties" ma:root="true" ma:fieldsID="1d9be915189743da1f680431f4d7b4a7" ns2:_="" ns3:_="">
    <xsd:import namespace="aa2faa68-403d-4087-a78e-2639e168f601"/>
    <xsd:import namespace="8bc44ad1-2ca1-4151-8610-1d42439433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a2faa68-403d-4087-a78e-2639e168f60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6ee90a1c-6484-4b97-8607-00254b61cbd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bc44ad1-2ca1-4151-8610-1d42439433b0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d5b25167-f095-49bd-9fa0-2356ddbf1155}" ma:internalName="TaxCatchAll" ma:showField="CatchAllData" ma:web="8bc44ad1-2ca1-4151-8610-1d42439433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a2faa68-403d-4087-a78e-2639e168f601">
      <Terms xmlns="http://schemas.microsoft.com/office/infopath/2007/PartnerControls"/>
    </lcf76f155ced4ddcb4097134ff3c332f>
    <TaxCatchAll xmlns="8bc44ad1-2ca1-4151-8610-1d42439433b0" xsi:nil="true"/>
  </documentManagement>
</p:properties>
</file>

<file path=customXml/itemProps1.xml><?xml version="1.0" encoding="utf-8"?>
<ds:datastoreItem xmlns:ds="http://schemas.openxmlformats.org/officeDocument/2006/customXml" ds:itemID="{96B67745-5194-496A-8EA3-1EBC97DC9DF0}"/>
</file>

<file path=customXml/itemProps2.xml><?xml version="1.0" encoding="utf-8"?>
<ds:datastoreItem xmlns:ds="http://schemas.openxmlformats.org/officeDocument/2006/customXml" ds:itemID="{9F1F33AD-9535-48F4-AE1B-A245E00E0A5B}"/>
</file>

<file path=customXml/itemProps3.xml><?xml version="1.0" encoding="utf-8"?>
<ds:datastoreItem xmlns:ds="http://schemas.openxmlformats.org/officeDocument/2006/customXml" ds:itemID="{D956E08D-EDB2-4825-BC72-4D0E2CCD44C2}"/>
</file>

<file path=docProps/app.xml><?xml version="1.0" encoding="utf-8"?>
<Properties xmlns="http://schemas.openxmlformats.org/officeDocument/2006/extended-properties" xmlns:vt="http://schemas.openxmlformats.org/officeDocument/2006/docPropsVTypes">
  <TotalTime>1419</TotalTime>
  <Words>42</Words>
  <Application>Microsoft Office PowerPoint</Application>
  <PresentationFormat>Widescreen</PresentationFormat>
  <Paragraphs>12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One IT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Doy, Kirsty</dc:creator>
  <cp:lastModifiedBy>Doy, Kirsty</cp:lastModifiedBy>
  <cp:revision>4</cp:revision>
  <dcterms:created xsi:type="dcterms:W3CDTF">2023-01-19T15:11:03Z</dcterms:created>
  <dcterms:modified xsi:type="dcterms:W3CDTF">2023-01-26T15:40:52Z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0x010100D5C80AD067897B40A82E2E3DE28CDAE5</vt:lpwstr>
  </property>
</Properties>
</file>