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3" r:id="rId2"/>
    <p:sldId id="256" r:id="rId3"/>
    <p:sldId id="257" r:id="rId4"/>
    <p:sldId id="268" r:id="rId5"/>
    <p:sldId id="269" r:id="rId6"/>
    <p:sldId id="284" r:id="rId7"/>
    <p:sldId id="285" r:id="rId8"/>
    <p:sldId id="286" r:id="rId9"/>
    <p:sldId id="270" r:id="rId10"/>
    <p:sldId id="272" r:id="rId11"/>
    <p:sldId id="282" r:id="rId12"/>
    <p:sldId id="261" r:id="rId13"/>
    <p:sldId id="273" r:id="rId14"/>
    <p:sldId id="287" r:id="rId15"/>
    <p:sldId id="274" r:id="rId16"/>
    <p:sldId id="276" r:id="rId17"/>
    <p:sldId id="277" r:id="rId18"/>
    <p:sldId id="288" r:id="rId19"/>
    <p:sldId id="289" r:id="rId20"/>
    <p:sldId id="290" r:id="rId21"/>
    <p:sldId id="291" r:id="rId22"/>
    <p:sldId id="292" r:id="rId23"/>
    <p:sldId id="293" r:id="rId24"/>
    <p:sldId id="294" r:id="rId25"/>
    <p:sldId id="295" r:id="rId26"/>
    <p:sldId id="296" r:id="rId27"/>
    <p:sldId id="297" r:id="rId28"/>
    <p:sldId id="29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CA791E-0669-4EA7-B753-D2FB6C4BBF35}" v="87" dt="2020-04-19T12:16:05.3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8" d="100"/>
          <a:sy n="88" d="100"/>
        </p:scale>
        <p:origin x="40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jagger" userId="51e48dfbd3009ddf" providerId="LiveId" clId="{D7CA791E-0669-4EA7-B753-D2FB6C4BBF35}"/>
    <pc:docChg chg="undo custSel addSld delSld modSld sldOrd">
      <pc:chgData name="laura jagger" userId="51e48dfbd3009ddf" providerId="LiveId" clId="{D7CA791E-0669-4EA7-B753-D2FB6C4BBF35}" dt="2020-04-19T12:16:07.812" v="1816" actId="1076"/>
      <pc:docMkLst>
        <pc:docMk/>
      </pc:docMkLst>
      <pc:sldChg chg="addSp delSp modSp mod">
        <pc:chgData name="laura jagger" userId="51e48dfbd3009ddf" providerId="LiveId" clId="{D7CA791E-0669-4EA7-B753-D2FB6C4BBF35}" dt="2020-04-19T10:52:18.050" v="66" actId="1076"/>
        <pc:sldMkLst>
          <pc:docMk/>
          <pc:sldMk cId="573568634" sldId="256"/>
        </pc:sldMkLst>
        <pc:spChg chg="mod">
          <ac:chgData name="laura jagger" userId="51e48dfbd3009ddf" providerId="LiveId" clId="{D7CA791E-0669-4EA7-B753-D2FB6C4BBF35}" dt="2020-04-19T10:50:13.861" v="58" actId="20577"/>
          <ac:spMkLst>
            <pc:docMk/>
            <pc:sldMk cId="573568634" sldId="256"/>
            <ac:spMk id="4" creationId="{00000000-0000-0000-0000-000000000000}"/>
          </ac:spMkLst>
        </pc:spChg>
        <pc:picChg chg="del">
          <ac:chgData name="laura jagger" userId="51e48dfbd3009ddf" providerId="LiveId" clId="{D7CA791E-0669-4EA7-B753-D2FB6C4BBF35}" dt="2020-04-19T10:52:05.391" v="59" actId="478"/>
          <ac:picMkLst>
            <pc:docMk/>
            <pc:sldMk cId="573568634" sldId="256"/>
            <ac:picMk id="5" creationId="{00000000-0000-0000-0000-000000000000}"/>
          </ac:picMkLst>
        </pc:picChg>
        <pc:picChg chg="add mod">
          <ac:chgData name="laura jagger" userId="51e48dfbd3009ddf" providerId="LiveId" clId="{D7CA791E-0669-4EA7-B753-D2FB6C4BBF35}" dt="2020-04-19T10:52:18.050" v="66" actId="1076"/>
          <ac:picMkLst>
            <pc:docMk/>
            <pc:sldMk cId="573568634" sldId="256"/>
            <ac:picMk id="1026" creationId="{50869505-276F-4A3E-9BF6-1636B7DDBC77}"/>
          </ac:picMkLst>
        </pc:picChg>
      </pc:sldChg>
      <pc:sldChg chg="addSp modSp mod">
        <pc:chgData name="laura jagger" userId="51e48dfbd3009ddf" providerId="LiveId" clId="{D7CA791E-0669-4EA7-B753-D2FB6C4BBF35}" dt="2020-04-19T10:59:39.291" v="279" actId="403"/>
        <pc:sldMkLst>
          <pc:docMk/>
          <pc:sldMk cId="379435909" sldId="257"/>
        </pc:sldMkLst>
        <pc:spChg chg="add mod">
          <ac:chgData name="laura jagger" userId="51e48dfbd3009ddf" providerId="LiveId" clId="{D7CA791E-0669-4EA7-B753-D2FB6C4BBF35}" dt="2020-04-19T10:59:32.501" v="275" actId="14100"/>
          <ac:spMkLst>
            <pc:docMk/>
            <pc:sldMk cId="379435909" sldId="257"/>
            <ac:spMk id="2" creationId="{46CB3759-73AB-4DDA-87F0-3BBCE1EC7728}"/>
          </ac:spMkLst>
        </pc:spChg>
        <pc:spChg chg="mod">
          <ac:chgData name="laura jagger" userId="51e48dfbd3009ddf" providerId="LiveId" clId="{D7CA791E-0669-4EA7-B753-D2FB6C4BBF35}" dt="2020-04-19T10:59:39.291" v="279" actId="403"/>
          <ac:spMkLst>
            <pc:docMk/>
            <pc:sldMk cId="379435909" sldId="257"/>
            <ac:spMk id="4" creationId="{00000000-0000-0000-0000-000000000000}"/>
          </ac:spMkLst>
        </pc:spChg>
      </pc:sldChg>
      <pc:sldChg chg="del">
        <pc:chgData name="laura jagger" userId="51e48dfbd3009ddf" providerId="LiveId" clId="{D7CA791E-0669-4EA7-B753-D2FB6C4BBF35}" dt="2020-04-19T12:12:49.022" v="1757" actId="47"/>
        <pc:sldMkLst>
          <pc:docMk/>
          <pc:sldMk cId="3831628470" sldId="258"/>
        </pc:sldMkLst>
      </pc:sldChg>
      <pc:sldChg chg="del">
        <pc:chgData name="laura jagger" userId="51e48dfbd3009ddf" providerId="LiveId" clId="{D7CA791E-0669-4EA7-B753-D2FB6C4BBF35}" dt="2020-04-19T12:12:49.671" v="1758" actId="47"/>
        <pc:sldMkLst>
          <pc:docMk/>
          <pc:sldMk cId="1122058693" sldId="259"/>
        </pc:sldMkLst>
      </pc:sldChg>
      <pc:sldChg chg="del">
        <pc:chgData name="laura jagger" userId="51e48dfbd3009ddf" providerId="LiveId" clId="{D7CA791E-0669-4EA7-B753-D2FB6C4BBF35}" dt="2020-04-19T12:12:50.682" v="1759" actId="47"/>
        <pc:sldMkLst>
          <pc:docMk/>
          <pc:sldMk cId="2094138317" sldId="260"/>
        </pc:sldMkLst>
      </pc:sldChg>
      <pc:sldChg chg="addSp delSp modSp add mod">
        <pc:chgData name="laura jagger" userId="51e48dfbd3009ddf" providerId="LiveId" clId="{D7CA791E-0669-4EA7-B753-D2FB6C4BBF35}" dt="2020-04-19T11:33:12.291" v="922" actId="1076"/>
        <pc:sldMkLst>
          <pc:docMk/>
          <pc:sldMk cId="118580990" sldId="261"/>
        </pc:sldMkLst>
        <pc:spChg chg="mod">
          <ac:chgData name="laura jagger" userId="51e48dfbd3009ddf" providerId="LiveId" clId="{D7CA791E-0669-4EA7-B753-D2FB6C4BBF35}" dt="2020-04-19T11:33:12.291" v="922" actId="1076"/>
          <ac:spMkLst>
            <pc:docMk/>
            <pc:sldMk cId="118580990" sldId="261"/>
            <ac:spMk id="2" creationId="{00000000-0000-0000-0000-000000000000}"/>
          </ac:spMkLst>
        </pc:spChg>
        <pc:spChg chg="add mod">
          <ac:chgData name="laura jagger" userId="51e48dfbd3009ddf" providerId="LiveId" clId="{D7CA791E-0669-4EA7-B753-D2FB6C4BBF35}" dt="2020-04-19T11:33:01.221" v="921" actId="1076"/>
          <ac:spMkLst>
            <pc:docMk/>
            <pc:sldMk cId="118580990" sldId="261"/>
            <ac:spMk id="6" creationId="{D88134EF-78B5-4186-AC82-3D972116FA9D}"/>
          </ac:spMkLst>
        </pc:spChg>
        <pc:picChg chg="add mod">
          <ac:chgData name="laura jagger" userId="51e48dfbd3009ddf" providerId="LiveId" clId="{D7CA791E-0669-4EA7-B753-D2FB6C4BBF35}" dt="2020-04-19T11:26:02.391" v="872" actId="1076"/>
          <ac:picMkLst>
            <pc:docMk/>
            <pc:sldMk cId="118580990" sldId="261"/>
            <ac:picMk id="4" creationId="{1017ACF3-FF6F-441A-8058-02BC938373E4}"/>
          </ac:picMkLst>
        </pc:picChg>
        <pc:picChg chg="del">
          <ac:chgData name="laura jagger" userId="51e48dfbd3009ddf" providerId="LiveId" clId="{D7CA791E-0669-4EA7-B753-D2FB6C4BBF35}" dt="2020-04-19T11:22:36.131" v="739" actId="478"/>
          <ac:picMkLst>
            <pc:docMk/>
            <pc:sldMk cId="118580990" sldId="261"/>
            <ac:picMk id="5122" creationId="{00000000-0000-0000-0000-000000000000}"/>
          </ac:picMkLst>
        </pc:picChg>
      </pc:sldChg>
      <pc:sldChg chg="del">
        <pc:chgData name="laura jagger" userId="51e48dfbd3009ddf" providerId="LiveId" clId="{D7CA791E-0669-4EA7-B753-D2FB6C4BBF35}" dt="2020-04-19T12:12:47.192" v="1755" actId="47"/>
        <pc:sldMkLst>
          <pc:docMk/>
          <pc:sldMk cId="1154389283" sldId="262"/>
        </pc:sldMkLst>
      </pc:sldChg>
      <pc:sldChg chg="modSp mod">
        <pc:chgData name="laura jagger" userId="51e48dfbd3009ddf" providerId="LiveId" clId="{D7CA791E-0669-4EA7-B753-D2FB6C4BBF35}" dt="2020-04-19T10:49:26.120" v="1" actId="20577"/>
        <pc:sldMkLst>
          <pc:docMk/>
          <pc:sldMk cId="722665872" sldId="263"/>
        </pc:sldMkLst>
        <pc:spChg chg="mod">
          <ac:chgData name="laura jagger" userId="51e48dfbd3009ddf" providerId="LiveId" clId="{D7CA791E-0669-4EA7-B753-D2FB6C4BBF35}" dt="2020-04-19T10:49:26.120" v="1" actId="20577"/>
          <ac:spMkLst>
            <pc:docMk/>
            <pc:sldMk cId="722665872" sldId="263"/>
            <ac:spMk id="3" creationId="{00000000-0000-0000-0000-000000000000}"/>
          </ac:spMkLst>
        </pc:spChg>
      </pc:sldChg>
      <pc:sldChg chg="del">
        <pc:chgData name="laura jagger" userId="51e48dfbd3009ddf" providerId="LiveId" clId="{D7CA791E-0669-4EA7-B753-D2FB6C4BBF35}" dt="2020-04-19T12:12:48.092" v="1756" actId="47"/>
        <pc:sldMkLst>
          <pc:docMk/>
          <pc:sldMk cId="1801529586" sldId="264"/>
        </pc:sldMkLst>
      </pc:sldChg>
      <pc:sldChg chg="del">
        <pc:chgData name="laura jagger" userId="51e48dfbd3009ddf" providerId="LiveId" clId="{D7CA791E-0669-4EA7-B753-D2FB6C4BBF35}" dt="2020-04-19T12:12:51.402" v="1760" actId="47"/>
        <pc:sldMkLst>
          <pc:docMk/>
          <pc:sldMk cId="1844083415" sldId="265"/>
        </pc:sldMkLst>
      </pc:sldChg>
      <pc:sldChg chg="del">
        <pc:chgData name="laura jagger" userId="51e48dfbd3009ddf" providerId="LiveId" clId="{D7CA791E-0669-4EA7-B753-D2FB6C4BBF35}" dt="2020-04-19T12:12:52.441" v="1761" actId="47"/>
        <pc:sldMkLst>
          <pc:docMk/>
          <pc:sldMk cId="3799768024" sldId="266"/>
        </pc:sldMkLst>
      </pc:sldChg>
      <pc:sldChg chg="new del">
        <pc:chgData name="laura jagger" userId="51e48dfbd3009ddf" providerId="LiveId" clId="{D7CA791E-0669-4EA7-B753-D2FB6C4BBF35}" dt="2020-04-19T12:12:53.416" v="1762" actId="47"/>
        <pc:sldMkLst>
          <pc:docMk/>
          <pc:sldMk cId="1718379448" sldId="267"/>
        </pc:sldMkLst>
      </pc:sldChg>
      <pc:sldChg chg="addSp delSp modSp add mod">
        <pc:chgData name="laura jagger" userId="51e48dfbd3009ddf" providerId="LiveId" clId="{D7CA791E-0669-4EA7-B753-D2FB6C4BBF35}" dt="2020-04-19T11:09:39.831" v="436" actId="1076"/>
        <pc:sldMkLst>
          <pc:docMk/>
          <pc:sldMk cId="281673891" sldId="268"/>
        </pc:sldMkLst>
        <pc:spChg chg="mod">
          <ac:chgData name="laura jagger" userId="51e48dfbd3009ddf" providerId="LiveId" clId="{D7CA791E-0669-4EA7-B753-D2FB6C4BBF35}" dt="2020-04-19T11:08:44.471" v="411" actId="113"/>
          <ac:spMkLst>
            <pc:docMk/>
            <pc:sldMk cId="281673891" sldId="268"/>
            <ac:spMk id="2" creationId="{00000000-0000-0000-0000-000000000000}"/>
          </ac:spMkLst>
        </pc:spChg>
        <pc:spChg chg="add mod">
          <ac:chgData name="laura jagger" userId="51e48dfbd3009ddf" providerId="LiveId" clId="{D7CA791E-0669-4EA7-B753-D2FB6C4BBF35}" dt="2020-04-19T11:07:48.671" v="399" actId="1076"/>
          <ac:spMkLst>
            <pc:docMk/>
            <pc:sldMk cId="281673891" sldId="268"/>
            <ac:spMk id="3" creationId="{EBC95658-DD4E-4A6A-AC68-12CE16C8365E}"/>
          </ac:spMkLst>
        </pc:spChg>
        <pc:spChg chg="add mod">
          <ac:chgData name="laura jagger" userId="51e48dfbd3009ddf" providerId="LiveId" clId="{D7CA791E-0669-4EA7-B753-D2FB6C4BBF35}" dt="2020-04-19T11:09:39.831" v="436" actId="1076"/>
          <ac:spMkLst>
            <pc:docMk/>
            <pc:sldMk cId="281673891" sldId="268"/>
            <ac:spMk id="4" creationId="{8A0B69A6-319D-4A91-9DB6-525DAF3B523D}"/>
          </ac:spMkLst>
        </pc:spChg>
        <pc:spChg chg="add del">
          <ac:chgData name="laura jagger" userId="51e48dfbd3009ddf" providerId="LiveId" clId="{D7CA791E-0669-4EA7-B753-D2FB6C4BBF35}" dt="2020-04-19T11:09:26.261" v="433" actId="478"/>
          <ac:spMkLst>
            <pc:docMk/>
            <pc:sldMk cId="281673891" sldId="268"/>
            <ac:spMk id="5" creationId="{C8E43289-D9E8-4D86-8F2F-F70E2126A0AF}"/>
          </ac:spMkLst>
        </pc:spChg>
        <pc:picChg chg="mod">
          <ac:chgData name="laura jagger" userId="51e48dfbd3009ddf" providerId="LiveId" clId="{D7CA791E-0669-4EA7-B753-D2FB6C4BBF35}" dt="2020-04-19T11:08:27.471" v="408" actId="1076"/>
          <ac:picMkLst>
            <pc:docMk/>
            <pc:sldMk cId="281673891" sldId="268"/>
            <ac:picMk id="2050" creationId="{00000000-0000-0000-0000-000000000000}"/>
          </ac:picMkLst>
        </pc:picChg>
      </pc:sldChg>
      <pc:sldChg chg="addSp modSp add mod">
        <pc:chgData name="laura jagger" userId="51e48dfbd3009ddf" providerId="LiveId" clId="{D7CA791E-0669-4EA7-B753-D2FB6C4BBF35}" dt="2020-04-19T11:13:46.341" v="492" actId="1036"/>
        <pc:sldMkLst>
          <pc:docMk/>
          <pc:sldMk cId="0" sldId="269"/>
        </pc:sldMkLst>
        <pc:spChg chg="add mod">
          <ac:chgData name="laura jagger" userId="51e48dfbd3009ddf" providerId="LiveId" clId="{D7CA791E-0669-4EA7-B753-D2FB6C4BBF35}" dt="2020-04-19T11:13:46.341" v="492" actId="1036"/>
          <ac:spMkLst>
            <pc:docMk/>
            <pc:sldMk cId="0" sldId="269"/>
            <ac:spMk id="2" creationId="{DEA87369-8552-4D0B-8FFA-F40B1505E3B7}"/>
          </ac:spMkLst>
        </pc:spChg>
      </pc:sldChg>
      <pc:sldChg chg="addSp modSp new mod">
        <pc:chgData name="laura jagger" userId="51e48dfbd3009ddf" providerId="LiveId" clId="{D7CA791E-0669-4EA7-B753-D2FB6C4BBF35}" dt="2020-04-19T11:20:39.421" v="698" actId="14100"/>
        <pc:sldMkLst>
          <pc:docMk/>
          <pc:sldMk cId="3993606951" sldId="270"/>
        </pc:sldMkLst>
        <pc:spChg chg="mod">
          <ac:chgData name="laura jagger" userId="51e48dfbd3009ddf" providerId="LiveId" clId="{D7CA791E-0669-4EA7-B753-D2FB6C4BBF35}" dt="2020-04-19T11:20:39.421" v="698" actId="14100"/>
          <ac:spMkLst>
            <pc:docMk/>
            <pc:sldMk cId="3993606951" sldId="270"/>
            <ac:spMk id="3" creationId="{BFC6FAFF-51C9-4A53-9874-BC5E677DD92B}"/>
          </ac:spMkLst>
        </pc:spChg>
        <pc:spChg chg="add">
          <ac:chgData name="laura jagger" userId="51e48dfbd3009ddf" providerId="LiveId" clId="{D7CA791E-0669-4EA7-B753-D2FB6C4BBF35}" dt="2020-04-19T11:15:50.411" v="556"/>
          <ac:spMkLst>
            <pc:docMk/>
            <pc:sldMk cId="3993606951" sldId="270"/>
            <ac:spMk id="4" creationId="{4A906BDA-45DA-45FA-B2EF-5C9A079C7030}"/>
          </ac:spMkLst>
        </pc:spChg>
      </pc:sldChg>
      <pc:sldChg chg="add del">
        <pc:chgData name="laura jagger" userId="51e48dfbd3009ddf" providerId="LiveId" clId="{D7CA791E-0669-4EA7-B753-D2FB6C4BBF35}" dt="2020-04-19T11:16:37.586" v="558" actId="47"/>
        <pc:sldMkLst>
          <pc:docMk/>
          <pc:sldMk cId="3855977274" sldId="271"/>
        </pc:sldMkLst>
      </pc:sldChg>
      <pc:sldChg chg="addSp delSp modSp add mod ord">
        <pc:chgData name="laura jagger" userId="51e48dfbd3009ddf" providerId="LiveId" clId="{D7CA791E-0669-4EA7-B753-D2FB6C4BBF35}" dt="2020-04-19T11:20:48.041" v="700" actId="478"/>
        <pc:sldMkLst>
          <pc:docMk/>
          <pc:sldMk cId="2821207885" sldId="272"/>
        </pc:sldMkLst>
        <pc:spChg chg="mod">
          <ac:chgData name="laura jagger" userId="51e48dfbd3009ddf" providerId="LiveId" clId="{D7CA791E-0669-4EA7-B753-D2FB6C4BBF35}" dt="2020-04-19T11:19:37.761" v="625" actId="1076"/>
          <ac:spMkLst>
            <pc:docMk/>
            <pc:sldMk cId="2821207885" sldId="272"/>
            <ac:spMk id="2" creationId="{00000000-0000-0000-0000-000000000000}"/>
          </ac:spMkLst>
        </pc:spChg>
        <pc:spChg chg="add mod">
          <ac:chgData name="laura jagger" userId="51e48dfbd3009ddf" providerId="LiveId" clId="{D7CA791E-0669-4EA7-B753-D2FB6C4BBF35}" dt="2020-04-19T11:19:33.002" v="623" actId="14100"/>
          <ac:spMkLst>
            <pc:docMk/>
            <pc:sldMk cId="2821207885" sldId="272"/>
            <ac:spMk id="4" creationId="{FFD97AE6-C8CA-4348-B613-A5F876A0838D}"/>
          </ac:spMkLst>
        </pc:spChg>
        <pc:spChg chg="add mod">
          <ac:chgData name="laura jagger" userId="51e48dfbd3009ddf" providerId="LiveId" clId="{D7CA791E-0669-4EA7-B753-D2FB6C4BBF35}" dt="2020-04-19T11:20:05.191" v="655" actId="20577"/>
          <ac:spMkLst>
            <pc:docMk/>
            <pc:sldMk cId="2821207885" sldId="272"/>
            <ac:spMk id="5" creationId="{22046560-4DC5-4D2C-B974-410340B37EB9}"/>
          </ac:spMkLst>
        </pc:spChg>
        <pc:spChg chg="add del">
          <ac:chgData name="laura jagger" userId="51e48dfbd3009ddf" providerId="LiveId" clId="{D7CA791E-0669-4EA7-B753-D2FB6C4BBF35}" dt="2020-04-19T11:20:48.041" v="700" actId="478"/>
          <ac:spMkLst>
            <pc:docMk/>
            <pc:sldMk cId="2821207885" sldId="272"/>
            <ac:spMk id="6" creationId="{56BE2639-AF7C-4705-BE5E-CB5739308503}"/>
          </ac:spMkLst>
        </pc:spChg>
        <pc:picChg chg="mod">
          <ac:chgData name="laura jagger" userId="51e48dfbd3009ddf" providerId="LiveId" clId="{D7CA791E-0669-4EA7-B753-D2FB6C4BBF35}" dt="2020-04-19T11:19:41.371" v="626" actId="1076"/>
          <ac:picMkLst>
            <pc:docMk/>
            <pc:sldMk cId="2821207885" sldId="272"/>
            <ac:picMk id="4098" creationId="{00000000-0000-0000-0000-000000000000}"/>
          </ac:picMkLst>
        </pc:picChg>
      </pc:sldChg>
      <pc:sldChg chg="addSp modSp add mod">
        <pc:chgData name="laura jagger" userId="51e48dfbd3009ddf" providerId="LiveId" clId="{D7CA791E-0669-4EA7-B753-D2FB6C4BBF35}" dt="2020-04-19T11:33:50.771" v="963" actId="1076"/>
        <pc:sldMkLst>
          <pc:docMk/>
          <pc:sldMk cId="3062406338" sldId="273"/>
        </pc:sldMkLst>
        <pc:spChg chg="add mod">
          <ac:chgData name="laura jagger" userId="51e48dfbd3009ddf" providerId="LiveId" clId="{D7CA791E-0669-4EA7-B753-D2FB6C4BBF35}" dt="2020-04-19T11:33:50.771" v="963" actId="1076"/>
          <ac:spMkLst>
            <pc:docMk/>
            <pc:sldMk cId="3062406338" sldId="273"/>
            <ac:spMk id="3" creationId="{0385EDA9-0F0A-42B9-A6DC-0E20473E3545}"/>
          </ac:spMkLst>
        </pc:spChg>
        <pc:picChg chg="mod">
          <ac:chgData name="laura jagger" userId="51e48dfbd3009ddf" providerId="LiveId" clId="{D7CA791E-0669-4EA7-B753-D2FB6C4BBF35}" dt="2020-04-19T11:33:23.011" v="923" actId="1076"/>
          <ac:picMkLst>
            <pc:docMk/>
            <pc:sldMk cId="3062406338" sldId="273"/>
            <ac:picMk id="1026" creationId="{00000000-0000-0000-0000-000000000000}"/>
          </ac:picMkLst>
        </pc:picChg>
      </pc:sldChg>
      <pc:sldChg chg="modSp add mod">
        <pc:chgData name="laura jagger" userId="51e48dfbd3009ddf" providerId="LiveId" clId="{D7CA791E-0669-4EA7-B753-D2FB6C4BBF35}" dt="2020-04-19T11:59:37.421" v="1486" actId="1076"/>
        <pc:sldMkLst>
          <pc:docMk/>
          <pc:sldMk cId="1322449981" sldId="274"/>
        </pc:sldMkLst>
        <pc:spChg chg="mod">
          <ac:chgData name="laura jagger" userId="51e48dfbd3009ddf" providerId="LiveId" clId="{D7CA791E-0669-4EA7-B753-D2FB6C4BBF35}" dt="2020-04-19T11:59:24.431" v="1482" actId="1076"/>
          <ac:spMkLst>
            <pc:docMk/>
            <pc:sldMk cId="1322449981" sldId="274"/>
            <ac:spMk id="2" creationId="{00000000-0000-0000-0000-000000000000}"/>
          </ac:spMkLst>
        </pc:spChg>
        <pc:picChg chg="mod">
          <ac:chgData name="laura jagger" userId="51e48dfbd3009ddf" providerId="LiveId" clId="{D7CA791E-0669-4EA7-B753-D2FB6C4BBF35}" dt="2020-04-19T11:59:37.421" v="1486" actId="1076"/>
          <ac:picMkLst>
            <pc:docMk/>
            <pc:sldMk cId="1322449981" sldId="274"/>
            <ac:picMk id="3074" creationId="{00000000-0000-0000-0000-000000000000}"/>
          </ac:picMkLst>
        </pc:picChg>
      </pc:sldChg>
      <pc:sldChg chg="modSp add del mod">
        <pc:chgData name="laura jagger" userId="51e48dfbd3009ddf" providerId="LiveId" clId="{D7CA791E-0669-4EA7-B753-D2FB6C4BBF35}" dt="2020-04-19T12:14:20.732" v="1788" actId="47"/>
        <pc:sldMkLst>
          <pc:docMk/>
          <pc:sldMk cId="1096923210" sldId="275"/>
        </pc:sldMkLst>
        <pc:spChg chg="mod">
          <ac:chgData name="laura jagger" userId="51e48dfbd3009ddf" providerId="LiveId" clId="{D7CA791E-0669-4EA7-B753-D2FB6C4BBF35}" dt="2020-04-19T11:59:50.791" v="1487" actId="20577"/>
          <ac:spMkLst>
            <pc:docMk/>
            <pc:sldMk cId="1096923210" sldId="275"/>
            <ac:spMk id="2" creationId="{00000000-0000-0000-0000-000000000000}"/>
          </ac:spMkLst>
        </pc:spChg>
      </pc:sldChg>
      <pc:sldChg chg="addSp modSp add mod ord">
        <pc:chgData name="laura jagger" userId="51e48dfbd3009ddf" providerId="LiveId" clId="{D7CA791E-0669-4EA7-B753-D2FB6C4BBF35}" dt="2020-04-19T12:01:54.521" v="1542" actId="1076"/>
        <pc:sldMkLst>
          <pc:docMk/>
          <pc:sldMk cId="121887086" sldId="276"/>
        </pc:sldMkLst>
        <pc:spChg chg="mod">
          <ac:chgData name="laura jagger" userId="51e48dfbd3009ddf" providerId="LiveId" clId="{D7CA791E-0669-4EA7-B753-D2FB6C4BBF35}" dt="2020-04-19T12:00:19.381" v="1509" actId="20577"/>
          <ac:spMkLst>
            <pc:docMk/>
            <pc:sldMk cId="121887086" sldId="276"/>
            <ac:spMk id="2" creationId="{00000000-0000-0000-0000-000000000000}"/>
          </ac:spMkLst>
        </pc:spChg>
        <pc:spChg chg="add mod">
          <ac:chgData name="laura jagger" userId="51e48dfbd3009ddf" providerId="LiveId" clId="{D7CA791E-0669-4EA7-B753-D2FB6C4BBF35}" dt="2020-04-19T12:01:54.521" v="1542" actId="1076"/>
          <ac:spMkLst>
            <pc:docMk/>
            <pc:sldMk cId="121887086" sldId="276"/>
            <ac:spMk id="4" creationId="{E7AD39FB-3E1C-4099-92CC-DCAA65BD8733}"/>
          </ac:spMkLst>
        </pc:spChg>
        <pc:picChg chg="mod">
          <ac:chgData name="laura jagger" userId="51e48dfbd3009ddf" providerId="LiveId" clId="{D7CA791E-0669-4EA7-B753-D2FB6C4BBF35}" dt="2020-04-19T12:01:50.122" v="1541" actId="1076"/>
          <ac:picMkLst>
            <pc:docMk/>
            <pc:sldMk cId="121887086" sldId="276"/>
            <ac:picMk id="6146" creationId="{00000000-0000-0000-0000-000000000000}"/>
          </ac:picMkLst>
        </pc:picChg>
      </pc:sldChg>
      <pc:sldChg chg="addSp delSp modSp add mod ord">
        <pc:chgData name="laura jagger" userId="51e48dfbd3009ddf" providerId="LiveId" clId="{D7CA791E-0669-4EA7-B753-D2FB6C4BBF35}" dt="2020-04-19T12:09:46.377" v="1749" actId="14100"/>
        <pc:sldMkLst>
          <pc:docMk/>
          <pc:sldMk cId="2572463832" sldId="277"/>
        </pc:sldMkLst>
        <pc:spChg chg="mod">
          <ac:chgData name="laura jagger" userId="51e48dfbd3009ddf" providerId="LiveId" clId="{D7CA791E-0669-4EA7-B753-D2FB6C4BBF35}" dt="2020-04-19T12:02:32.353" v="1549" actId="113"/>
          <ac:spMkLst>
            <pc:docMk/>
            <pc:sldMk cId="2572463832" sldId="277"/>
            <ac:spMk id="2" creationId="{00000000-0000-0000-0000-000000000000}"/>
          </ac:spMkLst>
        </pc:spChg>
        <pc:spChg chg="add mod">
          <ac:chgData name="laura jagger" userId="51e48dfbd3009ddf" providerId="LiveId" clId="{D7CA791E-0669-4EA7-B753-D2FB6C4BBF35}" dt="2020-04-19T12:09:46.377" v="1749" actId="14100"/>
          <ac:spMkLst>
            <pc:docMk/>
            <pc:sldMk cId="2572463832" sldId="277"/>
            <ac:spMk id="5" creationId="{748792D6-F952-4C5D-AC24-4E809C882D2A}"/>
          </ac:spMkLst>
        </pc:spChg>
        <pc:picChg chg="add mod">
          <ac:chgData name="laura jagger" userId="51e48dfbd3009ddf" providerId="LiveId" clId="{D7CA791E-0669-4EA7-B753-D2FB6C4BBF35}" dt="2020-04-19T12:03:54.682" v="1554" actId="14100"/>
          <ac:picMkLst>
            <pc:docMk/>
            <pc:sldMk cId="2572463832" sldId="277"/>
            <ac:picMk id="2050" creationId="{358771D1-B9E0-4A82-9058-640A67C4AC3A}"/>
          </ac:picMkLst>
        </pc:picChg>
        <pc:picChg chg="add del">
          <ac:chgData name="laura jagger" userId="51e48dfbd3009ddf" providerId="LiveId" clId="{D7CA791E-0669-4EA7-B753-D2FB6C4BBF35}" dt="2020-04-19T12:04:09.521" v="1556" actId="478"/>
          <ac:picMkLst>
            <pc:docMk/>
            <pc:sldMk cId="2572463832" sldId="277"/>
            <ac:picMk id="2052" creationId="{566D2FDA-CBC4-4AA0-93D9-AB487AFD73A5}"/>
          </ac:picMkLst>
        </pc:picChg>
      </pc:sldChg>
      <pc:sldChg chg="add del">
        <pc:chgData name="laura jagger" userId="51e48dfbd3009ddf" providerId="LiveId" clId="{D7CA791E-0669-4EA7-B753-D2FB6C4BBF35}" dt="2020-04-19T12:14:19.491" v="1787" actId="47"/>
        <pc:sldMkLst>
          <pc:docMk/>
          <pc:sldMk cId="4071175141" sldId="278"/>
        </pc:sldMkLst>
      </pc:sldChg>
      <pc:sldChg chg="add del">
        <pc:chgData name="laura jagger" userId="51e48dfbd3009ddf" providerId="LiveId" clId="{D7CA791E-0669-4EA7-B753-D2FB6C4BBF35}" dt="2020-04-19T12:14:19.102" v="1786" actId="47"/>
        <pc:sldMkLst>
          <pc:docMk/>
          <pc:sldMk cId="3303810648" sldId="279"/>
        </pc:sldMkLst>
      </pc:sldChg>
      <pc:sldChg chg="add del">
        <pc:chgData name="laura jagger" userId="51e48dfbd3009ddf" providerId="LiveId" clId="{D7CA791E-0669-4EA7-B753-D2FB6C4BBF35}" dt="2020-04-19T12:14:18.732" v="1785" actId="47"/>
        <pc:sldMkLst>
          <pc:docMk/>
          <pc:sldMk cId="1364880989" sldId="280"/>
        </pc:sldMkLst>
      </pc:sldChg>
      <pc:sldChg chg="add del">
        <pc:chgData name="laura jagger" userId="51e48dfbd3009ddf" providerId="LiveId" clId="{D7CA791E-0669-4EA7-B753-D2FB6C4BBF35}" dt="2020-04-19T12:14:17.857" v="1784" actId="47"/>
        <pc:sldMkLst>
          <pc:docMk/>
          <pc:sldMk cId="2734291770" sldId="281"/>
        </pc:sldMkLst>
      </pc:sldChg>
      <pc:sldChg chg="modSp add mod">
        <pc:chgData name="laura jagger" userId="51e48dfbd3009ddf" providerId="LiveId" clId="{D7CA791E-0669-4EA7-B753-D2FB6C4BBF35}" dt="2020-04-19T11:21:17.171" v="734" actId="14100"/>
        <pc:sldMkLst>
          <pc:docMk/>
          <pc:sldMk cId="152670943" sldId="282"/>
        </pc:sldMkLst>
        <pc:spChg chg="mod">
          <ac:chgData name="laura jagger" userId="51e48dfbd3009ddf" providerId="LiveId" clId="{D7CA791E-0669-4EA7-B753-D2FB6C4BBF35}" dt="2020-04-19T11:21:17.171" v="734" actId="14100"/>
          <ac:spMkLst>
            <pc:docMk/>
            <pc:sldMk cId="152670943" sldId="282"/>
            <ac:spMk id="3" creationId="{BFC6FAFF-51C9-4A53-9874-BC5E677DD92B}"/>
          </ac:spMkLst>
        </pc:spChg>
      </pc:sldChg>
      <pc:sldChg chg="modSp add del mod">
        <pc:chgData name="laura jagger" userId="51e48dfbd3009ddf" providerId="LiveId" clId="{D7CA791E-0669-4EA7-B753-D2FB6C4BBF35}" dt="2020-04-19T11:58:31.463" v="1454" actId="47"/>
        <pc:sldMkLst>
          <pc:docMk/>
          <pc:sldMk cId="2032439630" sldId="283"/>
        </pc:sldMkLst>
        <pc:spChg chg="mod">
          <ac:chgData name="laura jagger" userId="51e48dfbd3009ddf" providerId="LiveId" clId="{D7CA791E-0669-4EA7-B753-D2FB6C4BBF35}" dt="2020-04-19T11:35:38.526" v="1017" actId="20577"/>
          <ac:spMkLst>
            <pc:docMk/>
            <pc:sldMk cId="2032439630" sldId="283"/>
            <ac:spMk id="3" creationId="{BFC6FAFF-51C9-4A53-9874-BC5E677DD92B}"/>
          </ac:spMkLst>
        </pc:spChg>
      </pc:sldChg>
      <pc:sldChg chg="modSp add mod">
        <pc:chgData name="laura jagger" userId="51e48dfbd3009ddf" providerId="LiveId" clId="{D7CA791E-0669-4EA7-B753-D2FB6C4BBF35}" dt="2020-04-19T11:42:15.438" v="1064" actId="20577"/>
        <pc:sldMkLst>
          <pc:docMk/>
          <pc:sldMk cId="1505364918" sldId="284"/>
        </pc:sldMkLst>
        <pc:spChg chg="mod">
          <ac:chgData name="laura jagger" userId="51e48dfbd3009ddf" providerId="LiveId" clId="{D7CA791E-0669-4EA7-B753-D2FB6C4BBF35}" dt="2020-04-19T11:42:15.438" v="1064" actId="20577"/>
          <ac:spMkLst>
            <pc:docMk/>
            <pc:sldMk cId="1505364918" sldId="284"/>
            <ac:spMk id="3" creationId="{BFC6FAFF-51C9-4A53-9874-BC5E677DD92B}"/>
          </ac:spMkLst>
        </pc:spChg>
      </pc:sldChg>
      <pc:sldChg chg="addSp modSp add mod">
        <pc:chgData name="laura jagger" userId="51e48dfbd3009ddf" providerId="LiveId" clId="{D7CA791E-0669-4EA7-B753-D2FB6C4BBF35}" dt="2020-04-19T11:48:05.641" v="1163" actId="6549"/>
        <pc:sldMkLst>
          <pc:docMk/>
          <pc:sldMk cId="3209600710" sldId="285"/>
        </pc:sldMkLst>
        <pc:spChg chg="mod">
          <ac:chgData name="laura jagger" userId="51e48dfbd3009ddf" providerId="LiveId" clId="{D7CA791E-0669-4EA7-B753-D2FB6C4BBF35}" dt="2020-04-19T11:48:05.641" v="1163" actId="6549"/>
          <ac:spMkLst>
            <pc:docMk/>
            <pc:sldMk cId="3209600710" sldId="285"/>
            <ac:spMk id="2" creationId="{00000000-0000-0000-0000-000000000000}"/>
          </ac:spMkLst>
        </pc:spChg>
        <pc:spChg chg="add mod">
          <ac:chgData name="laura jagger" userId="51e48dfbd3009ddf" providerId="LiveId" clId="{D7CA791E-0669-4EA7-B753-D2FB6C4BBF35}" dt="2020-04-19T11:47:41.951" v="1160" actId="14100"/>
          <ac:spMkLst>
            <pc:docMk/>
            <pc:sldMk cId="3209600710" sldId="285"/>
            <ac:spMk id="3" creationId="{5C0CD7B0-F653-49BF-9F3B-E439ADF3F5D7}"/>
          </ac:spMkLst>
        </pc:spChg>
        <pc:picChg chg="add mod ord">
          <ac:chgData name="laura jagger" userId="51e48dfbd3009ddf" providerId="LiveId" clId="{D7CA791E-0669-4EA7-B753-D2FB6C4BBF35}" dt="2020-04-19T11:45:40.191" v="1123" actId="167"/>
          <ac:picMkLst>
            <pc:docMk/>
            <pc:sldMk cId="3209600710" sldId="285"/>
            <ac:picMk id="5" creationId="{9C0F9334-D234-4BF9-8559-080B3137DA48}"/>
          </ac:picMkLst>
        </pc:picChg>
      </pc:sldChg>
      <pc:sldChg chg="addSp modSp new mod">
        <pc:chgData name="laura jagger" userId="51e48dfbd3009ddf" providerId="LiveId" clId="{D7CA791E-0669-4EA7-B753-D2FB6C4BBF35}" dt="2020-04-19T11:58:13.612" v="1453" actId="20577"/>
        <pc:sldMkLst>
          <pc:docMk/>
          <pc:sldMk cId="142653851" sldId="286"/>
        </pc:sldMkLst>
        <pc:spChg chg="mod">
          <ac:chgData name="laura jagger" userId="51e48dfbd3009ddf" providerId="LiveId" clId="{D7CA791E-0669-4EA7-B753-D2FB6C4BBF35}" dt="2020-04-19T11:58:13.612" v="1453" actId="20577"/>
          <ac:spMkLst>
            <pc:docMk/>
            <pc:sldMk cId="142653851" sldId="286"/>
            <ac:spMk id="3" creationId="{EC4DB188-17D5-43F8-B289-102DA89F21EC}"/>
          </ac:spMkLst>
        </pc:spChg>
        <pc:picChg chg="add mod">
          <ac:chgData name="laura jagger" userId="51e48dfbd3009ddf" providerId="LiveId" clId="{D7CA791E-0669-4EA7-B753-D2FB6C4BBF35}" dt="2020-04-19T11:58:06.291" v="1447" actId="14100"/>
          <ac:picMkLst>
            <pc:docMk/>
            <pc:sldMk cId="142653851" sldId="286"/>
            <ac:picMk id="5" creationId="{04AEB766-FC82-4BC8-9E37-4FF516DCA9BD}"/>
          </ac:picMkLst>
        </pc:picChg>
      </pc:sldChg>
      <pc:sldChg chg="modSp add mod">
        <pc:chgData name="laura jagger" userId="51e48dfbd3009ddf" providerId="LiveId" clId="{D7CA791E-0669-4EA7-B753-D2FB6C4BBF35}" dt="2020-04-19T11:59:15.571" v="1481" actId="115"/>
        <pc:sldMkLst>
          <pc:docMk/>
          <pc:sldMk cId="2869632352" sldId="287"/>
        </pc:sldMkLst>
        <pc:spChg chg="mod">
          <ac:chgData name="laura jagger" userId="51e48dfbd3009ddf" providerId="LiveId" clId="{D7CA791E-0669-4EA7-B753-D2FB6C4BBF35}" dt="2020-04-19T11:59:15.571" v="1481" actId="115"/>
          <ac:spMkLst>
            <pc:docMk/>
            <pc:sldMk cId="2869632352" sldId="287"/>
            <ac:spMk id="3" creationId="{BFC6FAFF-51C9-4A53-9874-BC5E677DD92B}"/>
          </ac:spMkLst>
        </pc:spChg>
      </pc:sldChg>
      <pc:sldChg chg="addSp modSp add mod">
        <pc:chgData name="laura jagger" userId="51e48dfbd3009ddf" providerId="LiveId" clId="{D7CA791E-0669-4EA7-B753-D2FB6C4BBF35}" dt="2020-04-19T12:16:07.812" v="1816" actId="1076"/>
        <pc:sldMkLst>
          <pc:docMk/>
          <pc:sldMk cId="0" sldId="288"/>
        </pc:sldMkLst>
        <pc:spChg chg="add">
          <ac:chgData name="laura jagger" userId="51e48dfbd3009ddf" providerId="LiveId" clId="{D7CA791E-0669-4EA7-B753-D2FB6C4BBF35}" dt="2020-04-19T12:16:03.932" v="1814"/>
          <ac:spMkLst>
            <pc:docMk/>
            <pc:sldMk cId="0" sldId="288"/>
            <ac:spMk id="3" creationId="{4CF9B964-6435-4B6F-B2C5-C35393D000C5}"/>
          </ac:spMkLst>
        </pc:spChg>
        <pc:spChg chg="add mod">
          <ac:chgData name="laura jagger" userId="51e48dfbd3009ddf" providerId="LiveId" clId="{D7CA791E-0669-4EA7-B753-D2FB6C4BBF35}" dt="2020-04-19T12:16:07.812" v="1816" actId="1076"/>
          <ac:spMkLst>
            <pc:docMk/>
            <pc:sldMk cId="0" sldId="288"/>
            <ac:spMk id="4" creationId="{36621D44-D694-4D2F-8853-C518EF743278}"/>
          </ac:spMkLst>
        </pc:spChg>
      </pc:sldChg>
      <pc:sldChg chg="addSp modSp add mod">
        <pc:chgData name="laura jagger" userId="51e48dfbd3009ddf" providerId="LiveId" clId="{D7CA791E-0669-4EA7-B753-D2FB6C4BBF35}" dt="2020-04-19T12:16:00.471" v="1813" actId="14100"/>
        <pc:sldMkLst>
          <pc:docMk/>
          <pc:sldMk cId="0" sldId="289"/>
        </pc:sldMkLst>
        <pc:spChg chg="add mod">
          <ac:chgData name="laura jagger" userId="51e48dfbd3009ddf" providerId="LiveId" clId="{D7CA791E-0669-4EA7-B753-D2FB6C4BBF35}" dt="2020-04-19T12:16:00.471" v="1813" actId="14100"/>
          <ac:spMkLst>
            <pc:docMk/>
            <pc:sldMk cId="0" sldId="289"/>
            <ac:spMk id="3" creationId="{FE6442E8-535F-47AA-A59A-33D260C5D5C7}"/>
          </ac:spMkLst>
        </pc:spChg>
        <pc:spChg chg="add mod">
          <ac:chgData name="laura jagger" userId="51e48dfbd3009ddf" providerId="LiveId" clId="{D7CA791E-0669-4EA7-B753-D2FB6C4BBF35}" dt="2020-04-19T12:15:56.852" v="1812" actId="1076"/>
          <ac:spMkLst>
            <pc:docMk/>
            <pc:sldMk cId="0" sldId="289"/>
            <ac:spMk id="4" creationId="{7C295DBD-E7E9-4AB4-8A4B-3F67B9F2DDB7}"/>
          </ac:spMkLst>
        </pc:spChg>
      </pc:sldChg>
      <pc:sldChg chg="addSp modSp add mod">
        <pc:chgData name="laura jagger" userId="51e48dfbd3009ddf" providerId="LiveId" clId="{D7CA791E-0669-4EA7-B753-D2FB6C4BBF35}" dt="2020-04-19T12:15:24.272" v="1805" actId="1076"/>
        <pc:sldMkLst>
          <pc:docMk/>
          <pc:sldMk cId="0" sldId="290"/>
        </pc:sldMkLst>
        <pc:spChg chg="add">
          <ac:chgData name="laura jagger" userId="51e48dfbd3009ddf" providerId="LiveId" clId="{D7CA791E-0669-4EA7-B753-D2FB6C4BBF35}" dt="2020-04-19T12:15:20.382" v="1803"/>
          <ac:spMkLst>
            <pc:docMk/>
            <pc:sldMk cId="0" sldId="290"/>
            <ac:spMk id="3" creationId="{B30269F8-C5B7-4B9C-807D-58CE172B0801}"/>
          </ac:spMkLst>
        </pc:spChg>
        <pc:spChg chg="add mod">
          <ac:chgData name="laura jagger" userId="51e48dfbd3009ddf" providerId="LiveId" clId="{D7CA791E-0669-4EA7-B753-D2FB6C4BBF35}" dt="2020-04-19T12:15:24.272" v="1805" actId="1076"/>
          <ac:spMkLst>
            <pc:docMk/>
            <pc:sldMk cId="0" sldId="290"/>
            <ac:spMk id="4" creationId="{DD99BF19-5E43-43BF-A2D9-18FC5D9DC7BD}"/>
          </ac:spMkLst>
        </pc:spChg>
      </pc:sldChg>
      <pc:sldChg chg="addSp modSp add mod">
        <pc:chgData name="laura jagger" userId="51e48dfbd3009ddf" providerId="LiveId" clId="{D7CA791E-0669-4EA7-B753-D2FB6C4BBF35}" dt="2020-04-19T12:15:18.542" v="1802" actId="1076"/>
        <pc:sldMkLst>
          <pc:docMk/>
          <pc:sldMk cId="0" sldId="291"/>
        </pc:sldMkLst>
        <pc:spChg chg="add">
          <ac:chgData name="laura jagger" userId="51e48dfbd3009ddf" providerId="LiveId" clId="{D7CA791E-0669-4EA7-B753-D2FB6C4BBF35}" dt="2020-04-19T12:15:14.497" v="1800"/>
          <ac:spMkLst>
            <pc:docMk/>
            <pc:sldMk cId="0" sldId="291"/>
            <ac:spMk id="3" creationId="{47284D76-3BB3-46CB-AC98-8845F1BD876E}"/>
          </ac:spMkLst>
        </pc:spChg>
        <pc:spChg chg="add mod">
          <ac:chgData name="laura jagger" userId="51e48dfbd3009ddf" providerId="LiveId" clId="{D7CA791E-0669-4EA7-B753-D2FB6C4BBF35}" dt="2020-04-19T12:15:18.542" v="1802" actId="1076"/>
          <ac:spMkLst>
            <pc:docMk/>
            <pc:sldMk cId="0" sldId="291"/>
            <ac:spMk id="4" creationId="{B84E560A-4DDC-429B-BBF5-75460A2B97D6}"/>
          </ac:spMkLst>
        </pc:spChg>
      </pc:sldChg>
      <pc:sldChg chg="addSp modSp add mod">
        <pc:chgData name="laura jagger" userId="51e48dfbd3009ddf" providerId="LiveId" clId="{D7CA791E-0669-4EA7-B753-D2FB6C4BBF35}" dt="2020-04-19T12:15:11.092" v="1799" actId="1076"/>
        <pc:sldMkLst>
          <pc:docMk/>
          <pc:sldMk cId="0" sldId="292"/>
        </pc:sldMkLst>
        <pc:spChg chg="add mod">
          <ac:chgData name="laura jagger" userId="51e48dfbd3009ddf" providerId="LiveId" clId="{D7CA791E-0669-4EA7-B753-D2FB6C4BBF35}" dt="2020-04-19T12:15:03.272" v="1797" actId="14100"/>
          <ac:spMkLst>
            <pc:docMk/>
            <pc:sldMk cId="0" sldId="292"/>
            <ac:spMk id="3" creationId="{B55A21CF-48CA-4556-A411-DB6B21688C1A}"/>
          </ac:spMkLst>
        </pc:spChg>
        <pc:spChg chg="add mod">
          <ac:chgData name="laura jagger" userId="51e48dfbd3009ddf" providerId="LiveId" clId="{D7CA791E-0669-4EA7-B753-D2FB6C4BBF35}" dt="2020-04-19T12:15:11.092" v="1799" actId="1076"/>
          <ac:spMkLst>
            <pc:docMk/>
            <pc:sldMk cId="0" sldId="292"/>
            <ac:spMk id="4" creationId="{42074F07-7D5C-457D-8B2F-4CCEC2CCD48A}"/>
          </ac:spMkLst>
        </pc:spChg>
      </pc:sldChg>
      <pc:sldChg chg="addSp add">
        <pc:chgData name="laura jagger" userId="51e48dfbd3009ddf" providerId="LiveId" clId="{D7CA791E-0669-4EA7-B753-D2FB6C4BBF35}" dt="2020-04-19T12:14:50.612" v="1795"/>
        <pc:sldMkLst>
          <pc:docMk/>
          <pc:sldMk cId="0" sldId="293"/>
        </pc:sldMkLst>
        <pc:spChg chg="add">
          <ac:chgData name="laura jagger" userId="51e48dfbd3009ddf" providerId="LiveId" clId="{D7CA791E-0669-4EA7-B753-D2FB6C4BBF35}" dt="2020-04-19T12:14:50.612" v="1795"/>
          <ac:spMkLst>
            <pc:docMk/>
            <pc:sldMk cId="0" sldId="293"/>
            <ac:spMk id="3" creationId="{94536936-9403-4F80-912F-2C6655C001DE}"/>
          </ac:spMkLst>
        </pc:spChg>
      </pc:sldChg>
      <pc:sldChg chg="add">
        <pc:chgData name="laura jagger" userId="51e48dfbd3009ddf" providerId="LiveId" clId="{D7CA791E-0669-4EA7-B753-D2FB6C4BBF35}" dt="2020-04-19T12:12:15.302" v="1752"/>
        <pc:sldMkLst>
          <pc:docMk/>
          <pc:sldMk cId="0" sldId="294"/>
        </pc:sldMkLst>
      </pc:sldChg>
      <pc:sldChg chg="addSp modSp add mod">
        <pc:chgData name="laura jagger" userId="51e48dfbd3009ddf" providerId="LiveId" clId="{D7CA791E-0669-4EA7-B753-D2FB6C4BBF35}" dt="2020-04-19T12:15:49.082" v="1810" actId="14100"/>
        <pc:sldMkLst>
          <pc:docMk/>
          <pc:sldMk cId="0" sldId="295"/>
        </pc:sldMkLst>
        <pc:spChg chg="add mod">
          <ac:chgData name="laura jagger" userId="51e48dfbd3009ddf" providerId="LiveId" clId="{D7CA791E-0669-4EA7-B753-D2FB6C4BBF35}" dt="2020-04-19T12:15:49.082" v="1810" actId="14100"/>
          <ac:spMkLst>
            <pc:docMk/>
            <pc:sldMk cId="0" sldId="295"/>
            <ac:spMk id="3" creationId="{81FC171C-3E21-4617-9A89-383FB9990C72}"/>
          </ac:spMkLst>
        </pc:spChg>
      </pc:sldChg>
      <pc:sldChg chg="addSp modSp add mod">
        <pc:chgData name="laura jagger" userId="51e48dfbd3009ddf" providerId="LiveId" clId="{D7CA791E-0669-4EA7-B753-D2FB6C4BBF35}" dt="2020-04-19T12:15:44.602" v="1809" actId="14100"/>
        <pc:sldMkLst>
          <pc:docMk/>
          <pc:sldMk cId="0" sldId="296"/>
        </pc:sldMkLst>
        <pc:spChg chg="add mod">
          <ac:chgData name="laura jagger" userId="51e48dfbd3009ddf" providerId="LiveId" clId="{D7CA791E-0669-4EA7-B753-D2FB6C4BBF35}" dt="2020-04-19T12:15:44.602" v="1809" actId="14100"/>
          <ac:spMkLst>
            <pc:docMk/>
            <pc:sldMk cId="0" sldId="296"/>
            <ac:spMk id="3" creationId="{045DA8EA-323A-43D6-AE77-A7E71FEF02D5}"/>
          </ac:spMkLst>
        </pc:spChg>
      </pc:sldChg>
      <pc:sldChg chg="addSp modSp add mod">
        <pc:chgData name="laura jagger" userId="51e48dfbd3009ddf" providerId="LiveId" clId="{D7CA791E-0669-4EA7-B753-D2FB6C4BBF35}" dt="2020-04-19T12:14:42.412" v="1792" actId="208"/>
        <pc:sldMkLst>
          <pc:docMk/>
          <pc:sldMk cId="0" sldId="297"/>
        </pc:sldMkLst>
        <pc:spChg chg="add mod">
          <ac:chgData name="laura jagger" userId="51e48dfbd3009ddf" providerId="LiveId" clId="{D7CA791E-0669-4EA7-B753-D2FB6C4BBF35}" dt="2020-04-19T12:14:42.412" v="1792" actId="208"/>
          <ac:spMkLst>
            <pc:docMk/>
            <pc:sldMk cId="0" sldId="297"/>
            <ac:spMk id="2" creationId="{E4416062-C746-4245-AD34-8DFAB48A7A90}"/>
          </ac:spMkLst>
        </pc:spChg>
      </pc:sldChg>
      <pc:sldChg chg="addSp modSp new del mod">
        <pc:chgData name="laura jagger" userId="51e48dfbd3009ddf" providerId="LiveId" clId="{D7CA791E-0669-4EA7-B753-D2FB6C4BBF35}" dt="2020-04-19T12:14:21.102" v="1789" actId="47"/>
        <pc:sldMkLst>
          <pc:docMk/>
          <pc:sldMk cId="2980291706" sldId="298"/>
        </pc:sldMkLst>
        <pc:spChg chg="add mod">
          <ac:chgData name="laura jagger" userId="51e48dfbd3009ddf" providerId="LiveId" clId="{D7CA791E-0669-4EA7-B753-D2FB6C4BBF35}" dt="2020-04-19T12:13:56.952" v="1783" actId="1076"/>
          <ac:spMkLst>
            <pc:docMk/>
            <pc:sldMk cId="2980291706" sldId="298"/>
            <ac:spMk id="4" creationId="{EF7D466A-49A1-4A28-9A86-B138D00D9F8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5574ED-9895-4AD5-8161-A3A2703EE281}" type="datetimeFigureOut">
              <a:rPr lang="en-GB" smtClean="0"/>
              <a:t>19/04/2020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C40111-0AA2-467B-8940-EB995C941A12}" type="slidenum">
              <a:rPr lang="en-GB" smtClean="0"/>
              <a:t>‹#›</a:t>
            </a:fld>
            <a:endParaRPr lang="en-GB"/>
          </a:p>
        </p:txBody>
      </p:sp>
    </p:spTree>
    <p:extLst>
      <p:ext uri="{BB962C8B-B14F-4D97-AF65-F5344CB8AC3E}">
        <p14:creationId xmlns:p14="http://schemas.microsoft.com/office/powerpoint/2010/main" val="1160673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811B6A5A-99EA-49D0-9B15-A49A4893E3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A846A8E3-7FB2-4FAE-AC67-1E53A51858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The day: </a:t>
            </a:r>
            <a:r>
              <a:rPr lang="en-US" altLang="en-US"/>
              <a:t>On 2 June 1953, the whole of Great Britain joined in a spectacular celebration. It was Queen Elizabeth’s Coronation – the day her title was officially recognised. There had been hopes that the weather would be glorious as it was summer but, unfortunately, it rained all day!</a:t>
            </a:r>
          </a:p>
        </p:txBody>
      </p:sp>
      <p:sp>
        <p:nvSpPr>
          <p:cNvPr id="9220" name="Slide Number Placeholder 3">
            <a:extLst>
              <a:ext uri="{FF2B5EF4-FFF2-40B4-BE49-F238E27FC236}">
                <a16:creationId xmlns:a16="http://schemas.microsoft.com/office/drawing/2014/main" id="{BA3EA63E-7CBB-4DE1-95D7-4B17CEE84E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5986025-9AC1-4523-BC3C-F718076D724B}" type="slidenum">
              <a:rPr lang="en-US" altLang="en-US"/>
              <a:pPr>
                <a:spcBef>
                  <a:spcPct val="0"/>
                </a:spcBef>
              </a:pPr>
              <a:t>18</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9981E8AD-FA44-41E0-BD9C-92B01DBCF4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1FCB7388-7906-48C9-9EBD-E24C37AEF9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Early morning: </a:t>
            </a:r>
            <a:r>
              <a:rPr lang="en-US" altLang="en-US"/>
              <a:t>At 6am, the doors to Westminster Abbey opened to the 8,251 guests. Around three million people gathered in the streets of London around Westminster Abbey, to ensure they had a good view of the Queen as she arrived. The procession included foreign royalty and heads of state. In fact, there were so many guests, that volunteers were required to fill the ranks of regular footmen!</a:t>
            </a:r>
          </a:p>
        </p:txBody>
      </p:sp>
      <p:sp>
        <p:nvSpPr>
          <p:cNvPr id="11268" name="Slide Number Placeholder 3">
            <a:extLst>
              <a:ext uri="{FF2B5EF4-FFF2-40B4-BE49-F238E27FC236}">
                <a16:creationId xmlns:a16="http://schemas.microsoft.com/office/drawing/2014/main" id="{0EA2F8F2-40F7-491D-BD31-7862C60E00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52B7D08-0B96-4325-ADF0-B65E8BA446B4}" type="slidenum">
              <a:rPr lang="en-US" altLang="en-US"/>
              <a:pPr>
                <a:spcBef>
                  <a:spcPct val="0"/>
                </a:spcBef>
              </a:pPr>
              <a:t>19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CF5EF442-D593-434B-BB62-CC39313DAB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FA10FBBB-B49B-4482-968A-757E1E2D11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Late morning: </a:t>
            </a:r>
            <a:r>
              <a:rPr lang="en-US" altLang="en-US"/>
              <a:t>At 11am, people all over the world settled down in front of their television sets to watch the Coronation. More than 20 million people watched the ceremony in this way. The Queen agreed that the Coronation should be televised, so that as many people as possible could see this historic event.</a:t>
            </a:r>
          </a:p>
          <a:p>
            <a:pPr eaLnBrk="1" hangingPunct="1">
              <a:spcBef>
                <a:spcPct val="0"/>
              </a:spcBef>
            </a:pPr>
            <a:endParaRPr lang="en-US" altLang="en-US"/>
          </a:p>
        </p:txBody>
      </p:sp>
      <p:sp>
        <p:nvSpPr>
          <p:cNvPr id="13316" name="Slide Number Placeholder 3">
            <a:extLst>
              <a:ext uri="{FF2B5EF4-FFF2-40B4-BE49-F238E27FC236}">
                <a16:creationId xmlns:a16="http://schemas.microsoft.com/office/drawing/2014/main" id="{D8C74DDD-3ED8-43EB-8954-F25ACB68C6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1C73C4F-00EF-411D-9D13-849E1DD69B05}" type="slidenum">
              <a:rPr lang="en-US" altLang="en-US"/>
              <a:pPr>
                <a:spcBef>
                  <a:spcPct val="0"/>
                </a:spcBef>
              </a:pPr>
              <a:t>20</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DF25B24-B2CE-4743-ADE1-38BE2B5DF9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94038ED8-4597-4161-95AC-2F3557E0C2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The ceremony begins: </a:t>
            </a:r>
            <a:r>
              <a:rPr lang="en-US" altLang="en-US"/>
              <a:t>The Coronation service was broken into six parts: the recognition, the oath, the anointing, the investiture – which includes the crowning – the enthronement and the homage. St. Edward’s Crown was carried into the Abbey before the Queen arrived. When she arrived at around 11am, the friction between her robes and the carpet meant that she found it hard to move forward. So she asked the Archbishop of Canterbury to: “Get me started!” Once the Queen had moved forward, the procession moved inside the Abbey, up the central aisle and through the choir to the stage. </a:t>
            </a:r>
          </a:p>
        </p:txBody>
      </p:sp>
      <p:sp>
        <p:nvSpPr>
          <p:cNvPr id="15364" name="Slide Number Placeholder 3">
            <a:extLst>
              <a:ext uri="{FF2B5EF4-FFF2-40B4-BE49-F238E27FC236}">
                <a16:creationId xmlns:a16="http://schemas.microsoft.com/office/drawing/2014/main" id="{DBD83D28-11EE-4F13-A37A-49E320E8A3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9A87E09-C3AF-4653-9B42-B30C9EB94C4F}" type="slidenum">
              <a:rPr lang="en-US" altLang="en-US"/>
              <a:pPr>
                <a:spcBef>
                  <a:spcPct val="0"/>
                </a:spcBef>
              </a:pPr>
              <a:t>21</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6A8DD14C-6CEB-40D6-AB1B-1367CCEE0B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E7587980-30F6-4CEE-9969-0E79A6F06D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The Coronation Service: </a:t>
            </a:r>
            <a:r>
              <a:rPr lang="en-US" altLang="en-US"/>
              <a:t>After the Queen moved to stand in front of the Coronation Chair, she turned in each direction of the compass, as Lords asked the audience: “Sirs, I here present unto you Queen Elizabeth, your undoubted Queen: wherefore all you who are come this day to do your homage and service, are you willing to do the same?” The crowd replied: “God save Queen Elizabeth,” every time and the Queen curtsied in return. She then took the Coronation Oath, saying: “The things which I have here promised, I will perform, and keep. So help me God,” before she kissed the bible.</a:t>
            </a:r>
          </a:p>
        </p:txBody>
      </p:sp>
      <p:sp>
        <p:nvSpPr>
          <p:cNvPr id="17412" name="Slide Number Placeholder 3">
            <a:extLst>
              <a:ext uri="{FF2B5EF4-FFF2-40B4-BE49-F238E27FC236}">
                <a16:creationId xmlns:a16="http://schemas.microsoft.com/office/drawing/2014/main" id="{C0CECC1F-250B-4696-9622-18B0381DD0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B06A6B0-B50F-4892-A942-186ADD40F00C}" type="slidenum">
              <a:rPr lang="en-US" altLang="en-US"/>
              <a:pPr>
                <a:spcBef>
                  <a:spcPct val="0"/>
                </a:spcBef>
              </a:pPr>
              <a:t>22</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10B54BDD-C413-41D0-8CC9-F05BCDCE5F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C5F14688-A177-4B2F-85DA-2195797757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Secret part of the ceremony: </a:t>
            </a:r>
            <a:r>
              <a:rPr lang="en-US" altLang="en-US"/>
              <a:t>There was one part of the ceremony which was hidden from the TV cameras. The Queen’s jewellery and crimson cape were removed and she sat in the Coronation Chair. A cross was made on her forehead by the Archbishop of Canterbury, using the holy oil made from the same ingredient as was used in her father’s Coronation. This part of the ceremony was completely private and hidden from the TV cameras by a silk canopy held above the Queen.</a:t>
            </a:r>
          </a:p>
        </p:txBody>
      </p:sp>
      <p:sp>
        <p:nvSpPr>
          <p:cNvPr id="19460" name="Slide Number Placeholder 3">
            <a:extLst>
              <a:ext uri="{FF2B5EF4-FFF2-40B4-BE49-F238E27FC236}">
                <a16:creationId xmlns:a16="http://schemas.microsoft.com/office/drawing/2014/main" id="{DD543E94-083E-467C-BC88-3F62B12B07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F85C95A-7096-406A-B765-B334F0155953}" type="slidenum">
              <a:rPr lang="en-US" altLang="en-US"/>
              <a:pPr>
                <a:spcBef>
                  <a:spcPct val="0"/>
                </a:spcBef>
              </a:pPr>
              <a:t>23</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02B3EC58-A0C4-4D3A-B4A4-8571DCCE0A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BD74DCAD-35B0-4134-8435-352DDD2CC5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The crowning:</a:t>
            </a:r>
            <a:r>
              <a:rPr lang="en-US" altLang="en-US"/>
              <a:t> It was then that the actual crowning took place. After being handed the four symbols of authority – the orb, the sceptre, the rod of mercy and the royal ring of sapphire and rubies – the Archbishop of Canterbury placed St Edward’s Crown (the official name for the Coronation Crown) on the Queen’s head, to finish the ceremony.</a:t>
            </a:r>
          </a:p>
        </p:txBody>
      </p:sp>
      <p:sp>
        <p:nvSpPr>
          <p:cNvPr id="22532" name="Slide Number Placeholder 3">
            <a:extLst>
              <a:ext uri="{FF2B5EF4-FFF2-40B4-BE49-F238E27FC236}">
                <a16:creationId xmlns:a16="http://schemas.microsoft.com/office/drawing/2014/main" id="{910FC58C-7A3D-44DC-A908-057CC540D1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E56BE97-7DFA-42F1-B849-45B8B8D6B83C}" type="slidenum">
              <a:rPr lang="en-US" altLang="en-US"/>
              <a:pPr>
                <a:spcBef>
                  <a:spcPct val="0"/>
                </a:spcBef>
              </a:pPr>
              <a:t>25</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9C4C43BF-C033-4323-BFF1-A5879FDBC1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3639490C-9C52-41E5-9451-893B77041A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Queen Elizabeth II poses with the royal sceptre after being crowned on 2 June 1953.</a:t>
            </a:r>
          </a:p>
        </p:txBody>
      </p:sp>
      <p:sp>
        <p:nvSpPr>
          <p:cNvPr id="24580" name="Slide Number Placeholder 3">
            <a:extLst>
              <a:ext uri="{FF2B5EF4-FFF2-40B4-BE49-F238E27FC236}">
                <a16:creationId xmlns:a16="http://schemas.microsoft.com/office/drawing/2014/main" id="{E5AA08B6-365D-4CB4-BCFB-97E92C5CA4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1BB3C9F-A5E0-41ED-9530-5F06D154D6FF}" type="slidenum">
              <a:rPr lang="en-US" altLang="en-US"/>
              <a:pPr>
                <a:spcBef>
                  <a:spcPct val="0"/>
                </a:spcBef>
              </a:pPr>
              <a:t>26</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1939EBC5-82CE-48D2-827E-73195FBF58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C504096D-C189-4CE1-8D2B-F207A2396C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The Queen celebrates: </a:t>
            </a:r>
            <a:r>
              <a:rPr lang="en-US" altLang="en-US"/>
              <a:t>The newly crowned Queen appeared with her family on the balcony of the palace still wearing the Imperial State Crown and the Royal Robes to greet the cheering crowds. She appeared again on the balcony of Buckingham Palace at 9.45pm to turn on the ‘lights of London’. The whole of London was illuminated to celebrate the exciting event.</a:t>
            </a:r>
          </a:p>
        </p:txBody>
      </p:sp>
      <p:sp>
        <p:nvSpPr>
          <p:cNvPr id="26628" name="Slide Number Placeholder 3">
            <a:extLst>
              <a:ext uri="{FF2B5EF4-FFF2-40B4-BE49-F238E27FC236}">
                <a16:creationId xmlns:a16="http://schemas.microsoft.com/office/drawing/2014/main" id="{DBB5127F-1FE9-4CC3-8C5B-731DFD38C4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F96EAEC-DD47-4D3E-BA2E-07145FDC9C91}" type="slidenum">
              <a:rPr lang="en-US" altLang="en-US"/>
              <a:pPr>
                <a:spcBef>
                  <a:spcPct val="0"/>
                </a:spcBef>
              </a:pPr>
              <a:t>27</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7B5BBC8-7944-411C-A4AF-5948AEDEEB79}" type="datetimeFigureOut">
              <a:rPr lang="en-GB" smtClean="0"/>
              <a:t>19/04/2020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887C5F-2000-4B97-A744-4007CD6660A7}" type="slidenum">
              <a:rPr lang="en-GB" smtClean="0"/>
              <a:t>‹#›</a:t>
            </a:fld>
            <a:endParaRPr lang="en-GB"/>
          </a:p>
        </p:txBody>
      </p:sp>
    </p:spTree>
    <p:extLst>
      <p:ext uri="{BB962C8B-B14F-4D97-AF65-F5344CB8AC3E}">
        <p14:creationId xmlns:p14="http://schemas.microsoft.com/office/powerpoint/2010/main" val="2201462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7B5BBC8-7944-411C-A4AF-5948AEDEEB79}" type="datetimeFigureOut">
              <a:rPr lang="en-GB" smtClean="0"/>
              <a:t>19/04/2020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887C5F-2000-4B97-A744-4007CD6660A7}" type="slidenum">
              <a:rPr lang="en-GB" smtClean="0"/>
              <a:t>‹#›</a:t>
            </a:fld>
            <a:endParaRPr lang="en-GB"/>
          </a:p>
        </p:txBody>
      </p:sp>
    </p:spTree>
    <p:extLst>
      <p:ext uri="{BB962C8B-B14F-4D97-AF65-F5344CB8AC3E}">
        <p14:creationId xmlns:p14="http://schemas.microsoft.com/office/powerpoint/2010/main" val="2051725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7B5BBC8-7944-411C-A4AF-5948AEDEEB79}" type="datetimeFigureOut">
              <a:rPr lang="en-GB" smtClean="0"/>
              <a:t>19/04/2020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887C5F-2000-4B97-A744-4007CD6660A7}" type="slidenum">
              <a:rPr lang="en-GB" smtClean="0"/>
              <a:t>‹#›</a:t>
            </a:fld>
            <a:endParaRPr lang="en-GB"/>
          </a:p>
        </p:txBody>
      </p:sp>
    </p:spTree>
    <p:extLst>
      <p:ext uri="{BB962C8B-B14F-4D97-AF65-F5344CB8AC3E}">
        <p14:creationId xmlns:p14="http://schemas.microsoft.com/office/powerpoint/2010/main" val="294680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7B5BBC8-7944-411C-A4AF-5948AEDEEB79}" type="datetimeFigureOut">
              <a:rPr lang="en-GB" smtClean="0"/>
              <a:t>19/04/2020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887C5F-2000-4B97-A744-4007CD6660A7}" type="slidenum">
              <a:rPr lang="en-GB" smtClean="0"/>
              <a:t>‹#›</a:t>
            </a:fld>
            <a:endParaRPr lang="en-GB"/>
          </a:p>
        </p:txBody>
      </p:sp>
    </p:spTree>
    <p:extLst>
      <p:ext uri="{BB962C8B-B14F-4D97-AF65-F5344CB8AC3E}">
        <p14:creationId xmlns:p14="http://schemas.microsoft.com/office/powerpoint/2010/main" val="3436154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B5BBC8-7944-411C-A4AF-5948AEDEEB79}" type="datetimeFigureOut">
              <a:rPr lang="en-GB" smtClean="0"/>
              <a:t>19/04/2020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887C5F-2000-4B97-A744-4007CD6660A7}" type="slidenum">
              <a:rPr lang="en-GB" smtClean="0"/>
              <a:t>‹#›</a:t>
            </a:fld>
            <a:endParaRPr lang="en-GB"/>
          </a:p>
        </p:txBody>
      </p:sp>
    </p:spTree>
    <p:extLst>
      <p:ext uri="{BB962C8B-B14F-4D97-AF65-F5344CB8AC3E}">
        <p14:creationId xmlns:p14="http://schemas.microsoft.com/office/powerpoint/2010/main" val="565680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7B5BBC8-7944-411C-A4AF-5948AEDEEB79}" type="datetimeFigureOut">
              <a:rPr lang="en-GB" smtClean="0"/>
              <a:t>19/04/2020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887C5F-2000-4B97-A744-4007CD6660A7}" type="slidenum">
              <a:rPr lang="en-GB" smtClean="0"/>
              <a:t>‹#›</a:t>
            </a:fld>
            <a:endParaRPr lang="en-GB"/>
          </a:p>
        </p:txBody>
      </p:sp>
    </p:spTree>
    <p:extLst>
      <p:ext uri="{BB962C8B-B14F-4D97-AF65-F5344CB8AC3E}">
        <p14:creationId xmlns:p14="http://schemas.microsoft.com/office/powerpoint/2010/main" val="316829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7B5BBC8-7944-411C-A4AF-5948AEDEEB79}" type="datetimeFigureOut">
              <a:rPr lang="en-GB" smtClean="0"/>
              <a:t>19/04/2020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5887C5F-2000-4B97-A744-4007CD6660A7}" type="slidenum">
              <a:rPr lang="en-GB" smtClean="0"/>
              <a:t>‹#›</a:t>
            </a:fld>
            <a:endParaRPr lang="en-GB"/>
          </a:p>
        </p:txBody>
      </p:sp>
    </p:spTree>
    <p:extLst>
      <p:ext uri="{BB962C8B-B14F-4D97-AF65-F5344CB8AC3E}">
        <p14:creationId xmlns:p14="http://schemas.microsoft.com/office/powerpoint/2010/main" val="4214275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7B5BBC8-7944-411C-A4AF-5948AEDEEB79}" type="datetimeFigureOut">
              <a:rPr lang="en-GB" smtClean="0"/>
              <a:t>19/04/2020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5887C5F-2000-4B97-A744-4007CD6660A7}" type="slidenum">
              <a:rPr lang="en-GB" smtClean="0"/>
              <a:t>‹#›</a:t>
            </a:fld>
            <a:endParaRPr lang="en-GB"/>
          </a:p>
        </p:txBody>
      </p:sp>
    </p:spTree>
    <p:extLst>
      <p:ext uri="{BB962C8B-B14F-4D97-AF65-F5344CB8AC3E}">
        <p14:creationId xmlns:p14="http://schemas.microsoft.com/office/powerpoint/2010/main" val="2705007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B5BBC8-7944-411C-A4AF-5948AEDEEB79}" type="datetimeFigureOut">
              <a:rPr lang="en-GB" smtClean="0"/>
              <a:t>19/04/2020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5887C5F-2000-4B97-A744-4007CD6660A7}" type="slidenum">
              <a:rPr lang="en-GB" smtClean="0"/>
              <a:t>‹#›</a:t>
            </a:fld>
            <a:endParaRPr lang="en-GB"/>
          </a:p>
        </p:txBody>
      </p:sp>
    </p:spTree>
    <p:extLst>
      <p:ext uri="{BB962C8B-B14F-4D97-AF65-F5344CB8AC3E}">
        <p14:creationId xmlns:p14="http://schemas.microsoft.com/office/powerpoint/2010/main" val="3914652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B5BBC8-7944-411C-A4AF-5948AEDEEB79}" type="datetimeFigureOut">
              <a:rPr lang="en-GB" smtClean="0"/>
              <a:t>19/04/2020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887C5F-2000-4B97-A744-4007CD6660A7}" type="slidenum">
              <a:rPr lang="en-GB" smtClean="0"/>
              <a:t>‹#›</a:t>
            </a:fld>
            <a:endParaRPr lang="en-GB"/>
          </a:p>
        </p:txBody>
      </p:sp>
    </p:spTree>
    <p:extLst>
      <p:ext uri="{BB962C8B-B14F-4D97-AF65-F5344CB8AC3E}">
        <p14:creationId xmlns:p14="http://schemas.microsoft.com/office/powerpoint/2010/main" val="4115615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B5BBC8-7944-411C-A4AF-5948AEDEEB79}" type="datetimeFigureOut">
              <a:rPr lang="en-GB" smtClean="0"/>
              <a:t>19/04/2020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887C5F-2000-4B97-A744-4007CD6660A7}" type="slidenum">
              <a:rPr lang="en-GB" smtClean="0"/>
              <a:t>‹#›</a:t>
            </a:fld>
            <a:endParaRPr lang="en-GB"/>
          </a:p>
        </p:txBody>
      </p:sp>
    </p:spTree>
    <p:extLst>
      <p:ext uri="{BB962C8B-B14F-4D97-AF65-F5344CB8AC3E}">
        <p14:creationId xmlns:p14="http://schemas.microsoft.com/office/powerpoint/2010/main" val="1307363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B5BBC8-7944-411C-A4AF-5948AEDEEB79}" type="datetimeFigureOut">
              <a:rPr lang="en-GB" smtClean="0"/>
              <a:t>19/04/2020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887C5F-2000-4B97-A744-4007CD6660A7}" type="slidenum">
              <a:rPr lang="en-GB" smtClean="0"/>
              <a:t>‹#›</a:t>
            </a:fld>
            <a:endParaRPr lang="en-GB"/>
          </a:p>
        </p:txBody>
      </p:sp>
    </p:spTree>
    <p:extLst>
      <p:ext uri="{BB962C8B-B14F-4D97-AF65-F5344CB8AC3E}">
        <p14:creationId xmlns:p14="http://schemas.microsoft.com/office/powerpoint/2010/main" val="3779515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uk/imgres?imgurl=http://www.ritzsite.nl/Spyker/1898_Spyker_Golden_State_Coach.JPG&amp;imgrefurl=http://www.ritzsite.nl/Spyker/02_spyker.htm&amp;usg=__KuVT_g1zM1M8EIJVol49eMHcDTQ=&amp;h=556&amp;w=800&amp;sz=158&amp;hl=en&amp;start=4&amp;zoom=1&amp;tbnid=U3ha2CshOJIbEM:&amp;tbnh=99&amp;tbnw=143&amp;ei=svVET_CKOIjU8QPB8diuBA&amp;prev=/search%3Fq%3Dgold%2Bstate%2Bcoach%26um%3D1%26hl%3Den%26safe%3Dvss%26sa%3DN%26biw%3D943%26bih%3D450%26sout%3D1%26tbm%3Disch&amp;um=1&amp;itbs=1"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uk/imgres?imgurl=http://madameguillotine.files.wordpress.com/2011/06/207379.jpg%3Fw%3D500&amp;imgrefurl=http://madameguillotine.org.uk/2011/06/02/the-queens-coronation-dress-2nd-june-1953/&amp;usg=__tlq0GxJ0nG6C7jyXhA26D39A_TY=&amp;h=428&amp;w=378&amp;sz=53&amp;hl=en&amp;start=2&amp;zoom=1&amp;tbnid=q0h5glxamy4UvM:&amp;tbnh=126&amp;tbnw=111&amp;ei=jvRET_rWO4fN8QPStZi7BA&amp;prev=/search%3Fq%3DQueens%2Bcoronation%2Bcrown%26hl%3Den%26safe%3Dvss%26sa%3DN%26biw%3D943%26bih%3D450%26gbv%3D2%26sout%3D1%26tbm%3Disch&amp;itbs=1"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uk/imgres?imgurl=http://www.royalcollection.org.uk/egallery/images/collection_large/31702.jpg&amp;imgrefurl=http://www.royalcollection.org.uk/eGallery/object.asp%3Fobject%3D31702&amp;usg=__f_7EPgg3tQv907qbG6_QZXfpe5c=&amp;h=300&amp;w=300&amp;sz=17&amp;hl=en&amp;start=1&amp;zoom=1&amp;tbnid=wex42r6CT-1JWM:&amp;tbnh=116&amp;tbnw=116&amp;ei=lfhET5DTFM-w8QPEqvHaBA&amp;prev=/search%3Fq%3Ddiadem%26um%3D1%26hl%3Den%26safe%3Dvss%26sa%3DN%26biw%3D943%26bih%3D450%26sout%3D1%26tbm%3Disch&amp;um=1&amp;itbs=1"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ww.bbc.co.uk/news/uk-22764987"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uk/imgres?imgurl=http://www.woodlands-junior.kent.sch.uk/customs/questions/london/images/buildings/westminsterlo.jpg&amp;imgrefurl=http://www.woodlands-junior.kent.sch.uk/customs/questions/london/attractions/abbey.html&amp;usg=___ef4oysBJYDgdhkLbrAfTn4J1zk=&amp;h=399&amp;w=600&amp;sz=141&amp;hl=en&amp;start=9&amp;zoom=1&amp;tbnid=YdA4qcleKEi5bM:&amp;tbnh=90&amp;tbnw=135&amp;ei=JvNET-H1O8LE8QOOv7DRBA&amp;prev=/search%3Fq%3DWestminster%26hl%3Den%26safe%3Dvss%26biw%3D943%26bih%3D450%26gbv%3D2%26sout%3D1%26tbm%3Disch&amp;itbs=1"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bTOXdND_Yoo"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en/boys-studying-children-student-1844435/"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6600" b="1" dirty="0"/>
              <a:t>Home Learning Challenge</a:t>
            </a:r>
          </a:p>
        </p:txBody>
      </p:sp>
      <p:sp>
        <p:nvSpPr>
          <p:cNvPr id="3" name="Subtitle 2"/>
          <p:cNvSpPr>
            <a:spLocks noGrp="1"/>
          </p:cNvSpPr>
          <p:nvPr>
            <p:ph type="subTitle" idx="1"/>
          </p:nvPr>
        </p:nvSpPr>
        <p:spPr>
          <a:xfrm>
            <a:off x="1524000" y="3962256"/>
            <a:ext cx="9144000" cy="1655762"/>
          </a:xfrm>
        </p:spPr>
        <p:txBody>
          <a:bodyPr/>
          <a:lstStyle/>
          <a:p>
            <a:r>
              <a:rPr lang="en-GB" sz="4000" b="1" dirty="0"/>
              <a:t>Year 2 Week 1</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431962"/>
            <a:ext cx="10058400" cy="1592580"/>
          </a:xfrm>
          <a:prstGeom prst="rect">
            <a:avLst/>
          </a:prstGeom>
        </p:spPr>
      </p:pic>
    </p:spTree>
    <p:extLst>
      <p:ext uri="{BB962C8B-B14F-4D97-AF65-F5344CB8AC3E}">
        <p14:creationId xmlns:p14="http://schemas.microsoft.com/office/powerpoint/2010/main" val="7226658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2939" y="132522"/>
            <a:ext cx="8830540" cy="3323987"/>
          </a:xfrm>
          <a:prstGeom prst="rect">
            <a:avLst/>
          </a:prstGeom>
        </p:spPr>
        <p:txBody>
          <a:bodyPr wrap="square">
            <a:spAutoFit/>
          </a:bodyPr>
          <a:lstStyle/>
          <a:p>
            <a:r>
              <a:rPr lang="en-GB" sz="2400" u="sng" dirty="0">
                <a:latin typeface="Comic Sans MS" pitchFamily="66" charset="0"/>
              </a:rPr>
              <a:t>The Journey</a:t>
            </a:r>
          </a:p>
          <a:p>
            <a:r>
              <a:rPr lang="en-GB" sz="2400" dirty="0">
                <a:latin typeface="Comic Sans MS" pitchFamily="66" charset="0"/>
              </a:rPr>
              <a:t>The Queen, with The Duke of Edinburgh, was driven from Buckingham Palace to Westminster Abbey in the Gold State Coach, which was pulled by eight grey male horses: Cunningham, Tovey, Noah, Tedder, Eisenhower, Snow White, Tipperary and McCreery. The Gold State Coach has been used by The Queen twice since her Coronation - at the Silver and Golden Jubilees.</a:t>
            </a:r>
            <a:r>
              <a:rPr lang="en-GB" dirty="0"/>
              <a:t/>
            </a:r>
            <a:br>
              <a:rPr lang="en-GB" dirty="0"/>
            </a:br>
            <a:endParaRPr lang="en-GB" dirty="0"/>
          </a:p>
        </p:txBody>
      </p:sp>
      <p:pic>
        <p:nvPicPr>
          <p:cNvPr id="4098" name="Picture 2" descr="http://t2.gstatic.com/images?q=tbn:ANd9GcTHo6SAw8i8cVbmLGL2if5Ne17QrEBJpQhj3eWwg6v537wJHkVm5yD_DKi8:www.ritzsite.nl/Spyker/1898_Spyker_Golden_State_Coach.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946" y="3203419"/>
            <a:ext cx="5832648" cy="35893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FFD97AE6-C8CA-4348-B613-A5F876A0838D}"/>
              </a:ext>
            </a:extLst>
          </p:cNvPr>
          <p:cNvSpPr/>
          <p:nvPr/>
        </p:nvSpPr>
        <p:spPr>
          <a:xfrm>
            <a:off x="9290857" y="4412973"/>
            <a:ext cx="2769704" cy="2312505"/>
          </a:xfrm>
          <a:prstGeom prst="round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r>
              <a:rPr lang="en-GB" sz="1600" b="1" dirty="0">
                <a:solidFill>
                  <a:srgbClr val="0070C0"/>
                </a:solidFill>
                <a:latin typeface="Comic Sans MS" panose="030F0702030302020204" pitchFamily="66" charset="0"/>
              </a:rPr>
              <a:t>Vocabulary Check!</a:t>
            </a:r>
          </a:p>
          <a:p>
            <a:endParaRPr lang="en-GB" sz="1600" dirty="0">
              <a:solidFill>
                <a:srgbClr val="0070C0"/>
              </a:solidFill>
              <a:latin typeface="Comic Sans MS" panose="030F0702030302020204" pitchFamily="66" charset="0"/>
            </a:endParaRPr>
          </a:p>
          <a:p>
            <a:r>
              <a:rPr lang="en-GB" sz="1600" dirty="0">
                <a:solidFill>
                  <a:srgbClr val="0070C0"/>
                </a:solidFill>
                <a:latin typeface="Comic Sans MS" panose="030F0702030302020204" pitchFamily="66" charset="0"/>
              </a:rPr>
              <a:t>Jubilee – </a:t>
            </a:r>
            <a:r>
              <a:rPr lang="en-GB" sz="1600" dirty="0"/>
              <a:t>A special anniversary of an event, especially one celebrating twenty-five or fifty years of a reign or activity </a:t>
            </a:r>
          </a:p>
          <a:p>
            <a:pPr algn="ctr"/>
            <a:endParaRPr lang="en-GB" dirty="0"/>
          </a:p>
        </p:txBody>
      </p:sp>
      <p:sp>
        <p:nvSpPr>
          <p:cNvPr id="5" name="Arrow: Right 4">
            <a:extLst>
              <a:ext uri="{FF2B5EF4-FFF2-40B4-BE49-F238E27FC236}">
                <a16:creationId xmlns:a16="http://schemas.microsoft.com/office/drawing/2014/main" id="{22046560-4DC5-4D2C-B974-410340B37EB9}"/>
              </a:ext>
            </a:extLst>
          </p:cNvPr>
          <p:cNvSpPr/>
          <p:nvPr/>
        </p:nvSpPr>
        <p:spPr>
          <a:xfrm rot="522397">
            <a:off x="490330" y="3636526"/>
            <a:ext cx="2809461" cy="887896"/>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a:latin typeface="Comic Sans MS" panose="030F0702030302020204" pitchFamily="66" charset="0"/>
              </a:rPr>
              <a:t>Gold State Coach</a:t>
            </a:r>
          </a:p>
        </p:txBody>
      </p:sp>
    </p:spTree>
    <p:extLst>
      <p:ext uri="{BB962C8B-B14F-4D97-AF65-F5344CB8AC3E}">
        <p14:creationId xmlns:p14="http://schemas.microsoft.com/office/powerpoint/2010/main" val="2821207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0CC9B-24C1-4F83-9B32-F74EF5785401}"/>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BFC6FAFF-51C9-4A53-9874-BC5E677DD92B}"/>
              </a:ext>
            </a:extLst>
          </p:cNvPr>
          <p:cNvSpPr>
            <a:spLocks noGrp="1"/>
          </p:cNvSpPr>
          <p:nvPr>
            <p:ph idx="1"/>
          </p:nvPr>
        </p:nvSpPr>
        <p:spPr>
          <a:xfrm>
            <a:off x="251791" y="2372139"/>
            <a:ext cx="11701670" cy="3804824"/>
          </a:xfrm>
        </p:spPr>
        <p:txBody>
          <a:bodyPr>
            <a:normAutofit/>
          </a:bodyPr>
          <a:lstStyle/>
          <a:p>
            <a:pPr marL="0" indent="0" algn="ctr">
              <a:buNone/>
            </a:pPr>
            <a:r>
              <a:rPr lang="en-GB" sz="4000" dirty="0">
                <a:latin typeface="Comic Sans MS" panose="030F0702030302020204" pitchFamily="66" charset="0"/>
              </a:rPr>
              <a:t>What did the Queen wear for her coronation?</a:t>
            </a:r>
          </a:p>
        </p:txBody>
      </p:sp>
      <p:sp>
        <p:nvSpPr>
          <p:cNvPr id="4" name="Rectangle 3">
            <a:extLst>
              <a:ext uri="{FF2B5EF4-FFF2-40B4-BE49-F238E27FC236}">
                <a16:creationId xmlns:a16="http://schemas.microsoft.com/office/drawing/2014/main" id="{4A906BDA-45DA-45FA-B2EF-5C9A079C7030}"/>
              </a:ext>
            </a:extLst>
          </p:cNvPr>
          <p:cNvSpPr/>
          <p:nvPr/>
        </p:nvSpPr>
        <p:spPr>
          <a:xfrm>
            <a:off x="101600" y="153347"/>
            <a:ext cx="3211444" cy="1370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Ask children the questions and discuss what they think.  Look at the answer together – What was the same/different?</a:t>
            </a:r>
          </a:p>
        </p:txBody>
      </p:sp>
    </p:spTree>
    <p:extLst>
      <p:ext uri="{BB962C8B-B14F-4D97-AF65-F5344CB8AC3E}">
        <p14:creationId xmlns:p14="http://schemas.microsoft.com/office/powerpoint/2010/main" val="152670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610" y="512851"/>
            <a:ext cx="5528602" cy="5109091"/>
          </a:xfrm>
          <a:prstGeom prst="rect">
            <a:avLst/>
          </a:prstGeom>
        </p:spPr>
        <p:txBody>
          <a:bodyPr wrap="square">
            <a:spAutoFit/>
          </a:bodyPr>
          <a:lstStyle/>
          <a:p>
            <a:r>
              <a:rPr lang="en-GB" sz="2200" u="sng" dirty="0">
                <a:latin typeface="Comic Sans MS" pitchFamily="66" charset="0"/>
              </a:rPr>
              <a:t>What the Queen wore</a:t>
            </a:r>
          </a:p>
          <a:p>
            <a:r>
              <a:rPr lang="en-GB" sz="2200" dirty="0">
                <a:latin typeface="Comic Sans MS" pitchFamily="66" charset="0"/>
              </a:rPr>
              <a:t>The Queen's Coronation dress was made by Mr Norman </a:t>
            </a:r>
            <a:r>
              <a:rPr lang="en-GB" sz="2200" dirty="0" err="1">
                <a:latin typeface="Comic Sans MS" pitchFamily="66" charset="0"/>
              </a:rPr>
              <a:t>Hartnell</a:t>
            </a:r>
            <a:r>
              <a:rPr lang="en-GB" sz="2200" dirty="0">
                <a:latin typeface="Comic Sans MS" pitchFamily="66" charset="0"/>
              </a:rPr>
              <a:t>. The dress was made of white </a:t>
            </a:r>
            <a:r>
              <a:rPr lang="en-GB" sz="2200" b="1" dirty="0">
                <a:latin typeface="Comic Sans MS" pitchFamily="66" charset="0"/>
              </a:rPr>
              <a:t>satin</a:t>
            </a:r>
            <a:r>
              <a:rPr lang="en-GB" sz="2200" dirty="0">
                <a:latin typeface="Comic Sans MS" pitchFamily="66" charset="0"/>
              </a:rPr>
              <a:t> and </a:t>
            </a:r>
            <a:r>
              <a:rPr lang="en-GB" sz="2200" b="1" dirty="0">
                <a:latin typeface="Comic Sans MS" pitchFamily="66" charset="0"/>
              </a:rPr>
              <a:t>embroidered</a:t>
            </a:r>
            <a:r>
              <a:rPr lang="en-GB" sz="2200" dirty="0">
                <a:latin typeface="Comic Sans MS" pitchFamily="66" charset="0"/>
              </a:rPr>
              <a:t> with the </a:t>
            </a:r>
            <a:r>
              <a:rPr lang="en-GB" sz="2200" b="1" dirty="0">
                <a:latin typeface="Comic Sans MS" pitchFamily="66" charset="0"/>
              </a:rPr>
              <a:t>emblems</a:t>
            </a:r>
            <a:r>
              <a:rPr lang="en-GB" sz="2200" dirty="0">
                <a:latin typeface="Comic Sans MS" pitchFamily="66" charset="0"/>
              </a:rPr>
              <a:t> of the United Kingdom and the Commonwealth. It had short sleeves with a full, flaring skirt.  The neckline was cut square over the shoulders, before curving into a heart-shaped centre. The dress's exquisite embroidery in gold and silver thread and pastel-coloured silks was </a:t>
            </a:r>
            <a:r>
              <a:rPr lang="en-GB" sz="2200" b="1" dirty="0">
                <a:latin typeface="Comic Sans MS" pitchFamily="66" charset="0"/>
              </a:rPr>
              <a:t>encrusted</a:t>
            </a:r>
            <a:r>
              <a:rPr lang="en-GB" sz="2200" dirty="0">
                <a:latin typeface="Comic Sans MS" pitchFamily="66" charset="0"/>
              </a:rPr>
              <a:t> with seed pearls and crystals to create a lattice-work effect.</a:t>
            </a:r>
            <a:r>
              <a:rPr lang="en-GB" dirty="0"/>
              <a:t/>
            </a:r>
            <a:br>
              <a:rPr lang="en-GB" dirty="0"/>
            </a:br>
            <a:endParaRPr lang="en-GB" dirty="0"/>
          </a:p>
        </p:txBody>
      </p:sp>
      <p:pic>
        <p:nvPicPr>
          <p:cNvPr id="4" name="Picture 3" descr="A picture containing dress, photo, different, sitting&#10;&#10;Description automatically generated">
            <a:extLst>
              <a:ext uri="{FF2B5EF4-FFF2-40B4-BE49-F238E27FC236}">
                <a16:creationId xmlns:a16="http://schemas.microsoft.com/office/drawing/2014/main" id="{1017ACF3-FF6F-441A-8058-02BC93837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32522"/>
            <a:ext cx="4992320" cy="3975244"/>
          </a:xfrm>
          <a:prstGeom prst="rect">
            <a:avLst/>
          </a:prstGeom>
        </p:spPr>
      </p:pic>
      <p:sp>
        <p:nvSpPr>
          <p:cNvPr id="6" name="Rectangle: Rounded Corners 5">
            <a:extLst>
              <a:ext uri="{FF2B5EF4-FFF2-40B4-BE49-F238E27FC236}">
                <a16:creationId xmlns:a16="http://schemas.microsoft.com/office/drawing/2014/main" id="{D88134EF-78B5-4186-AC82-3D972116FA9D}"/>
              </a:ext>
            </a:extLst>
          </p:cNvPr>
          <p:cNvSpPr/>
          <p:nvPr/>
        </p:nvSpPr>
        <p:spPr>
          <a:xfrm>
            <a:off x="6855795" y="4547664"/>
            <a:ext cx="5209595" cy="2064151"/>
          </a:xfrm>
          <a:prstGeom prst="round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r>
              <a:rPr lang="en-GB" sz="1600" b="1" dirty="0">
                <a:solidFill>
                  <a:srgbClr val="0070C0"/>
                </a:solidFill>
                <a:latin typeface="Comic Sans MS" panose="030F0702030302020204" pitchFamily="66" charset="0"/>
              </a:rPr>
              <a:t>Vocabulary Check!</a:t>
            </a:r>
            <a:endParaRPr lang="en-GB" sz="1600" dirty="0">
              <a:solidFill>
                <a:srgbClr val="0070C0"/>
              </a:solidFill>
              <a:latin typeface="Comic Sans MS" panose="030F0702030302020204" pitchFamily="66" charset="0"/>
            </a:endParaRPr>
          </a:p>
          <a:p>
            <a:r>
              <a:rPr lang="en-GB" sz="1600" dirty="0">
                <a:solidFill>
                  <a:srgbClr val="0070C0"/>
                </a:solidFill>
                <a:latin typeface="Comic Sans MS" panose="030F0702030302020204" pitchFamily="66" charset="0"/>
              </a:rPr>
              <a:t>Satin – </a:t>
            </a:r>
            <a:r>
              <a:rPr lang="en-GB" dirty="0"/>
              <a:t>a smooth, glossy fabric</a:t>
            </a:r>
            <a:endParaRPr lang="en-GB" sz="1600" dirty="0">
              <a:solidFill>
                <a:srgbClr val="0070C0"/>
              </a:solidFill>
              <a:latin typeface="Comic Sans MS" panose="030F0702030302020204" pitchFamily="66" charset="0"/>
            </a:endParaRPr>
          </a:p>
          <a:p>
            <a:r>
              <a:rPr lang="en-GB" sz="1600" dirty="0">
                <a:solidFill>
                  <a:srgbClr val="0070C0"/>
                </a:solidFill>
                <a:latin typeface="Comic Sans MS" panose="030F0702030302020204" pitchFamily="66" charset="0"/>
              </a:rPr>
              <a:t>Embroidered – </a:t>
            </a:r>
            <a:r>
              <a:rPr lang="en-GB" sz="1600" dirty="0">
                <a:solidFill>
                  <a:schemeClr val="tx1"/>
                </a:solidFill>
              </a:rPr>
              <a:t>cloth</a:t>
            </a:r>
            <a:r>
              <a:rPr lang="en-GB" sz="1600" dirty="0">
                <a:solidFill>
                  <a:srgbClr val="0070C0"/>
                </a:solidFill>
                <a:latin typeface="Comic Sans MS" panose="030F0702030302020204" pitchFamily="66" charset="0"/>
              </a:rPr>
              <a:t> </a:t>
            </a:r>
            <a:r>
              <a:rPr lang="en-GB" dirty="0"/>
              <a:t>decorated with patterns sewn on with thread</a:t>
            </a:r>
            <a:endParaRPr lang="en-GB" sz="1600" dirty="0">
              <a:solidFill>
                <a:srgbClr val="0070C0"/>
              </a:solidFill>
              <a:latin typeface="Comic Sans MS" panose="030F0702030302020204" pitchFamily="66" charset="0"/>
            </a:endParaRPr>
          </a:p>
          <a:p>
            <a:r>
              <a:rPr lang="en-GB" sz="1600" dirty="0">
                <a:solidFill>
                  <a:srgbClr val="0070C0"/>
                </a:solidFill>
                <a:latin typeface="Comic Sans MS" panose="030F0702030302020204" pitchFamily="66" charset="0"/>
              </a:rPr>
              <a:t>Emblems – </a:t>
            </a:r>
            <a:r>
              <a:rPr lang="en-GB" sz="1600" dirty="0">
                <a:solidFill>
                  <a:schemeClr val="tx1"/>
                </a:solidFill>
              </a:rPr>
              <a:t>a</a:t>
            </a:r>
            <a:r>
              <a:rPr lang="en-GB" sz="1600" dirty="0">
                <a:solidFill>
                  <a:srgbClr val="0070C0"/>
                </a:solidFill>
                <a:latin typeface="Comic Sans MS" panose="030F0702030302020204" pitchFamily="66" charset="0"/>
              </a:rPr>
              <a:t> </a:t>
            </a:r>
            <a:r>
              <a:rPr lang="en-GB" dirty="0"/>
              <a:t>symbolic object as a distinctive badge of a nation, </a:t>
            </a:r>
            <a:r>
              <a:rPr lang="en-GB" dirty="0" smtClean="0"/>
              <a:t>organisation</a:t>
            </a:r>
            <a:r>
              <a:rPr lang="en-GB" dirty="0"/>
              <a:t>, or family</a:t>
            </a:r>
            <a:endParaRPr lang="en-GB" sz="1600" dirty="0">
              <a:solidFill>
                <a:srgbClr val="0070C0"/>
              </a:solidFill>
              <a:latin typeface="Comic Sans MS" panose="030F0702030302020204" pitchFamily="66" charset="0"/>
            </a:endParaRPr>
          </a:p>
          <a:p>
            <a:r>
              <a:rPr lang="en-GB" sz="1600" dirty="0">
                <a:solidFill>
                  <a:srgbClr val="0070C0"/>
                </a:solidFill>
                <a:latin typeface="Comic Sans MS" panose="030F0702030302020204" pitchFamily="66" charset="0"/>
              </a:rPr>
              <a:t>Encrusted – </a:t>
            </a:r>
            <a:r>
              <a:rPr lang="en-GB" dirty="0"/>
              <a:t>decorated with a hard surface layer</a:t>
            </a:r>
            <a:endParaRPr lang="en-GB" sz="1600" dirty="0">
              <a:solidFill>
                <a:srgbClr val="0070C0"/>
              </a:solidFill>
              <a:latin typeface="Comic Sans MS" panose="030F0702030302020204" pitchFamily="66" charset="0"/>
            </a:endParaRPr>
          </a:p>
          <a:p>
            <a:pPr algn="ctr"/>
            <a:endParaRPr lang="en-GB" dirty="0"/>
          </a:p>
        </p:txBody>
      </p:sp>
    </p:spTree>
    <p:extLst>
      <p:ext uri="{BB962C8B-B14F-4D97-AF65-F5344CB8AC3E}">
        <p14:creationId xmlns:p14="http://schemas.microsoft.com/office/powerpoint/2010/main" val="118580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he queens coronation dre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5457" y="485716"/>
            <a:ext cx="8829850" cy="5886567"/>
          </a:xfrm>
          <a:prstGeom prst="rect">
            <a:avLst/>
          </a:prstGeom>
          <a:noFill/>
          <a:extLst>
            <a:ext uri="{909E8E84-426E-40DD-AFC4-6F175D3DCCD1}">
              <a14:hiddenFill xmlns:a14="http://schemas.microsoft.com/office/drawing/2010/main">
                <a:solidFill>
                  <a:srgbClr val="FFFFFF"/>
                </a:solidFill>
              </a14:hiddenFill>
            </a:ext>
          </a:extLst>
        </p:spPr>
      </p:pic>
      <p:sp>
        <p:nvSpPr>
          <p:cNvPr id="3" name="Arrow: Right 2">
            <a:extLst>
              <a:ext uri="{FF2B5EF4-FFF2-40B4-BE49-F238E27FC236}">
                <a16:creationId xmlns:a16="http://schemas.microsoft.com/office/drawing/2014/main" id="{0385EDA9-0F0A-42B9-A6DC-0E20473E3545}"/>
              </a:ext>
            </a:extLst>
          </p:cNvPr>
          <p:cNvSpPr/>
          <p:nvPr/>
        </p:nvSpPr>
        <p:spPr>
          <a:xfrm rot="522397">
            <a:off x="478140" y="2904521"/>
            <a:ext cx="2809461" cy="1048956"/>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a:latin typeface="Comic Sans MS" panose="030F0702030302020204" pitchFamily="66" charset="0"/>
              </a:rPr>
              <a:t>The Queen’s coronation dress</a:t>
            </a:r>
          </a:p>
        </p:txBody>
      </p:sp>
    </p:spTree>
    <p:extLst>
      <p:ext uri="{BB962C8B-B14F-4D97-AF65-F5344CB8AC3E}">
        <p14:creationId xmlns:p14="http://schemas.microsoft.com/office/powerpoint/2010/main" val="3062406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C6FAFF-51C9-4A53-9874-BC5E677DD92B}"/>
              </a:ext>
            </a:extLst>
          </p:cNvPr>
          <p:cNvSpPr>
            <a:spLocks noGrp="1"/>
          </p:cNvSpPr>
          <p:nvPr>
            <p:ph idx="1"/>
          </p:nvPr>
        </p:nvSpPr>
        <p:spPr>
          <a:xfrm>
            <a:off x="251791" y="2372139"/>
            <a:ext cx="11701670" cy="3804824"/>
          </a:xfrm>
        </p:spPr>
        <p:txBody>
          <a:bodyPr>
            <a:normAutofit/>
          </a:bodyPr>
          <a:lstStyle/>
          <a:p>
            <a:pPr marL="0" indent="0" algn="ctr">
              <a:buNone/>
            </a:pPr>
            <a:r>
              <a:rPr lang="en-GB" sz="4000" u="sng" dirty="0">
                <a:latin typeface="Comic Sans MS" panose="030F0702030302020204" pitchFamily="66" charset="0"/>
              </a:rPr>
              <a:t>The Queen’s coronation</a:t>
            </a:r>
          </a:p>
        </p:txBody>
      </p:sp>
    </p:spTree>
    <p:extLst>
      <p:ext uri="{BB962C8B-B14F-4D97-AF65-F5344CB8AC3E}">
        <p14:creationId xmlns:p14="http://schemas.microsoft.com/office/powerpoint/2010/main" val="2869632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777" y="166124"/>
            <a:ext cx="7488832" cy="4339650"/>
          </a:xfrm>
          <a:prstGeom prst="rect">
            <a:avLst/>
          </a:prstGeom>
        </p:spPr>
        <p:txBody>
          <a:bodyPr wrap="square">
            <a:spAutoFit/>
          </a:bodyPr>
          <a:lstStyle/>
          <a:p>
            <a:r>
              <a:rPr lang="en-GB" sz="2400" u="sng" dirty="0">
                <a:latin typeface="Comic Sans MS" pitchFamily="66" charset="0"/>
              </a:rPr>
              <a:t>The Coronation</a:t>
            </a:r>
          </a:p>
          <a:p>
            <a:r>
              <a:rPr lang="en-GB" sz="2400" dirty="0">
                <a:latin typeface="Comic Sans MS" pitchFamily="66" charset="0"/>
              </a:rPr>
              <a:t>Queen Elizabeth II was crowned on 2 June, 1953 in Westminster Abbey. Her Majesty was the thirty-ninth Sovereign to be crowned at Westminster Abbey.</a:t>
            </a:r>
          </a:p>
          <a:p>
            <a:endParaRPr lang="en-GB" sz="2400" dirty="0">
              <a:latin typeface="Comic Sans MS" pitchFamily="66" charset="0"/>
            </a:endParaRPr>
          </a:p>
          <a:p>
            <a:r>
              <a:rPr lang="en-GB" sz="2400" dirty="0">
                <a:latin typeface="Comic Sans MS" pitchFamily="66" charset="0"/>
              </a:rPr>
              <a:t>Queen Elizabeth II is the sixth Queen to have been crowned in Westminster Abbey in her own right. The first was Queen Mary I, who was crowned on 1 October, 1553.</a:t>
            </a:r>
            <a:br>
              <a:rPr lang="en-GB" sz="2400" dirty="0">
                <a:latin typeface="Comic Sans MS" pitchFamily="66" charset="0"/>
              </a:rPr>
            </a:br>
            <a:r>
              <a:rPr lang="en-GB" dirty="0"/>
              <a:t/>
            </a:r>
            <a:br>
              <a:rPr lang="en-GB" dirty="0"/>
            </a:br>
            <a:endParaRPr lang="en-GB" dirty="0"/>
          </a:p>
        </p:txBody>
      </p:sp>
      <p:pic>
        <p:nvPicPr>
          <p:cNvPr id="3074" name="Picture 2" descr="http://t1.gstatic.com/images?q=tbn:ANd9GcTTnFyynSWnCrMTvJ_t7RnrCcflx3yO-dAcfZ8ICll9GO89Iukk3-NfQA:madameguillotine.files.wordpress.com/2011/06/207379.jpg%3Fw%3D50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5673" y="1091344"/>
            <a:ext cx="4796327" cy="4010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449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608" y="167884"/>
            <a:ext cx="5814392" cy="5539978"/>
          </a:xfrm>
          <a:prstGeom prst="rect">
            <a:avLst/>
          </a:prstGeom>
        </p:spPr>
        <p:txBody>
          <a:bodyPr wrap="square">
            <a:spAutoFit/>
          </a:bodyPr>
          <a:lstStyle/>
          <a:p>
            <a:r>
              <a:rPr lang="en-GB" sz="2400" dirty="0">
                <a:latin typeface="Comic Sans MS" pitchFamily="66" charset="0"/>
              </a:rPr>
              <a:t>The Queen's Coronation service began at 11.15 am and lasted almost three hours, finishing at 2.00 pm.</a:t>
            </a:r>
            <a:br>
              <a:rPr lang="en-GB" sz="2400" dirty="0">
                <a:latin typeface="Comic Sans MS" pitchFamily="66" charset="0"/>
              </a:rPr>
            </a:br>
            <a:endParaRPr lang="en-GB" sz="2400" dirty="0">
              <a:latin typeface="Comic Sans MS" pitchFamily="66" charset="0"/>
            </a:endParaRPr>
          </a:p>
          <a:p>
            <a:r>
              <a:rPr lang="en-GB" sz="2400" dirty="0">
                <a:latin typeface="Comic Sans MS" pitchFamily="66" charset="0"/>
              </a:rPr>
              <a:t>On her way to the Coronation, Her Majesty wore the George IV State Diadem - the one she is depicted wearing on stamps. It was made in 1820 for George IV's Coronation. The Diadem incorporates national symbols: roses, shamrocks and thistles and features 1,333 diamonds and 169 pearls. It is on display at The Queen's Gallery, Buckingham Palace.</a:t>
            </a:r>
            <a:r>
              <a:rPr lang="en-GB" dirty="0"/>
              <a:t/>
            </a:r>
            <a:br>
              <a:rPr lang="en-GB" dirty="0"/>
            </a:br>
            <a:endParaRPr lang="en-GB" dirty="0"/>
          </a:p>
        </p:txBody>
      </p:sp>
      <p:pic>
        <p:nvPicPr>
          <p:cNvPr id="6146" name="Picture 2" descr="http://t0.gstatic.com/images?q=tbn:ANd9GcRIv8wd2k4ilXdzECwe_tOth19BISCPKlmE1pmVHTcYIotkEb48RM_Xdw:www.royalcollection.org.uk/egallery/images/collection_large/3170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5296" y="852763"/>
            <a:ext cx="4855096" cy="4855099"/>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a16="http://schemas.microsoft.com/office/drawing/2014/main" id="{E7AD39FB-3E1C-4099-92CC-DCAA65BD8733}"/>
              </a:ext>
            </a:extLst>
          </p:cNvPr>
          <p:cNvSpPr/>
          <p:nvPr/>
        </p:nvSpPr>
        <p:spPr>
          <a:xfrm rot="21093777">
            <a:off x="4947131" y="4974340"/>
            <a:ext cx="2809461" cy="1008807"/>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a:latin typeface="Comic Sans MS" panose="030F0702030302020204" pitchFamily="66" charset="0"/>
              </a:rPr>
              <a:t>George IV State Diadem</a:t>
            </a:r>
          </a:p>
        </p:txBody>
      </p:sp>
    </p:spTree>
    <p:extLst>
      <p:ext uri="{BB962C8B-B14F-4D97-AF65-F5344CB8AC3E}">
        <p14:creationId xmlns:p14="http://schemas.microsoft.com/office/powerpoint/2010/main" val="121887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518" y="147126"/>
            <a:ext cx="5229133" cy="5909310"/>
          </a:xfrm>
          <a:prstGeom prst="rect">
            <a:avLst/>
          </a:prstGeom>
        </p:spPr>
        <p:txBody>
          <a:bodyPr wrap="square">
            <a:spAutoFit/>
          </a:bodyPr>
          <a:lstStyle/>
          <a:p>
            <a:r>
              <a:rPr lang="en-GB" sz="2400" dirty="0">
                <a:latin typeface="Comic Sans MS" pitchFamily="66" charset="0"/>
              </a:rPr>
              <a:t>The Queen's Coronation service was taken by the Archbishop of Canterbury, whose duty this has usually been since the </a:t>
            </a:r>
            <a:r>
              <a:rPr lang="en-GB" sz="2400" b="1" dirty="0">
                <a:latin typeface="Comic Sans MS" pitchFamily="66" charset="0"/>
              </a:rPr>
              <a:t>Conquest in 1066</a:t>
            </a:r>
            <a:r>
              <a:rPr lang="en-GB" sz="2400" dirty="0">
                <a:latin typeface="Comic Sans MS" pitchFamily="66" charset="0"/>
              </a:rPr>
              <a:t>. For the first time at the 1953 Coronation, a </a:t>
            </a:r>
            <a:r>
              <a:rPr lang="en-GB" sz="2400" b="1" dirty="0">
                <a:latin typeface="Comic Sans MS" pitchFamily="66" charset="0"/>
              </a:rPr>
              <a:t>representative </a:t>
            </a:r>
            <a:r>
              <a:rPr lang="en-GB" sz="2400" dirty="0">
                <a:latin typeface="Comic Sans MS" pitchFamily="66" charset="0"/>
              </a:rPr>
              <a:t>of another Church, the Moderator of the Church of Scotland, also took part in the service.</a:t>
            </a:r>
            <a:br>
              <a:rPr lang="en-GB" sz="2400" dirty="0">
                <a:latin typeface="Comic Sans MS" pitchFamily="66" charset="0"/>
              </a:rPr>
            </a:br>
            <a:r>
              <a:rPr lang="en-GB" sz="2400" dirty="0">
                <a:latin typeface="Comic Sans MS" pitchFamily="66" charset="0"/>
              </a:rPr>
              <a:t/>
            </a:r>
            <a:br>
              <a:rPr lang="en-GB" sz="2400" dirty="0">
                <a:latin typeface="Comic Sans MS" pitchFamily="66" charset="0"/>
              </a:rPr>
            </a:br>
            <a:r>
              <a:rPr lang="en-GB" sz="2400" dirty="0">
                <a:latin typeface="Comic Sans MS" pitchFamily="66" charset="0"/>
              </a:rPr>
              <a:t>The Coronation service fell into six basic parts: the recognition, the oath, the anointing, the investiture, which includes the crowning, the enthronement and the homage.</a:t>
            </a:r>
            <a:r>
              <a:rPr lang="en-GB" dirty="0"/>
              <a:t/>
            </a:r>
            <a:br>
              <a:rPr lang="en-GB" dirty="0"/>
            </a:br>
            <a:endParaRPr lang="en-GB" dirty="0"/>
          </a:p>
        </p:txBody>
      </p:sp>
      <p:pic>
        <p:nvPicPr>
          <p:cNvPr id="2050" name="Picture 2" descr="Queen Elizabeth's Coronation: what we can learn from 1953 - Telegraph">
            <a:extLst>
              <a:ext uri="{FF2B5EF4-FFF2-40B4-BE49-F238E27FC236}">
                <a16:creationId xmlns:a16="http://schemas.microsoft.com/office/drawing/2014/main" id="{358771D1-B9E0-4A82-9058-640A67C4AC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11" y="147126"/>
            <a:ext cx="6121682" cy="381527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748792D6-F952-4C5D-AC24-4E809C882D2A}"/>
              </a:ext>
            </a:extLst>
          </p:cNvPr>
          <p:cNvSpPr/>
          <p:nvPr/>
        </p:nvSpPr>
        <p:spPr>
          <a:xfrm>
            <a:off x="9435548" y="4147930"/>
            <a:ext cx="2629842" cy="2562943"/>
          </a:xfrm>
          <a:prstGeom prst="round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r>
              <a:rPr lang="en-GB" sz="1600" b="1" dirty="0">
                <a:solidFill>
                  <a:srgbClr val="0070C0"/>
                </a:solidFill>
                <a:latin typeface="Comic Sans MS" panose="030F0702030302020204" pitchFamily="66" charset="0"/>
              </a:rPr>
              <a:t>Vocabulary Check!</a:t>
            </a:r>
            <a:endParaRPr lang="en-GB" sz="1600" dirty="0">
              <a:solidFill>
                <a:srgbClr val="0070C0"/>
              </a:solidFill>
              <a:latin typeface="Comic Sans MS" panose="030F0702030302020204" pitchFamily="66" charset="0"/>
            </a:endParaRPr>
          </a:p>
          <a:p>
            <a:r>
              <a:rPr lang="en-GB" sz="1600" dirty="0">
                <a:solidFill>
                  <a:srgbClr val="0070C0"/>
                </a:solidFill>
                <a:latin typeface="Comic Sans MS" panose="030F0702030302020204" pitchFamily="66" charset="0"/>
              </a:rPr>
              <a:t>Conquest in 1066 – </a:t>
            </a:r>
            <a:r>
              <a:rPr lang="en-GB" sz="1600" dirty="0">
                <a:solidFill>
                  <a:schemeClr val="tx1"/>
                </a:solidFill>
              </a:rPr>
              <a:t>Battle of Hasting</a:t>
            </a:r>
          </a:p>
          <a:p>
            <a:endParaRPr lang="en-GB" sz="1600" dirty="0">
              <a:solidFill>
                <a:schemeClr val="tx1"/>
              </a:solidFill>
            </a:endParaRPr>
          </a:p>
          <a:p>
            <a:r>
              <a:rPr lang="en-GB" sz="1600" dirty="0">
                <a:solidFill>
                  <a:srgbClr val="0070C0"/>
                </a:solidFill>
                <a:latin typeface="Comic Sans MS" panose="030F0702030302020204" pitchFamily="66" charset="0"/>
              </a:rPr>
              <a:t>Representative – </a:t>
            </a:r>
            <a:r>
              <a:rPr lang="en-GB" sz="1600" dirty="0">
                <a:solidFill>
                  <a:schemeClr val="tx1"/>
                </a:solidFill>
              </a:rPr>
              <a:t>a person chosen to speak or act for others</a:t>
            </a:r>
            <a:endParaRPr lang="en-GB" dirty="0"/>
          </a:p>
        </p:txBody>
      </p:sp>
    </p:spTree>
    <p:extLst>
      <p:ext uri="{BB962C8B-B14F-4D97-AF65-F5344CB8AC3E}">
        <p14:creationId xmlns:p14="http://schemas.microsoft.com/office/powerpoint/2010/main" val="2572463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coronation pics2.jpg">
            <a:extLst>
              <a:ext uri="{FF2B5EF4-FFF2-40B4-BE49-F238E27FC236}">
                <a16:creationId xmlns:a16="http://schemas.microsoft.com/office/drawing/2014/main" id="{B4ED0B66-41EB-47F2-B1D3-ABD5229C1AC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4CF9B964-6435-4B6F-B2C5-C35393D000C5}"/>
              </a:ext>
            </a:extLst>
          </p:cNvPr>
          <p:cNvSpPr/>
          <p:nvPr/>
        </p:nvSpPr>
        <p:spPr>
          <a:xfrm>
            <a:off x="1775791" y="450574"/>
            <a:ext cx="1987826" cy="437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6621D44-D694-4D2F-8853-C518EF743278}"/>
              </a:ext>
            </a:extLst>
          </p:cNvPr>
          <p:cNvSpPr/>
          <p:nvPr/>
        </p:nvSpPr>
        <p:spPr>
          <a:xfrm>
            <a:off x="8680174" y="404192"/>
            <a:ext cx="1987826" cy="437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coronation pics3.jpg">
            <a:extLst>
              <a:ext uri="{FF2B5EF4-FFF2-40B4-BE49-F238E27FC236}">
                <a16:creationId xmlns:a16="http://schemas.microsoft.com/office/drawing/2014/main" id="{1F781CF4-6EB5-4B7F-BF98-67256D07A7F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E6442E8-535F-47AA-A59A-33D260C5D5C7}"/>
              </a:ext>
            </a:extLst>
          </p:cNvPr>
          <p:cNvSpPr/>
          <p:nvPr/>
        </p:nvSpPr>
        <p:spPr>
          <a:xfrm>
            <a:off x="1775790" y="450573"/>
            <a:ext cx="3087757" cy="16167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7C295DBD-E7E9-4AB4-8A4B-3F67B9F2DDB7}"/>
              </a:ext>
            </a:extLst>
          </p:cNvPr>
          <p:cNvSpPr/>
          <p:nvPr/>
        </p:nvSpPr>
        <p:spPr>
          <a:xfrm>
            <a:off x="1775790" y="530087"/>
            <a:ext cx="1987826" cy="437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5153" y="118334"/>
            <a:ext cx="11367247" cy="2154436"/>
          </a:xfrm>
          <a:prstGeom prst="rect">
            <a:avLst/>
          </a:prstGeom>
          <a:noFill/>
        </p:spPr>
        <p:txBody>
          <a:bodyPr wrap="square" rtlCol="0">
            <a:spAutoFit/>
          </a:bodyPr>
          <a:lstStyle/>
          <a:p>
            <a:endParaRPr lang="en-GB" b="1" u="sng" dirty="0">
              <a:latin typeface="Comic Sans MS" panose="030F0702030302020204" pitchFamily="66" charset="0"/>
            </a:endParaRPr>
          </a:p>
          <a:p>
            <a:pPr algn="ctr"/>
            <a:r>
              <a:rPr lang="en-GB" sz="4000" b="1" u="sng" dirty="0">
                <a:latin typeface="Comic Sans MS" panose="030F0702030302020204" pitchFamily="66" charset="0"/>
              </a:rPr>
              <a:t>We are learning about what a coronation is and what one looks like.</a:t>
            </a:r>
            <a:endParaRPr lang="en-GB" b="1" u="sng" dirty="0">
              <a:latin typeface="Comic Sans MS" panose="030F0702030302020204" pitchFamily="66" charset="0"/>
            </a:endParaRPr>
          </a:p>
          <a:p>
            <a:endParaRPr lang="en-GB" b="1" u="sng" dirty="0">
              <a:latin typeface="Comic Sans MS" panose="030F0702030302020204" pitchFamily="66" charset="0"/>
            </a:endParaRPr>
          </a:p>
          <a:p>
            <a:r>
              <a:rPr lang="en-GB" b="1" u="sng" dirty="0">
                <a:latin typeface="Comic Sans MS" panose="030F0702030302020204" pitchFamily="66" charset="0"/>
              </a:rPr>
              <a:t> </a:t>
            </a:r>
          </a:p>
        </p:txBody>
      </p:sp>
      <p:pic>
        <p:nvPicPr>
          <p:cNvPr id="1026" name="Picture 2" descr="Image result for the queens coronation">
            <a:extLst>
              <a:ext uri="{FF2B5EF4-FFF2-40B4-BE49-F238E27FC236}">
                <a16:creationId xmlns:a16="http://schemas.microsoft.com/office/drawing/2014/main" id="{50869505-276F-4A3E-9BF6-1636B7DDBC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4695" y="1851856"/>
            <a:ext cx="7562609" cy="4723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5686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coronation pics4.jpg">
            <a:extLst>
              <a:ext uri="{FF2B5EF4-FFF2-40B4-BE49-F238E27FC236}">
                <a16:creationId xmlns:a16="http://schemas.microsoft.com/office/drawing/2014/main" id="{47A61A03-58BE-4060-AA20-CD9DA125B8A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30269F8-C5B7-4B9C-807D-58CE172B0801}"/>
              </a:ext>
            </a:extLst>
          </p:cNvPr>
          <p:cNvSpPr/>
          <p:nvPr/>
        </p:nvSpPr>
        <p:spPr>
          <a:xfrm>
            <a:off x="1775791" y="450574"/>
            <a:ext cx="1987826" cy="437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DD99BF19-5E43-43BF-A2D9-18FC5D9DC7BD}"/>
              </a:ext>
            </a:extLst>
          </p:cNvPr>
          <p:cNvSpPr/>
          <p:nvPr/>
        </p:nvSpPr>
        <p:spPr>
          <a:xfrm>
            <a:off x="8580782" y="450574"/>
            <a:ext cx="1987826" cy="437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coronation pics5.jpg">
            <a:extLst>
              <a:ext uri="{FF2B5EF4-FFF2-40B4-BE49-F238E27FC236}">
                <a16:creationId xmlns:a16="http://schemas.microsoft.com/office/drawing/2014/main" id="{23BD2EF9-B8B0-46D8-B267-882F4DBFB1D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47284D76-3BB3-46CB-AC98-8845F1BD876E}"/>
              </a:ext>
            </a:extLst>
          </p:cNvPr>
          <p:cNvSpPr/>
          <p:nvPr/>
        </p:nvSpPr>
        <p:spPr>
          <a:xfrm>
            <a:off x="1775791" y="450574"/>
            <a:ext cx="1987826" cy="437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B84E560A-4DDC-429B-BBF5-75460A2B97D6}"/>
              </a:ext>
            </a:extLst>
          </p:cNvPr>
          <p:cNvSpPr/>
          <p:nvPr/>
        </p:nvSpPr>
        <p:spPr>
          <a:xfrm>
            <a:off x="8640417" y="311426"/>
            <a:ext cx="1987826" cy="437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coronation pics9.jpg">
            <a:extLst>
              <a:ext uri="{FF2B5EF4-FFF2-40B4-BE49-F238E27FC236}">
                <a16:creationId xmlns:a16="http://schemas.microsoft.com/office/drawing/2014/main" id="{645B766E-B7B8-4A4E-8C32-7865A18E0CA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55A21CF-48CA-4556-A411-DB6B21688C1A}"/>
              </a:ext>
            </a:extLst>
          </p:cNvPr>
          <p:cNvSpPr/>
          <p:nvPr/>
        </p:nvSpPr>
        <p:spPr>
          <a:xfrm>
            <a:off x="1775791" y="450574"/>
            <a:ext cx="1987826" cy="437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2074F07-7D5C-457D-8B2F-4CCEC2CCD48A}"/>
              </a:ext>
            </a:extLst>
          </p:cNvPr>
          <p:cNvSpPr/>
          <p:nvPr/>
        </p:nvSpPr>
        <p:spPr>
          <a:xfrm>
            <a:off x="8541026" y="450574"/>
            <a:ext cx="1987826" cy="437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descr="coronation pics6.jpg">
            <a:extLst>
              <a:ext uri="{FF2B5EF4-FFF2-40B4-BE49-F238E27FC236}">
                <a16:creationId xmlns:a16="http://schemas.microsoft.com/office/drawing/2014/main" id="{7F12349B-E956-4392-A702-3371E9E8E8A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2223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94536936-9403-4F80-912F-2C6655C001DE}"/>
              </a:ext>
            </a:extLst>
          </p:cNvPr>
          <p:cNvSpPr/>
          <p:nvPr/>
        </p:nvSpPr>
        <p:spPr>
          <a:xfrm>
            <a:off x="1775791" y="450574"/>
            <a:ext cx="3008244" cy="16830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A776EF0D-B540-4A53-A719-4AF724F4D459}"/>
              </a:ext>
            </a:extLst>
          </p:cNvPr>
          <p:cNvSpPr>
            <a:spLocks noGrp="1"/>
          </p:cNvSpPr>
          <p:nvPr>
            <p:ph type="title"/>
          </p:nvPr>
        </p:nvSpPr>
        <p:spPr/>
        <p:txBody>
          <a:bodyPr/>
          <a:lstStyle/>
          <a:p>
            <a:r>
              <a:rPr lang="en-GB" altLang="en-US"/>
              <a:t>What was missing?</a:t>
            </a:r>
          </a:p>
        </p:txBody>
      </p:sp>
      <p:sp>
        <p:nvSpPr>
          <p:cNvPr id="20483" name="Content Placeholder 2">
            <a:extLst>
              <a:ext uri="{FF2B5EF4-FFF2-40B4-BE49-F238E27FC236}">
                <a16:creationId xmlns:a16="http://schemas.microsoft.com/office/drawing/2014/main" id="{D1EF4FBA-7710-4BD5-BC08-B2896D45038C}"/>
              </a:ext>
            </a:extLst>
          </p:cNvPr>
          <p:cNvSpPr>
            <a:spLocks noGrp="1"/>
          </p:cNvSpPr>
          <p:nvPr>
            <p:ph idx="1"/>
          </p:nvPr>
        </p:nvSpPr>
        <p:spPr/>
        <p:txBody>
          <a:bodyPr/>
          <a:lstStyle/>
          <a:p>
            <a:r>
              <a:rPr lang="en-GB" altLang="en-US" dirty="0">
                <a:hlinkClick r:id="rId2"/>
              </a:rPr>
              <a:t>https://www.bbc.co.uk/news/uk-22764987</a:t>
            </a:r>
            <a:endParaRPr lang="en-GB" altLang="en-US" dirty="0"/>
          </a:p>
          <a:p>
            <a:endParaRPr lang="en-GB"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descr="coronation pics7.jpg">
            <a:extLst>
              <a:ext uri="{FF2B5EF4-FFF2-40B4-BE49-F238E27FC236}">
                <a16:creationId xmlns:a16="http://schemas.microsoft.com/office/drawing/2014/main" id="{80FA3D52-5021-4BE4-BE57-152FE383EDC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81FC171C-3E21-4617-9A89-383FB9990C72}"/>
              </a:ext>
            </a:extLst>
          </p:cNvPr>
          <p:cNvSpPr/>
          <p:nvPr/>
        </p:nvSpPr>
        <p:spPr>
          <a:xfrm>
            <a:off x="1775791" y="450574"/>
            <a:ext cx="2928731" cy="6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coronation pics8.jpg">
            <a:extLst>
              <a:ext uri="{FF2B5EF4-FFF2-40B4-BE49-F238E27FC236}">
                <a16:creationId xmlns:a16="http://schemas.microsoft.com/office/drawing/2014/main" id="{7091F2C9-8F89-4DC7-86D1-5AA202D7AE9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045DA8EA-323A-43D6-AE77-A7E71FEF02D5}"/>
              </a:ext>
            </a:extLst>
          </p:cNvPr>
          <p:cNvSpPr/>
          <p:nvPr/>
        </p:nvSpPr>
        <p:spPr>
          <a:xfrm>
            <a:off x="1815548" y="371061"/>
            <a:ext cx="2835965" cy="7421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descr="coronation pics10.jpg">
            <a:extLst>
              <a:ext uri="{FF2B5EF4-FFF2-40B4-BE49-F238E27FC236}">
                <a16:creationId xmlns:a16="http://schemas.microsoft.com/office/drawing/2014/main" id="{8DB847CA-3B01-4A32-8C0E-102AB29A578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4416062-C746-4245-AD34-8DFAB48A7A90}"/>
              </a:ext>
            </a:extLst>
          </p:cNvPr>
          <p:cNvSpPr/>
          <p:nvPr/>
        </p:nvSpPr>
        <p:spPr>
          <a:xfrm>
            <a:off x="1775791" y="450574"/>
            <a:ext cx="3008244" cy="16830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66801" y="122192"/>
            <a:ext cx="7962900" cy="6648450"/>
          </a:xfrm>
          <a:prstGeom prst="rect">
            <a:avLst/>
          </a:prstGeom>
        </p:spPr>
      </p:pic>
    </p:spTree>
    <p:extLst>
      <p:ext uri="{BB962C8B-B14F-4D97-AF65-F5344CB8AC3E}">
        <p14:creationId xmlns:p14="http://schemas.microsoft.com/office/powerpoint/2010/main" val="2740725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1270" y="2470704"/>
            <a:ext cx="9789459" cy="1015663"/>
          </a:xfrm>
          <a:prstGeom prst="rect">
            <a:avLst/>
          </a:prstGeom>
          <a:noFill/>
        </p:spPr>
        <p:txBody>
          <a:bodyPr wrap="square" rtlCol="0">
            <a:spAutoFit/>
          </a:bodyPr>
          <a:lstStyle/>
          <a:p>
            <a:pPr algn="ctr"/>
            <a:r>
              <a:rPr lang="en-GB" sz="6000" dirty="0">
                <a:latin typeface="Comic Sans MS" panose="030F0702030302020204" pitchFamily="66" charset="0"/>
              </a:rPr>
              <a:t>What is a coronation?</a:t>
            </a:r>
          </a:p>
        </p:txBody>
      </p:sp>
      <p:sp>
        <p:nvSpPr>
          <p:cNvPr id="2" name="Rectangle 1">
            <a:extLst>
              <a:ext uri="{FF2B5EF4-FFF2-40B4-BE49-F238E27FC236}">
                <a16:creationId xmlns:a16="http://schemas.microsoft.com/office/drawing/2014/main" id="{46CB3759-73AB-4DDA-87F0-3BBCE1EC7728}"/>
              </a:ext>
            </a:extLst>
          </p:cNvPr>
          <p:cNvSpPr/>
          <p:nvPr/>
        </p:nvSpPr>
        <p:spPr>
          <a:xfrm>
            <a:off x="101600" y="153347"/>
            <a:ext cx="3211444" cy="1370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Ask children the questions and discuss what they think.  Look at the answer together – What was the same/different?</a:t>
            </a:r>
          </a:p>
        </p:txBody>
      </p:sp>
    </p:spTree>
    <p:extLst>
      <p:ext uri="{BB962C8B-B14F-4D97-AF65-F5344CB8AC3E}">
        <p14:creationId xmlns:p14="http://schemas.microsoft.com/office/powerpoint/2010/main" val="379435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9516" y="495765"/>
            <a:ext cx="8712968" cy="2308324"/>
          </a:xfrm>
          <a:prstGeom prst="rect">
            <a:avLst/>
          </a:prstGeom>
        </p:spPr>
        <p:txBody>
          <a:bodyPr wrap="square">
            <a:spAutoFit/>
          </a:bodyPr>
          <a:lstStyle/>
          <a:p>
            <a:r>
              <a:rPr lang="en-GB" sz="2400" dirty="0">
                <a:latin typeface="Comic Sans MS" pitchFamily="66" charset="0"/>
              </a:rPr>
              <a:t>A </a:t>
            </a:r>
            <a:r>
              <a:rPr lang="en-GB" sz="2400" b="1" dirty="0">
                <a:latin typeface="Comic Sans MS" pitchFamily="66" charset="0"/>
              </a:rPr>
              <a:t>coronation</a:t>
            </a:r>
            <a:r>
              <a:rPr lang="en-GB" sz="2400" dirty="0">
                <a:latin typeface="Comic Sans MS" pitchFamily="66" charset="0"/>
              </a:rPr>
              <a:t> is the crowning of the </a:t>
            </a:r>
            <a:r>
              <a:rPr lang="en-GB" sz="2400" b="1" dirty="0">
                <a:latin typeface="Comic Sans MS" pitchFamily="66" charset="0"/>
              </a:rPr>
              <a:t>Sovereign</a:t>
            </a:r>
            <a:r>
              <a:rPr lang="en-GB" sz="2400" dirty="0">
                <a:latin typeface="Comic Sans MS" pitchFamily="66" charset="0"/>
              </a:rPr>
              <a:t>.  It is an ancient </a:t>
            </a:r>
            <a:r>
              <a:rPr lang="en-GB" sz="2400" b="1" dirty="0">
                <a:latin typeface="Comic Sans MS" pitchFamily="66" charset="0"/>
              </a:rPr>
              <a:t>ceremony</a:t>
            </a:r>
            <a:r>
              <a:rPr lang="en-GB" sz="2400" dirty="0">
                <a:latin typeface="Comic Sans MS" pitchFamily="66" charset="0"/>
              </a:rPr>
              <a:t>. For the last 900 years, it has taken place at Westminster Abbey as the royal church for the Palace of Westminster. Before the Abbey was built, Coronations were carried out wherever was convenient, for example at Bath, Oxford and Canterbury.</a:t>
            </a:r>
          </a:p>
        </p:txBody>
      </p:sp>
      <p:pic>
        <p:nvPicPr>
          <p:cNvPr id="2050" name="Picture 2" descr="http://t0.gstatic.com/images?q=tbn:ANd9GcRcpsYsdd1r2z4xLIqdQVrS-3IpY2bbBMS3u4juOn_9-urEE614Y_lTSdQ:www.woodlands-junior.kent.sch.uk/customs/questions/london/images/buildings/westminsterlo.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2793" y="2955539"/>
            <a:ext cx="6774702" cy="375808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EBC95658-DD4E-4A6A-AC68-12CE16C8365E}"/>
              </a:ext>
            </a:extLst>
          </p:cNvPr>
          <p:cNvSpPr/>
          <p:nvPr/>
        </p:nvSpPr>
        <p:spPr>
          <a:xfrm>
            <a:off x="9316279" y="3875070"/>
            <a:ext cx="2769704" cy="2929922"/>
          </a:xfrm>
          <a:prstGeom prst="round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r>
              <a:rPr lang="en-GB" sz="1600" b="1" dirty="0">
                <a:solidFill>
                  <a:srgbClr val="0070C0"/>
                </a:solidFill>
                <a:latin typeface="Comic Sans MS" panose="030F0702030302020204" pitchFamily="66" charset="0"/>
              </a:rPr>
              <a:t>Vocabulary Check!</a:t>
            </a:r>
          </a:p>
          <a:p>
            <a:pPr algn="ctr"/>
            <a:endParaRPr lang="en-GB" sz="1600" dirty="0">
              <a:solidFill>
                <a:srgbClr val="0070C0"/>
              </a:solidFill>
              <a:latin typeface="Comic Sans MS" panose="030F0702030302020204" pitchFamily="66" charset="0"/>
            </a:endParaRPr>
          </a:p>
          <a:p>
            <a:r>
              <a:rPr lang="en-GB" sz="1600" dirty="0">
                <a:solidFill>
                  <a:srgbClr val="0070C0"/>
                </a:solidFill>
                <a:latin typeface="Comic Sans MS" panose="030F0702030302020204" pitchFamily="66" charset="0"/>
              </a:rPr>
              <a:t>Sovereign – </a:t>
            </a:r>
            <a:r>
              <a:rPr lang="en-GB" sz="1600" dirty="0"/>
              <a:t>A supreme ruler</a:t>
            </a:r>
          </a:p>
          <a:p>
            <a:endParaRPr lang="en-GB" sz="1600" dirty="0">
              <a:solidFill>
                <a:srgbClr val="0070C0"/>
              </a:solidFill>
              <a:latin typeface="Comic Sans MS" panose="030F0702030302020204" pitchFamily="66" charset="0"/>
            </a:endParaRPr>
          </a:p>
          <a:p>
            <a:r>
              <a:rPr lang="en-GB" sz="1600" dirty="0">
                <a:solidFill>
                  <a:srgbClr val="0070C0"/>
                </a:solidFill>
                <a:latin typeface="Comic Sans MS" panose="030F0702030302020204" pitchFamily="66" charset="0"/>
              </a:rPr>
              <a:t>Ceremony – </a:t>
            </a:r>
            <a:r>
              <a:rPr lang="en-GB" sz="1600" dirty="0"/>
              <a:t>A public occasion, especially one celebrating a particular event, achievement, or anniversary. </a:t>
            </a:r>
            <a:endParaRPr lang="en-GB" sz="1600" dirty="0">
              <a:solidFill>
                <a:srgbClr val="0070C0"/>
              </a:solidFill>
              <a:latin typeface="Comic Sans MS" panose="030F0702030302020204" pitchFamily="66" charset="0"/>
            </a:endParaRPr>
          </a:p>
          <a:p>
            <a:pPr algn="ctr"/>
            <a:endParaRPr lang="en-GB" dirty="0"/>
          </a:p>
        </p:txBody>
      </p:sp>
      <p:sp>
        <p:nvSpPr>
          <p:cNvPr id="4" name="Arrow: Right 3">
            <a:extLst>
              <a:ext uri="{FF2B5EF4-FFF2-40B4-BE49-F238E27FC236}">
                <a16:creationId xmlns:a16="http://schemas.microsoft.com/office/drawing/2014/main" id="{8A0B69A6-319D-4A91-9DB6-525DAF3B523D}"/>
              </a:ext>
            </a:extLst>
          </p:cNvPr>
          <p:cNvSpPr/>
          <p:nvPr/>
        </p:nvSpPr>
        <p:spPr>
          <a:xfrm rot="522397">
            <a:off x="334785" y="3011613"/>
            <a:ext cx="2809461" cy="887896"/>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a:latin typeface="Comic Sans MS" panose="030F0702030302020204" pitchFamily="66" charset="0"/>
              </a:rPr>
              <a:t>Westminster Abbey</a:t>
            </a:r>
          </a:p>
        </p:txBody>
      </p:sp>
    </p:spTree>
    <p:extLst>
      <p:ext uri="{BB962C8B-B14F-4D97-AF65-F5344CB8AC3E}">
        <p14:creationId xmlns:p14="http://schemas.microsoft.com/office/powerpoint/2010/main" val="281673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0BD07584-98B6-4CEF-965C-339CD0D545AB}"/>
              </a:ext>
            </a:extLst>
          </p:cNvPr>
          <p:cNvSpPr>
            <a:spLocks noGrp="1"/>
          </p:cNvSpPr>
          <p:nvPr>
            <p:ph type="title"/>
          </p:nvPr>
        </p:nvSpPr>
        <p:spPr/>
        <p:txBody>
          <a:bodyPr/>
          <a:lstStyle/>
          <a:p>
            <a:endParaRPr lang="en-GB" altLang="en-US"/>
          </a:p>
        </p:txBody>
      </p:sp>
      <p:sp>
        <p:nvSpPr>
          <p:cNvPr id="7171" name="Content Placeholder 2">
            <a:extLst>
              <a:ext uri="{FF2B5EF4-FFF2-40B4-BE49-F238E27FC236}">
                <a16:creationId xmlns:a16="http://schemas.microsoft.com/office/drawing/2014/main" id="{84CB61BB-6207-42A6-B60D-2D8577507B04}"/>
              </a:ext>
            </a:extLst>
          </p:cNvPr>
          <p:cNvSpPr>
            <a:spLocks noGrp="1"/>
          </p:cNvSpPr>
          <p:nvPr>
            <p:ph idx="1"/>
          </p:nvPr>
        </p:nvSpPr>
        <p:spPr/>
        <p:txBody>
          <a:bodyPr/>
          <a:lstStyle/>
          <a:p>
            <a:pPr marL="0" indent="0">
              <a:buNone/>
            </a:pPr>
            <a:r>
              <a:rPr lang="en-GB" altLang="en-US">
                <a:hlinkClick r:id="rId2"/>
              </a:rPr>
              <a:t>https://www.youtube.com/watch?v=bTOXdND_Yoo</a:t>
            </a:r>
            <a:endParaRPr lang="en-GB" altLang="en-US"/>
          </a:p>
          <a:p>
            <a:pPr marL="0" indent="0">
              <a:buNone/>
            </a:pPr>
            <a:endParaRPr lang="en-GB" altLang="en-US"/>
          </a:p>
        </p:txBody>
      </p:sp>
      <p:sp>
        <p:nvSpPr>
          <p:cNvPr id="2" name="Rectangle 1">
            <a:extLst>
              <a:ext uri="{FF2B5EF4-FFF2-40B4-BE49-F238E27FC236}">
                <a16:creationId xmlns:a16="http://schemas.microsoft.com/office/drawing/2014/main" id="{DEA87369-8552-4D0B-8FFA-F40B1505E3B7}"/>
              </a:ext>
            </a:extLst>
          </p:cNvPr>
          <p:cNvSpPr/>
          <p:nvPr/>
        </p:nvSpPr>
        <p:spPr>
          <a:xfrm>
            <a:off x="92765" y="159025"/>
            <a:ext cx="3101009" cy="83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Follow the link to watch the Queen’s coronation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0CC9B-24C1-4F83-9B32-F74EF5785401}"/>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BFC6FAFF-51C9-4A53-9874-BC5E677DD92B}"/>
              </a:ext>
            </a:extLst>
          </p:cNvPr>
          <p:cNvSpPr>
            <a:spLocks noGrp="1"/>
          </p:cNvSpPr>
          <p:nvPr>
            <p:ph idx="1"/>
          </p:nvPr>
        </p:nvSpPr>
        <p:spPr>
          <a:xfrm>
            <a:off x="251791" y="2372139"/>
            <a:ext cx="11701670" cy="3804824"/>
          </a:xfrm>
        </p:spPr>
        <p:txBody>
          <a:bodyPr>
            <a:normAutofit/>
          </a:bodyPr>
          <a:lstStyle/>
          <a:p>
            <a:pPr marL="0" indent="0" algn="ctr">
              <a:buNone/>
            </a:pPr>
            <a:r>
              <a:rPr lang="en-GB" sz="4000" dirty="0">
                <a:latin typeface="Comic Sans MS" panose="030F0702030302020204" pitchFamily="66" charset="0"/>
              </a:rPr>
              <a:t>Why did the coronation take place?</a:t>
            </a:r>
          </a:p>
        </p:txBody>
      </p:sp>
      <p:sp>
        <p:nvSpPr>
          <p:cNvPr id="4" name="Rectangle 3">
            <a:extLst>
              <a:ext uri="{FF2B5EF4-FFF2-40B4-BE49-F238E27FC236}">
                <a16:creationId xmlns:a16="http://schemas.microsoft.com/office/drawing/2014/main" id="{4A906BDA-45DA-45FA-B2EF-5C9A079C7030}"/>
              </a:ext>
            </a:extLst>
          </p:cNvPr>
          <p:cNvSpPr/>
          <p:nvPr/>
        </p:nvSpPr>
        <p:spPr>
          <a:xfrm>
            <a:off x="101600" y="153347"/>
            <a:ext cx="3211444" cy="1370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Ask children the questions and discuss what they think.  Look at the answer together – What was the same/different?</a:t>
            </a:r>
          </a:p>
        </p:txBody>
      </p:sp>
    </p:spTree>
    <p:extLst>
      <p:ext uri="{BB962C8B-B14F-4D97-AF65-F5344CB8AC3E}">
        <p14:creationId xmlns:p14="http://schemas.microsoft.com/office/powerpoint/2010/main" val="1505364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newspaper&#10;&#10;Description automatically generated">
            <a:extLst>
              <a:ext uri="{FF2B5EF4-FFF2-40B4-BE49-F238E27FC236}">
                <a16:creationId xmlns:a16="http://schemas.microsoft.com/office/drawing/2014/main" id="{9C0F9334-D234-4BF9-8559-080B3137DA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3907" y="298891"/>
            <a:ext cx="6674087" cy="4082431"/>
          </a:xfrm>
          <a:prstGeom prst="rect">
            <a:avLst/>
          </a:prstGeom>
        </p:spPr>
      </p:pic>
      <p:sp>
        <p:nvSpPr>
          <p:cNvPr id="2" name="Rectangle 1"/>
          <p:cNvSpPr/>
          <p:nvPr/>
        </p:nvSpPr>
        <p:spPr>
          <a:xfrm>
            <a:off x="255335" y="298891"/>
            <a:ext cx="5015884" cy="4708981"/>
          </a:xfrm>
          <a:prstGeom prst="rect">
            <a:avLst/>
          </a:prstGeom>
        </p:spPr>
        <p:txBody>
          <a:bodyPr wrap="square">
            <a:spAutoFit/>
          </a:bodyPr>
          <a:lstStyle/>
          <a:p>
            <a:r>
              <a:rPr lang="en-GB" sz="2400" dirty="0">
                <a:latin typeface="Comic Sans MS" pitchFamily="66" charset="0"/>
              </a:rPr>
              <a:t>The Queen </a:t>
            </a:r>
            <a:r>
              <a:rPr lang="en-GB" sz="2400" b="1" dirty="0">
                <a:latin typeface="Comic Sans MS" pitchFamily="66" charset="0"/>
              </a:rPr>
              <a:t>succeeded</a:t>
            </a:r>
            <a:r>
              <a:rPr lang="en-GB" sz="2400" dirty="0">
                <a:latin typeface="Comic Sans MS" pitchFamily="66" charset="0"/>
              </a:rPr>
              <a:t> to the Throne on the 6th February, 1952 because of the death of King George VI. </a:t>
            </a:r>
          </a:p>
          <a:p>
            <a:endParaRPr lang="en-GB" sz="2400" dirty="0">
              <a:latin typeface="Comic Sans MS" pitchFamily="66" charset="0"/>
            </a:endParaRPr>
          </a:p>
          <a:p>
            <a:r>
              <a:rPr lang="en-GB" sz="2400" dirty="0">
                <a:latin typeface="Comic Sans MS" pitchFamily="66" charset="0"/>
              </a:rPr>
              <a:t>She was in Kenya at the time and became the first Sovereign in over 200 years to </a:t>
            </a:r>
            <a:r>
              <a:rPr lang="en-GB" sz="2400" b="1" dirty="0">
                <a:latin typeface="Comic Sans MS" pitchFamily="66" charset="0"/>
              </a:rPr>
              <a:t>accede</a:t>
            </a:r>
            <a:r>
              <a:rPr lang="en-GB" sz="2400" dirty="0">
                <a:latin typeface="Comic Sans MS" pitchFamily="66" charset="0"/>
              </a:rPr>
              <a:t> while abroad.</a:t>
            </a:r>
          </a:p>
          <a:p>
            <a:endParaRPr lang="en-GB" sz="2400" dirty="0">
              <a:latin typeface="Comic Sans MS" pitchFamily="66" charset="0"/>
            </a:endParaRPr>
          </a:p>
          <a:p>
            <a:r>
              <a:rPr lang="en-GB" dirty="0"/>
              <a:t/>
            </a:r>
            <a:br>
              <a:rPr lang="en-GB" dirty="0"/>
            </a:br>
            <a:r>
              <a:rPr lang="en-GB" dirty="0"/>
              <a:t/>
            </a:r>
            <a:br>
              <a:rPr lang="en-GB" dirty="0"/>
            </a:br>
            <a:endParaRPr lang="en-GB" dirty="0"/>
          </a:p>
        </p:txBody>
      </p:sp>
      <p:sp>
        <p:nvSpPr>
          <p:cNvPr id="3" name="Rectangle: Rounded Corners 2">
            <a:extLst>
              <a:ext uri="{FF2B5EF4-FFF2-40B4-BE49-F238E27FC236}">
                <a16:creationId xmlns:a16="http://schemas.microsoft.com/office/drawing/2014/main" id="{5C0CD7B0-F653-49BF-9F3B-E439ADF3F5D7}"/>
              </a:ext>
            </a:extLst>
          </p:cNvPr>
          <p:cNvSpPr/>
          <p:nvPr/>
        </p:nvSpPr>
        <p:spPr>
          <a:xfrm>
            <a:off x="9411285" y="4811150"/>
            <a:ext cx="2525379" cy="1874569"/>
          </a:xfrm>
          <a:prstGeom prst="round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r>
              <a:rPr lang="en-GB" sz="1600" b="1" dirty="0">
                <a:solidFill>
                  <a:srgbClr val="0070C0"/>
                </a:solidFill>
                <a:latin typeface="Comic Sans MS" panose="030F0702030302020204" pitchFamily="66" charset="0"/>
              </a:rPr>
              <a:t>Vocabulary Check!</a:t>
            </a:r>
          </a:p>
          <a:p>
            <a:pPr algn="ctr"/>
            <a:endParaRPr lang="en-GB" sz="1600" dirty="0">
              <a:solidFill>
                <a:srgbClr val="0070C0"/>
              </a:solidFill>
              <a:latin typeface="Comic Sans MS" panose="030F0702030302020204" pitchFamily="66" charset="0"/>
            </a:endParaRPr>
          </a:p>
          <a:p>
            <a:r>
              <a:rPr lang="en-GB" sz="1600" dirty="0">
                <a:solidFill>
                  <a:srgbClr val="0070C0"/>
                </a:solidFill>
                <a:latin typeface="Comic Sans MS" panose="030F0702030302020204" pitchFamily="66" charset="0"/>
              </a:rPr>
              <a:t>Succeed – </a:t>
            </a:r>
            <a:r>
              <a:rPr lang="en-GB" sz="1600" dirty="0">
                <a:solidFill>
                  <a:schemeClr val="tx1"/>
                </a:solidFill>
              </a:rPr>
              <a:t>t</a:t>
            </a:r>
            <a:r>
              <a:rPr lang="en-GB" dirty="0"/>
              <a:t>ake over a throne</a:t>
            </a:r>
            <a:endParaRPr lang="en-GB" sz="1600" dirty="0">
              <a:solidFill>
                <a:srgbClr val="0070C0"/>
              </a:solidFill>
              <a:latin typeface="Comic Sans MS" panose="030F0702030302020204" pitchFamily="66" charset="0"/>
            </a:endParaRPr>
          </a:p>
          <a:p>
            <a:r>
              <a:rPr lang="en-GB" sz="1600" dirty="0">
                <a:solidFill>
                  <a:srgbClr val="0070C0"/>
                </a:solidFill>
                <a:latin typeface="Comic Sans MS" panose="030F0702030302020204" pitchFamily="66" charset="0"/>
              </a:rPr>
              <a:t>Accede – </a:t>
            </a:r>
            <a:r>
              <a:rPr lang="en-GB" sz="1600" dirty="0">
                <a:solidFill>
                  <a:schemeClr val="tx1"/>
                </a:solidFill>
              </a:rPr>
              <a:t>agree to a request</a:t>
            </a:r>
            <a:endParaRPr lang="en-GB" dirty="0"/>
          </a:p>
        </p:txBody>
      </p:sp>
    </p:spTree>
    <p:extLst>
      <p:ext uri="{BB962C8B-B14F-4D97-AF65-F5344CB8AC3E}">
        <p14:creationId xmlns:p14="http://schemas.microsoft.com/office/powerpoint/2010/main" val="3209600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D3E1B-C829-401C-AE75-1F52D547A77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C4DB188-17D5-43F8-B289-102DA89F21EC}"/>
              </a:ext>
            </a:extLst>
          </p:cNvPr>
          <p:cNvSpPr>
            <a:spLocks noGrp="1"/>
          </p:cNvSpPr>
          <p:nvPr>
            <p:ph idx="1"/>
          </p:nvPr>
        </p:nvSpPr>
        <p:spPr>
          <a:xfrm>
            <a:off x="838200" y="492369"/>
            <a:ext cx="10515600" cy="5684594"/>
          </a:xfrm>
        </p:spPr>
        <p:txBody>
          <a:bodyPr/>
          <a:lstStyle/>
          <a:p>
            <a:pPr marL="0" indent="0" algn="ctr">
              <a:buNone/>
            </a:pPr>
            <a:r>
              <a:rPr lang="en-GB" dirty="0">
                <a:solidFill>
                  <a:srgbClr val="0070C0"/>
                </a:solidFill>
                <a:latin typeface="Comic Sans MS" panose="030F0702030302020204" pitchFamily="66" charset="0"/>
              </a:rPr>
              <a:t>Thinking Time!</a:t>
            </a:r>
          </a:p>
          <a:p>
            <a:pPr marL="0" indent="0" algn="ctr">
              <a:buNone/>
            </a:pPr>
            <a:endParaRPr lang="en-GB" dirty="0">
              <a:solidFill>
                <a:srgbClr val="0070C0"/>
              </a:solidFill>
              <a:latin typeface="Comic Sans MS" panose="030F0702030302020204" pitchFamily="66" charset="0"/>
            </a:endParaRPr>
          </a:p>
          <a:p>
            <a:pPr marL="0" indent="0">
              <a:buNone/>
            </a:pPr>
            <a:r>
              <a:rPr lang="en-GB" dirty="0">
                <a:latin typeface="Comic Sans MS" panose="030F0702030302020204" pitchFamily="66" charset="0"/>
              </a:rPr>
              <a:t>How do you think the Queen might have felt on the morning of her coronation?</a:t>
            </a:r>
          </a:p>
          <a:p>
            <a:pPr marL="0" indent="0">
              <a:buNone/>
            </a:pP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a:p>
            <a:pPr marL="0" indent="0">
              <a:buNone/>
            </a:pPr>
            <a:endParaRPr lang="en-GB" dirty="0"/>
          </a:p>
          <a:p>
            <a:pPr marL="0" indent="0">
              <a:buNone/>
            </a:pPr>
            <a:endParaRPr lang="en-GB" dirty="0"/>
          </a:p>
        </p:txBody>
      </p:sp>
      <p:pic>
        <p:nvPicPr>
          <p:cNvPr id="5" name="Picture 4" descr="A picture containing wheel&#10;&#10;Description automatically generated">
            <a:extLst>
              <a:ext uri="{FF2B5EF4-FFF2-40B4-BE49-F238E27FC236}">
                <a16:creationId xmlns:a16="http://schemas.microsoft.com/office/drawing/2014/main" id="{04AEB766-FC82-4BC8-9E37-4FF516DCA9B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6724651" y="2438399"/>
            <a:ext cx="4310062" cy="3779835"/>
          </a:xfrm>
          <a:prstGeom prst="rect">
            <a:avLst/>
          </a:prstGeom>
        </p:spPr>
      </p:pic>
    </p:spTree>
    <p:extLst>
      <p:ext uri="{BB962C8B-B14F-4D97-AF65-F5344CB8AC3E}">
        <p14:creationId xmlns:p14="http://schemas.microsoft.com/office/powerpoint/2010/main" val="142653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0CC9B-24C1-4F83-9B32-F74EF5785401}"/>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BFC6FAFF-51C9-4A53-9874-BC5E677DD92B}"/>
              </a:ext>
            </a:extLst>
          </p:cNvPr>
          <p:cNvSpPr>
            <a:spLocks noGrp="1"/>
          </p:cNvSpPr>
          <p:nvPr>
            <p:ph idx="1"/>
          </p:nvPr>
        </p:nvSpPr>
        <p:spPr>
          <a:xfrm>
            <a:off x="251791" y="2372139"/>
            <a:ext cx="11102009" cy="3804824"/>
          </a:xfrm>
        </p:spPr>
        <p:txBody>
          <a:bodyPr>
            <a:normAutofit/>
          </a:bodyPr>
          <a:lstStyle/>
          <a:p>
            <a:pPr marL="0" indent="0" algn="ctr">
              <a:buNone/>
            </a:pPr>
            <a:r>
              <a:rPr lang="en-GB" sz="4000" dirty="0">
                <a:latin typeface="Comic Sans MS" panose="030F0702030302020204" pitchFamily="66" charset="0"/>
              </a:rPr>
              <a:t>How did the Queen arrive at her coronation?</a:t>
            </a:r>
          </a:p>
        </p:txBody>
      </p:sp>
      <p:sp>
        <p:nvSpPr>
          <p:cNvPr id="4" name="Rectangle 3">
            <a:extLst>
              <a:ext uri="{FF2B5EF4-FFF2-40B4-BE49-F238E27FC236}">
                <a16:creationId xmlns:a16="http://schemas.microsoft.com/office/drawing/2014/main" id="{4A906BDA-45DA-45FA-B2EF-5C9A079C7030}"/>
              </a:ext>
            </a:extLst>
          </p:cNvPr>
          <p:cNvSpPr/>
          <p:nvPr/>
        </p:nvSpPr>
        <p:spPr>
          <a:xfrm>
            <a:off x="101600" y="153347"/>
            <a:ext cx="3211444" cy="1370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Ask children the questions and discuss what they think.  Look at the answer together – What was the same/different?</a:t>
            </a:r>
          </a:p>
        </p:txBody>
      </p:sp>
    </p:spTree>
    <p:extLst>
      <p:ext uri="{BB962C8B-B14F-4D97-AF65-F5344CB8AC3E}">
        <p14:creationId xmlns:p14="http://schemas.microsoft.com/office/powerpoint/2010/main" val="39936069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TotalTime>
  <Words>1512</Words>
  <Application>Microsoft Office PowerPoint</Application>
  <PresentationFormat>Widescreen</PresentationFormat>
  <Paragraphs>86</Paragraphs>
  <Slides>28</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MS PGothic</vt:lpstr>
      <vt:lpstr>Arial</vt:lpstr>
      <vt:lpstr>Calibri</vt:lpstr>
      <vt:lpstr>Calibri Light</vt:lpstr>
      <vt:lpstr>Comic Sans MS</vt:lpstr>
      <vt:lpstr>Office Theme</vt:lpstr>
      <vt:lpstr>Home Learning Challenge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was missing?</vt:lpstr>
      <vt:lpstr>PowerPoint Presentation</vt:lpstr>
      <vt:lpstr>PowerPoint Presentation</vt:lpstr>
      <vt:lpstr>PowerPoint Presentation</vt:lpstr>
      <vt:lpstr>PowerPoint Presentation</vt:lpstr>
    </vt:vector>
  </TitlesOfParts>
  <Company>OneIT Services and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Earl</dc:creator>
  <cp:lastModifiedBy>Gemma Naylor</cp:lastModifiedBy>
  <cp:revision>17</cp:revision>
  <dcterms:created xsi:type="dcterms:W3CDTF">2019-04-23T08:52:30Z</dcterms:created>
  <dcterms:modified xsi:type="dcterms:W3CDTF">2020-04-19T12:27:30Z</dcterms:modified>
</cp:coreProperties>
</file>