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3" r:id="rId2"/>
    <p:sldId id="256" r:id="rId3"/>
    <p:sldId id="286"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4" r:id="rId18"/>
    <p:sldId id="315" r:id="rId19"/>
    <p:sldId id="316" r:id="rId20"/>
    <p:sldId id="317" r:id="rId21"/>
    <p:sldId id="318" r:id="rId22"/>
    <p:sldId id="319" r:id="rId23"/>
    <p:sldId id="320" r:id="rId24"/>
    <p:sldId id="321" r:id="rId25"/>
    <p:sldId id="3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CA791E-0669-4EA7-B753-D2FB6C4BBF35}" v="87" dt="2020-04-19T12:16:05.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4" d="100"/>
          <a:sy n="104" d="100"/>
        </p:scale>
        <p:origin x="14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jagger" userId="51e48dfbd3009ddf" providerId="LiveId" clId="{D7CA791E-0669-4EA7-B753-D2FB6C4BBF35}"/>
    <pc:docChg chg="undo custSel addSld delSld modSld sldOrd">
      <pc:chgData name="laura jagger" userId="51e48dfbd3009ddf" providerId="LiveId" clId="{D7CA791E-0669-4EA7-B753-D2FB6C4BBF35}" dt="2020-04-19T12:16:07.812" v="1816" actId="1076"/>
      <pc:docMkLst>
        <pc:docMk/>
      </pc:docMkLst>
      <pc:sldChg chg="addSp delSp modSp mod">
        <pc:chgData name="laura jagger" userId="51e48dfbd3009ddf" providerId="LiveId" clId="{D7CA791E-0669-4EA7-B753-D2FB6C4BBF35}" dt="2020-04-19T10:52:18.050" v="66" actId="1076"/>
        <pc:sldMkLst>
          <pc:docMk/>
          <pc:sldMk cId="573568634" sldId="256"/>
        </pc:sldMkLst>
        <pc:spChg chg="mod">
          <ac:chgData name="laura jagger" userId="51e48dfbd3009ddf" providerId="LiveId" clId="{D7CA791E-0669-4EA7-B753-D2FB6C4BBF35}" dt="2020-04-19T10:50:13.861" v="58" actId="20577"/>
          <ac:spMkLst>
            <pc:docMk/>
            <pc:sldMk cId="573568634" sldId="256"/>
            <ac:spMk id="4" creationId="{00000000-0000-0000-0000-000000000000}"/>
          </ac:spMkLst>
        </pc:spChg>
        <pc:picChg chg="del">
          <ac:chgData name="laura jagger" userId="51e48dfbd3009ddf" providerId="LiveId" clId="{D7CA791E-0669-4EA7-B753-D2FB6C4BBF35}" dt="2020-04-19T10:52:05.391" v="59" actId="478"/>
          <ac:picMkLst>
            <pc:docMk/>
            <pc:sldMk cId="573568634" sldId="256"/>
            <ac:picMk id="5" creationId="{00000000-0000-0000-0000-000000000000}"/>
          </ac:picMkLst>
        </pc:picChg>
        <pc:picChg chg="add mod">
          <ac:chgData name="laura jagger" userId="51e48dfbd3009ddf" providerId="LiveId" clId="{D7CA791E-0669-4EA7-B753-D2FB6C4BBF35}" dt="2020-04-19T10:52:18.050" v="66" actId="1076"/>
          <ac:picMkLst>
            <pc:docMk/>
            <pc:sldMk cId="573568634" sldId="256"/>
            <ac:picMk id="1026" creationId="{50869505-276F-4A3E-9BF6-1636B7DDBC77}"/>
          </ac:picMkLst>
        </pc:picChg>
      </pc:sldChg>
      <pc:sldChg chg="addSp modSp mod">
        <pc:chgData name="laura jagger" userId="51e48dfbd3009ddf" providerId="LiveId" clId="{D7CA791E-0669-4EA7-B753-D2FB6C4BBF35}" dt="2020-04-19T10:59:39.291" v="279" actId="403"/>
        <pc:sldMkLst>
          <pc:docMk/>
          <pc:sldMk cId="379435909" sldId="257"/>
        </pc:sldMkLst>
        <pc:spChg chg="add mod">
          <ac:chgData name="laura jagger" userId="51e48dfbd3009ddf" providerId="LiveId" clId="{D7CA791E-0669-4EA7-B753-D2FB6C4BBF35}" dt="2020-04-19T10:59:32.501" v="275" actId="14100"/>
          <ac:spMkLst>
            <pc:docMk/>
            <pc:sldMk cId="379435909" sldId="257"/>
            <ac:spMk id="2" creationId="{46CB3759-73AB-4DDA-87F0-3BBCE1EC7728}"/>
          </ac:spMkLst>
        </pc:spChg>
        <pc:spChg chg="mod">
          <ac:chgData name="laura jagger" userId="51e48dfbd3009ddf" providerId="LiveId" clId="{D7CA791E-0669-4EA7-B753-D2FB6C4BBF35}" dt="2020-04-19T10:59:39.291" v="279" actId="403"/>
          <ac:spMkLst>
            <pc:docMk/>
            <pc:sldMk cId="379435909" sldId="257"/>
            <ac:spMk id="4" creationId="{00000000-0000-0000-0000-000000000000}"/>
          </ac:spMkLst>
        </pc:spChg>
      </pc:sldChg>
      <pc:sldChg chg="del">
        <pc:chgData name="laura jagger" userId="51e48dfbd3009ddf" providerId="LiveId" clId="{D7CA791E-0669-4EA7-B753-D2FB6C4BBF35}" dt="2020-04-19T12:12:49.022" v="1757" actId="47"/>
        <pc:sldMkLst>
          <pc:docMk/>
          <pc:sldMk cId="3831628470" sldId="258"/>
        </pc:sldMkLst>
      </pc:sldChg>
      <pc:sldChg chg="del">
        <pc:chgData name="laura jagger" userId="51e48dfbd3009ddf" providerId="LiveId" clId="{D7CA791E-0669-4EA7-B753-D2FB6C4BBF35}" dt="2020-04-19T12:12:49.671" v="1758" actId="47"/>
        <pc:sldMkLst>
          <pc:docMk/>
          <pc:sldMk cId="1122058693" sldId="259"/>
        </pc:sldMkLst>
      </pc:sldChg>
      <pc:sldChg chg="del">
        <pc:chgData name="laura jagger" userId="51e48dfbd3009ddf" providerId="LiveId" clId="{D7CA791E-0669-4EA7-B753-D2FB6C4BBF35}" dt="2020-04-19T12:12:50.682" v="1759" actId="47"/>
        <pc:sldMkLst>
          <pc:docMk/>
          <pc:sldMk cId="2094138317" sldId="260"/>
        </pc:sldMkLst>
      </pc:sldChg>
      <pc:sldChg chg="addSp delSp modSp add mod">
        <pc:chgData name="laura jagger" userId="51e48dfbd3009ddf" providerId="LiveId" clId="{D7CA791E-0669-4EA7-B753-D2FB6C4BBF35}" dt="2020-04-19T11:33:12.291" v="922" actId="1076"/>
        <pc:sldMkLst>
          <pc:docMk/>
          <pc:sldMk cId="118580990" sldId="261"/>
        </pc:sldMkLst>
        <pc:spChg chg="mod">
          <ac:chgData name="laura jagger" userId="51e48dfbd3009ddf" providerId="LiveId" clId="{D7CA791E-0669-4EA7-B753-D2FB6C4BBF35}" dt="2020-04-19T11:33:12.291" v="922" actId="1076"/>
          <ac:spMkLst>
            <pc:docMk/>
            <pc:sldMk cId="118580990" sldId="261"/>
            <ac:spMk id="2" creationId="{00000000-0000-0000-0000-000000000000}"/>
          </ac:spMkLst>
        </pc:spChg>
        <pc:spChg chg="add mod">
          <ac:chgData name="laura jagger" userId="51e48dfbd3009ddf" providerId="LiveId" clId="{D7CA791E-0669-4EA7-B753-D2FB6C4BBF35}" dt="2020-04-19T11:33:01.221" v="921" actId="1076"/>
          <ac:spMkLst>
            <pc:docMk/>
            <pc:sldMk cId="118580990" sldId="261"/>
            <ac:spMk id="6" creationId="{D88134EF-78B5-4186-AC82-3D972116FA9D}"/>
          </ac:spMkLst>
        </pc:spChg>
        <pc:picChg chg="add mod">
          <ac:chgData name="laura jagger" userId="51e48dfbd3009ddf" providerId="LiveId" clId="{D7CA791E-0669-4EA7-B753-D2FB6C4BBF35}" dt="2020-04-19T11:26:02.391" v="872" actId="1076"/>
          <ac:picMkLst>
            <pc:docMk/>
            <pc:sldMk cId="118580990" sldId="261"/>
            <ac:picMk id="4" creationId="{1017ACF3-FF6F-441A-8058-02BC938373E4}"/>
          </ac:picMkLst>
        </pc:picChg>
        <pc:picChg chg="del">
          <ac:chgData name="laura jagger" userId="51e48dfbd3009ddf" providerId="LiveId" clId="{D7CA791E-0669-4EA7-B753-D2FB6C4BBF35}" dt="2020-04-19T11:22:36.131" v="739" actId="478"/>
          <ac:picMkLst>
            <pc:docMk/>
            <pc:sldMk cId="118580990" sldId="261"/>
            <ac:picMk id="5122" creationId="{00000000-0000-0000-0000-000000000000}"/>
          </ac:picMkLst>
        </pc:picChg>
      </pc:sldChg>
      <pc:sldChg chg="del">
        <pc:chgData name="laura jagger" userId="51e48dfbd3009ddf" providerId="LiveId" clId="{D7CA791E-0669-4EA7-B753-D2FB6C4BBF35}" dt="2020-04-19T12:12:47.192" v="1755" actId="47"/>
        <pc:sldMkLst>
          <pc:docMk/>
          <pc:sldMk cId="1154389283" sldId="262"/>
        </pc:sldMkLst>
      </pc:sldChg>
      <pc:sldChg chg="modSp mod">
        <pc:chgData name="laura jagger" userId="51e48dfbd3009ddf" providerId="LiveId" clId="{D7CA791E-0669-4EA7-B753-D2FB6C4BBF35}" dt="2020-04-19T10:49:26.120" v="1" actId="20577"/>
        <pc:sldMkLst>
          <pc:docMk/>
          <pc:sldMk cId="722665872" sldId="263"/>
        </pc:sldMkLst>
        <pc:spChg chg="mod">
          <ac:chgData name="laura jagger" userId="51e48dfbd3009ddf" providerId="LiveId" clId="{D7CA791E-0669-4EA7-B753-D2FB6C4BBF35}" dt="2020-04-19T10:49:26.120" v="1" actId="20577"/>
          <ac:spMkLst>
            <pc:docMk/>
            <pc:sldMk cId="722665872" sldId="263"/>
            <ac:spMk id="3" creationId="{00000000-0000-0000-0000-000000000000}"/>
          </ac:spMkLst>
        </pc:spChg>
      </pc:sldChg>
      <pc:sldChg chg="del">
        <pc:chgData name="laura jagger" userId="51e48dfbd3009ddf" providerId="LiveId" clId="{D7CA791E-0669-4EA7-B753-D2FB6C4BBF35}" dt="2020-04-19T12:12:48.092" v="1756" actId="47"/>
        <pc:sldMkLst>
          <pc:docMk/>
          <pc:sldMk cId="1801529586" sldId="264"/>
        </pc:sldMkLst>
      </pc:sldChg>
      <pc:sldChg chg="del">
        <pc:chgData name="laura jagger" userId="51e48dfbd3009ddf" providerId="LiveId" clId="{D7CA791E-0669-4EA7-B753-D2FB6C4BBF35}" dt="2020-04-19T12:12:51.402" v="1760" actId="47"/>
        <pc:sldMkLst>
          <pc:docMk/>
          <pc:sldMk cId="1844083415" sldId="265"/>
        </pc:sldMkLst>
      </pc:sldChg>
      <pc:sldChg chg="del">
        <pc:chgData name="laura jagger" userId="51e48dfbd3009ddf" providerId="LiveId" clId="{D7CA791E-0669-4EA7-B753-D2FB6C4BBF35}" dt="2020-04-19T12:12:52.441" v="1761" actId="47"/>
        <pc:sldMkLst>
          <pc:docMk/>
          <pc:sldMk cId="3799768024" sldId="266"/>
        </pc:sldMkLst>
      </pc:sldChg>
      <pc:sldChg chg="new del">
        <pc:chgData name="laura jagger" userId="51e48dfbd3009ddf" providerId="LiveId" clId="{D7CA791E-0669-4EA7-B753-D2FB6C4BBF35}" dt="2020-04-19T12:12:53.416" v="1762" actId="47"/>
        <pc:sldMkLst>
          <pc:docMk/>
          <pc:sldMk cId="1718379448" sldId="267"/>
        </pc:sldMkLst>
      </pc:sldChg>
      <pc:sldChg chg="addSp delSp modSp add mod">
        <pc:chgData name="laura jagger" userId="51e48dfbd3009ddf" providerId="LiveId" clId="{D7CA791E-0669-4EA7-B753-D2FB6C4BBF35}" dt="2020-04-19T11:09:39.831" v="436" actId="1076"/>
        <pc:sldMkLst>
          <pc:docMk/>
          <pc:sldMk cId="281673891" sldId="268"/>
        </pc:sldMkLst>
        <pc:spChg chg="mod">
          <ac:chgData name="laura jagger" userId="51e48dfbd3009ddf" providerId="LiveId" clId="{D7CA791E-0669-4EA7-B753-D2FB6C4BBF35}" dt="2020-04-19T11:08:44.471" v="411" actId="113"/>
          <ac:spMkLst>
            <pc:docMk/>
            <pc:sldMk cId="281673891" sldId="268"/>
            <ac:spMk id="2" creationId="{00000000-0000-0000-0000-000000000000}"/>
          </ac:spMkLst>
        </pc:spChg>
        <pc:spChg chg="add mod">
          <ac:chgData name="laura jagger" userId="51e48dfbd3009ddf" providerId="LiveId" clId="{D7CA791E-0669-4EA7-B753-D2FB6C4BBF35}" dt="2020-04-19T11:07:48.671" v="399" actId="1076"/>
          <ac:spMkLst>
            <pc:docMk/>
            <pc:sldMk cId="281673891" sldId="268"/>
            <ac:spMk id="3" creationId="{EBC95658-DD4E-4A6A-AC68-12CE16C8365E}"/>
          </ac:spMkLst>
        </pc:spChg>
        <pc:spChg chg="add mod">
          <ac:chgData name="laura jagger" userId="51e48dfbd3009ddf" providerId="LiveId" clId="{D7CA791E-0669-4EA7-B753-D2FB6C4BBF35}" dt="2020-04-19T11:09:39.831" v="436" actId="1076"/>
          <ac:spMkLst>
            <pc:docMk/>
            <pc:sldMk cId="281673891" sldId="268"/>
            <ac:spMk id="4" creationId="{8A0B69A6-319D-4A91-9DB6-525DAF3B523D}"/>
          </ac:spMkLst>
        </pc:spChg>
        <pc:spChg chg="add del">
          <ac:chgData name="laura jagger" userId="51e48dfbd3009ddf" providerId="LiveId" clId="{D7CA791E-0669-4EA7-B753-D2FB6C4BBF35}" dt="2020-04-19T11:09:26.261" v="433" actId="478"/>
          <ac:spMkLst>
            <pc:docMk/>
            <pc:sldMk cId="281673891" sldId="268"/>
            <ac:spMk id="5" creationId="{C8E43289-D9E8-4D86-8F2F-F70E2126A0AF}"/>
          </ac:spMkLst>
        </pc:spChg>
        <pc:picChg chg="mod">
          <ac:chgData name="laura jagger" userId="51e48dfbd3009ddf" providerId="LiveId" clId="{D7CA791E-0669-4EA7-B753-D2FB6C4BBF35}" dt="2020-04-19T11:08:27.471" v="408" actId="1076"/>
          <ac:picMkLst>
            <pc:docMk/>
            <pc:sldMk cId="281673891" sldId="268"/>
            <ac:picMk id="2050" creationId="{00000000-0000-0000-0000-000000000000}"/>
          </ac:picMkLst>
        </pc:picChg>
      </pc:sldChg>
      <pc:sldChg chg="addSp modSp add mod">
        <pc:chgData name="laura jagger" userId="51e48dfbd3009ddf" providerId="LiveId" clId="{D7CA791E-0669-4EA7-B753-D2FB6C4BBF35}" dt="2020-04-19T11:13:46.341" v="492" actId="1036"/>
        <pc:sldMkLst>
          <pc:docMk/>
          <pc:sldMk cId="0" sldId="269"/>
        </pc:sldMkLst>
        <pc:spChg chg="add mod">
          <ac:chgData name="laura jagger" userId="51e48dfbd3009ddf" providerId="LiveId" clId="{D7CA791E-0669-4EA7-B753-D2FB6C4BBF35}" dt="2020-04-19T11:13:46.341" v="492" actId="1036"/>
          <ac:spMkLst>
            <pc:docMk/>
            <pc:sldMk cId="0" sldId="269"/>
            <ac:spMk id="2" creationId="{DEA87369-8552-4D0B-8FFA-F40B1505E3B7}"/>
          </ac:spMkLst>
        </pc:spChg>
      </pc:sldChg>
      <pc:sldChg chg="addSp modSp new mod">
        <pc:chgData name="laura jagger" userId="51e48dfbd3009ddf" providerId="LiveId" clId="{D7CA791E-0669-4EA7-B753-D2FB6C4BBF35}" dt="2020-04-19T11:20:39.421" v="698" actId="14100"/>
        <pc:sldMkLst>
          <pc:docMk/>
          <pc:sldMk cId="3993606951" sldId="270"/>
        </pc:sldMkLst>
        <pc:spChg chg="mod">
          <ac:chgData name="laura jagger" userId="51e48dfbd3009ddf" providerId="LiveId" clId="{D7CA791E-0669-4EA7-B753-D2FB6C4BBF35}" dt="2020-04-19T11:20:39.421" v="698" actId="14100"/>
          <ac:spMkLst>
            <pc:docMk/>
            <pc:sldMk cId="3993606951" sldId="270"/>
            <ac:spMk id="3" creationId="{BFC6FAFF-51C9-4A53-9874-BC5E677DD92B}"/>
          </ac:spMkLst>
        </pc:spChg>
        <pc:spChg chg="add">
          <ac:chgData name="laura jagger" userId="51e48dfbd3009ddf" providerId="LiveId" clId="{D7CA791E-0669-4EA7-B753-D2FB6C4BBF35}" dt="2020-04-19T11:15:50.411" v="556"/>
          <ac:spMkLst>
            <pc:docMk/>
            <pc:sldMk cId="3993606951" sldId="270"/>
            <ac:spMk id="4" creationId="{4A906BDA-45DA-45FA-B2EF-5C9A079C7030}"/>
          </ac:spMkLst>
        </pc:spChg>
      </pc:sldChg>
      <pc:sldChg chg="add del">
        <pc:chgData name="laura jagger" userId="51e48dfbd3009ddf" providerId="LiveId" clId="{D7CA791E-0669-4EA7-B753-D2FB6C4BBF35}" dt="2020-04-19T11:16:37.586" v="558" actId="47"/>
        <pc:sldMkLst>
          <pc:docMk/>
          <pc:sldMk cId="3855977274" sldId="271"/>
        </pc:sldMkLst>
      </pc:sldChg>
      <pc:sldChg chg="addSp delSp modSp add mod ord">
        <pc:chgData name="laura jagger" userId="51e48dfbd3009ddf" providerId="LiveId" clId="{D7CA791E-0669-4EA7-B753-D2FB6C4BBF35}" dt="2020-04-19T11:20:48.041" v="700" actId="478"/>
        <pc:sldMkLst>
          <pc:docMk/>
          <pc:sldMk cId="2821207885" sldId="272"/>
        </pc:sldMkLst>
        <pc:spChg chg="mod">
          <ac:chgData name="laura jagger" userId="51e48dfbd3009ddf" providerId="LiveId" clId="{D7CA791E-0669-4EA7-B753-D2FB6C4BBF35}" dt="2020-04-19T11:19:37.761" v="625" actId="1076"/>
          <ac:spMkLst>
            <pc:docMk/>
            <pc:sldMk cId="2821207885" sldId="272"/>
            <ac:spMk id="2" creationId="{00000000-0000-0000-0000-000000000000}"/>
          </ac:spMkLst>
        </pc:spChg>
        <pc:spChg chg="add mod">
          <ac:chgData name="laura jagger" userId="51e48dfbd3009ddf" providerId="LiveId" clId="{D7CA791E-0669-4EA7-B753-D2FB6C4BBF35}" dt="2020-04-19T11:19:33.002" v="623" actId="14100"/>
          <ac:spMkLst>
            <pc:docMk/>
            <pc:sldMk cId="2821207885" sldId="272"/>
            <ac:spMk id="4" creationId="{FFD97AE6-C8CA-4348-B613-A5F876A0838D}"/>
          </ac:spMkLst>
        </pc:spChg>
        <pc:spChg chg="add mod">
          <ac:chgData name="laura jagger" userId="51e48dfbd3009ddf" providerId="LiveId" clId="{D7CA791E-0669-4EA7-B753-D2FB6C4BBF35}" dt="2020-04-19T11:20:05.191" v="655" actId="20577"/>
          <ac:spMkLst>
            <pc:docMk/>
            <pc:sldMk cId="2821207885" sldId="272"/>
            <ac:spMk id="5" creationId="{22046560-4DC5-4D2C-B974-410340B37EB9}"/>
          </ac:spMkLst>
        </pc:spChg>
        <pc:spChg chg="add del">
          <ac:chgData name="laura jagger" userId="51e48dfbd3009ddf" providerId="LiveId" clId="{D7CA791E-0669-4EA7-B753-D2FB6C4BBF35}" dt="2020-04-19T11:20:48.041" v="700" actId="478"/>
          <ac:spMkLst>
            <pc:docMk/>
            <pc:sldMk cId="2821207885" sldId="272"/>
            <ac:spMk id="6" creationId="{56BE2639-AF7C-4705-BE5E-CB5739308503}"/>
          </ac:spMkLst>
        </pc:spChg>
        <pc:picChg chg="mod">
          <ac:chgData name="laura jagger" userId="51e48dfbd3009ddf" providerId="LiveId" clId="{D7CA791E-0669-4EA7-B753-D2FB6C4BBF35}" dt="2020-04-19T11:19:41.371" v="626" actId="1076"/>
          <ac:picMkLst>
            <pc:docMk/>
            <pc:sldMk cId="2821207885" sldId="272"/>
            <ac:picMk id="4098" creationId="{00000000-0000-0000-0000-000000000000}"/>
          </ac:picMkLst>
        </pc:picChg>
      </pc:sldChg>
      <pc:sldChg chg="addSp modSp add mod">
        <pc:chgData name="laura jagger" userId="51e48dfbd3009ddf" providerId="LiveId" clId="{D7CA791E-0669-4EA7-B753-D2FB6C4BBF35}" dt="2020-04-19T11:33:50.771" v="963" actId="1076"/>
        <pc:sldMkLst>
          <pc:docMk/>
          <pc:sldMk cId="3062406338" sldId="273"/>
        </pc:sldMkLst>
        <pc:spChg chg="add mod">
          <ac:chgData name="laura jagger" userId="51e48dfbd3009ddf" providerId="LiveId" clId="{D7CA791E-0669-4EA7-B753-D2FB6C4BBF35}" dt="2020-04-19T11:33:50.771" v="963" actId="1076"/>
          <ac:spMkLst>
            <pc:docMk/>
            <pc:sldMk cId="3062406338" sldId="273"/>
            <ac:spMk id="3" creationId="{0385EDA9-0F0A-42B9-A6DC-0E20473E3545}"/>
          </ac:spMkLst>
        </pc:spChg>
        <pc:picChg chg="mod">
          <ac:chgData name="laura jagger" userId="51e48dfbd3009ddf" providerId="LiveId" clId="{D7CA791E-0669-4EA7-B753-D2FB6C4BBF35}" dt="2020-04-19T11:33:23.011" v="923" actId="1076"/>
          <ac:picMkLst>
            <pc:docMk/>
            <pc:sldMk cId="3062406338" sldId="273"/>
            <ac:picMk id="1026" creationId="{00000000-0000-0000-0000-000000000000}"/>
          </ac:picMkLst>
        </pc:picChg>
      </pc:sldChg>
      <pc:sldChg chg="modSp add mod">
        <pc:chgData name="laura jagger" userId="51e48dfbd3009ddf" providerId="LiveId" clId="{D7CA791E-0669-4EA7-B753-D2FB6C4BBF35}" dt="2020-04-19T11:59:37.421" v="1486" actId="1076"/>
        <pc:sldMkLst>
          <pc:docMk/>
          <pc:sldMk cId="1322449981" sldId="274"/>
        </pc:sldMkLst>
        <pc:spChg chg="mod">
          <ac:chgData name="laura jagger" userId="51e48dfbd3009ddf" providerId="LiveId" clId="{D7CA791E-0669-4EA7-B753-D2FB6C4BBF35}" dt="2020-04-19T11:59:24.431" v="1482" actId="1076"/>
          <ac:spMkLst>
            <pc:docMk/>
            <pc:sldMk cId="1322449981" sldId="274"/>
            <ac:spMk id="2" creationId="{00000000-0000-0000-0000-000000000000}"/>
          </ac:spMkLst>
        </pc:spChg>
        <pc:picChg chg="mod">
          <ac:chgData name="laura jagger" userId="51e48dfbd3009ddf" providerId="LiveId" clId="{D7CA791E-0669-4EA7-B753-D2FB6C4BBF35}" dt="2020-04-19T11:59:37.421" v="1486" actId="1076"/>
          <ac:picMkLst>
            <pc:docMk/>
            <pc:sldMk cId="1322449981" sldId="274"/>
            <ac:picMk id="3074" creationId="{00000000-0000-0000-0000-000000000000}"/>
          </ac:picMkLst>
        </pc:picChg>
      </pc:sldChg>
      <pc:sldChg chg="modSp add del mod">
        <pc:chgData name="laura jagger" userId="51e48dfbd3009ddf" providerId="LiveId" clId="{D7CA791E-0669-4EA7-B753-D2FB6C4BBF35}" dt="2020-04-19T12:14:20.732" v="1788" actId="47"/>
        <pc:sldMkLst>
          <pc:docMk/>
          <pc:sldMk cId="1096923210" sldId="275"/>
        </pc:sldMkLst>
        <pc:spChg chg="mod">
          <ac:chgData name="laura jagger" userId="51e48dfbd3009ddf" providerId="LiveId" clId="{D7CA791E-0669-4EA7-B753-D2FB6C4BBF35}" dt="2020-04-19T11:59:50.791" v="1487" actId="20577"/>
          <ac:spMkLst>
            <pc:docMk/>
            <pc:sldMk cId="1096923210" sldId="275"/>
            <ac:spMk id="2" creationId="{00000000-0000-0000-0000-000000000000}"/>
          </ac:spMkLst>
        </pc:spChg>
      </pc:sldChg>
      <pc:sldChg chg="addSp modSp add mod ord">
        <pc:chgData name="laura jagger" userId="51e48dfbd3009ddf" providerId="LiveId" clId="{D7CA791E-0669-4EA7-B753-D2FB6C4BBF35}" dt="2020-04-19T12:01:54.521" v="1542" actId="1076"/>
        <pc:sldMkLst>
          <pc:docMk/>
          <pc:sldMk cId="121887086" sldId="276"/>
        </pc:sldMkLst>
        <pc:spChg chg="mod">
          <ac:chgData name="laura jagger" userId="51e48dfbd3009ddf" providerId="LiveId" clId="{D7CA791E-0669-4EA7-B753-D2FB6C4BBF35}" dt="2020-04-19T12:00:19.381" v="1509" actId="20577"/>
          <ac:spMkLst>
            <pc:docMk/>
            <pc:sldMk cId="121887086" sldId="276"/>
            <ac:spMk id="2" creationId="{00000000-0000-0000-0000-000000000000}"/>
          </ac:spMkLst>
        </pc:spChg>
        <pc:spChg chg="add mod">
          <ac:chgData name="laura jagger" userId="51e48dfbd3009ddf" providerId="LiveId" clId="{D7CA791E-0669-4EA7-B753-D2FB6C4BBF35}" dt="2020-04-19T12:01:54.521" v="1542" actId="1076"/>
          <ac:spMkLst>
            <pc:docMk/>
            <pc:sldMk cId="121887086" sldId="276"/>
            <ac:spMk id="4" creationId="{E7AD39FB-3E1C-4099-92CC-DCAA65BD8733}"/>
          </ac:spMkLst>
        </pc:spChg>
        <pc:picChg chg="mod">
          <ac:chgData name="laura jagger" userId="51e48dfbd3009ddf" providerId="LiveId" clId="{D7CA791E-0669-4EA7-B753-D2FB6C4BBF35}" dt="2020-04-19T12:01:50.122" v="1541" actId="1076"/>
          <ac:picMkLst>
            <pc:docMk/>
            <pc:sldMk cId="121887086" sldId="276"/>
            <ac:picMk id="6146" creationId="{00000000-0000-0000-0000-000000000000}"/>
          </ac:picMkLst>
        </pc:picChg>
      </pc:sldChg>
      <pc:sldChg chg="addSp delSp modSp add mod ord">
        <pc:chgData name="laura jagger" userId="51e48dfbd3009ddf" providerId="LiveId" clId="{D7CA791E-0669-4EA7-B753-D2FB6C4BBF35}" dt="2020-04-19T12:09:46.377" v="1749" actId="14100"/>
        <pc:sldMkLst>
          <pc:docMk/>
          <pc:sldMk cId="2572463832" sldId="277"/>
        </pc:sldMkLst>
        <pc:spChg chg="mod">
          <ac:chgData name="laura jagger" userId="51e48dfbd3009ddf" providerId="LiveId" clId="{D7CA791E-0669-4EA7-B753-D2FB6C4BBF35}" dt="2020-04-19T12:02:32.353" v="1549" actId="113"/>
          <ac:spMkLst>
            <pc:docMk/>
            <pc:sldMk cId="2572463832" sldId="277"/>
            <ac:spMk id="2" creationId="{00000000-0000-0000-0000-000000000000}"/>
          </ac:spMkLst>
        </pc:spChg>
        <pc:spChg chg="add mod">
          <ac:chgData name="laura jagger" userId="51e48dfbd3009ddf" providerId="LiveId" clId="{D7CA791E-0669-4EA7-B753-D2FB6C4BBF35}" dt="2020-04-19T12:09:46.377" v="1749" actId="14100"/>
          <ac:spMkLst>
            <pc:docMk/>
            <pc:sldMk cId="2572463832" sldId="277"/>
            <ac:spMk id="5" creationId="{748792D6-F952-4C5D-AC24-4E809C882D2A}"/>
          </ac:spMkLst>
        </pc:spChg>
        <pc:picChg chg="add mod">
          <ac:chgData name="laura jagger" userId="51e48dfbd3009ddf" providerId="LiveId" clId="{D7CA791E-0669-4EA7-B753-D2FB6C4BBF35}" dt="2020-04-19T12:03:54.682" v="1554" actId="14100"/>
          <ac:picMkLst>
            <pc:docMk/>
            <pc:sldMk cId="2572463832" sldId="277"/>
            <ac:picMk id="2050" creationId="{358771D1-B9E0-4A82-9058-640A67C4AC3A}"/>
          </ac:picMkLst>
        </pc:picChg>
        <pc:picChg chg="add del">
          <ac:chgData name="laura jagger" userId="51e48dfbd3009ddf" providerId="LiveId" clId="{D7CA791E-0669-4EA7-B753-D2FB6C4BBF35}" dt="2020-04-19T12:04:09.521" v="1556" actId="478"/>
          <ac:picMkLst>
            <pc:docMk/>
            <pc:sldMk cId="2572463832" sldId="277"/>
            <ac:picMk id="2052" creationId="{566D2FDA-CBC4-4AA0-93D9-AB487AFD73A5}"/>
          </ac:picMkLst>
        </pc:picChg>
      </pc:sldChg>
      <pc:sldChg chg="add del">
        <pc:chgData name="laura jagger" userId="51e48dfbd3009ddf" providerId="LiveId" clId="{D7CA791E-0669-4EA7-B753-D2FB6C4BBF35}" dt="2020-04-19T12:14:19.491" v="1787" actId="47"/>
        <pc:sldMkLst>
          <pc:docMk/>
          <pc:sldMk cId="4071175141" sldId="278"/>
        </pc:sldMkLst>
      </pc:sldChg>
      <pc:sldChg chg="add del">
        <pc:chgData name="laura jagger" userId="51e48dfbd3009ddf" providerId="LiveId" clId="{D7CA791E-0669-4EA7-B753-D2FB6C4BBF35}" dt="2020-04-19T12:14:19.102" v="1786" actId="47"/>
        <pc:sldMkLst>
          <pc:docMk/>
          <pc:sldMk cId="3303810648" sldId="279"/>
        </pc:sldMkLst>
      </pc:sldChg>
      <pc:sldChg chg="add del">
        <pc:chgData name="laura jagger" userId="51e48dfbd3009ddf" providerId="LiveId" clId="{D7CA791E-0669-4EA7-B753-D2FB6C4BBF35}" dt="2020-04-19T12:14:18.732" v="1785" actId="47"/>
        <pc:sldMkLst>
          <pc:docMk/>
          <pc:sldMk cId="1364880989" sldId="280"/>
        </pc:sldMkLst>
      </pc:sldChg>
      <pc:sldChg chg="add del">
        <pc:chgData name="laura jagger" userId="51e48dfbd3009ddf" providerId="LiveId" clId="{D7CA791E-0669-4EA7-B753-D2FB6C4BBF35}" dt="2020-04-19T12:14:17.857" v="1784" actId="47"/>
        <pc:sldMkLst>
          <pc:docMk/>
          <pc:sldMk cId="2734291770" sldId="281"/>
        </pc:sldMkLst>
      </pc:sldChg>
      <pc:sldChg chg="modSp add mod">
        <pc:chgData name="laura jagger" userId="51e48dfbd3009ddf" providerId="LiveId" clId="{D7CA791E-0669-4EA7-B753-D2FB6C4BBF35}" dt="2020-04-19T11:21:17.171" v="734" actId="14100"/>
        <pc:sldMkLst>
          <pc:docMk/>
          <pc:sldMk cId="152670943" sldId="282"/>
        </pc:sldMkLst>
        <pc:spChg chg="mod">
          <ac:chgData name="laura jagger" userId="51e48dfbd3009ddf" providerId="LiveId" clId="{D7CA791E-0669-4EA7-B753-D2FB6C4BBF35}" dt="2020-04-19T11:21:17.171" v="734" actId="14100"/>
          <ac:spMkLst>
            <pc:docMk/>
            <pc:sldMk cId="152670943" sldId="282"/>
            <ac:spMk id="3" creationId="{BFC6FAFF-51C9-4A53-9874-BC5E677DD92B}"/>
          </ac:spMkLst>
        </pc:spChg>
      </pc:sldChg>
      <pc:sldChg chg="modSp add del mod">
        <pc:chgData name="laura jagger" userId="51e48dfbd3009ddf" providerId="LiveId" clId="{D7CA791E-0669-4EA7-B753-D2FB6C4BBF35}" dt="2020-04-19T11:58:31.463" v="1454" actId="47"/>
        <pc:sldMkLst>
          <pc:docMk/>
          <pc:sldMk cId="2032439630" sldId="283"/>
        </pc:sldMkLst>
        <pc:spChg chg="mod">
          <ac:chgData name="laura jagger" userId="51e48dfbd3009ddf" providerId="LiveId" clId="{D7CA791E-0669-4EA7-B753-D2FB6C4BBF35}" dt="2020-04-19T11:35:38.526" v="1017" actId="20577"/>
          <ac:spMkLst>
            <pc:docMk/>
            <pc:sldMk cId="2032439630" sldId="283"/>
            <ac:spMk id="3" creationId="{BFC6FAFF-51C9-4A53-9874-BC5E677DD92B}"/>
          </ac:spMkLst>
        </pc:spChg>
      </pc:sldChg>
      <pc:sldChg chg="modSp add mod">
        <pc:chgData name="laura jagger" userId="51e48dfbd3009ddf" providerId="LiveId" clId="{D7CA791E-0669-4EA7-B753-D2FB6C4BBF35}" dt="2020-04-19T11:42:15.438" v="1064" actId="20577"/>
        <pc:sldMkLst>
          <pc:docMk/>
          <pc:sldMk cId="1505364918" sldId="284"/>
        </pc:sldMkLst>
        <pc:spChg chg="mod">
          <ac:chgData name="laura jagger" userId="51e48dfbd3009ddf" providerId="LiveId" clId="{D7CA791E-0669-4EA7-B753-D2FB6C4BBF35}" dt="2020-04-19T11:42:15.438" v="1064" actId="20577"/>
          <ac:spMkLst>
            <pc:docMk/>
            <pc:sldMk cId="1505364918" sldId="284"/>
            <ac:spMk id="3" creationId="{BFC6FAFF-51C9-4A53-9874-BC5E677DD92B}"/>
          </ac:spMkLst>
        </pc:spChg>
      </pc:sldChg>
      <pc:sldChg chg="addSp modSp add mod">
        <pc:chgData name="laura jagger" userId="51e48dfbd3009ddf" providerId="LiveId" clId="{D7CA791E-0669-4EA7-B753-D2FB6C4BBF35}" dt="2020-04-19T11:48:05.641" v="1163" actId="6549"/>
        <pc:sldMkLst>
          <pc:docMk/>
          <pc:sldMk cId="3209600710" sldId="285"/>
        </pc:sldMkLst>
        <pc:spChg chg="mod">
          <ac:chgData name="laura jagger" userId="51e48dfbd3009ddf" providerId="LiveId" clId="{D7CA791E-0669-4EA7-B753-D2FB6C4BBF35}" dt="2020-04-19T11:48:05.641" v="1163" actId="6549"/>
          <ac:spMkLst>
            <pc:docMk/>
            <pc:sldMk cId="3209600710" sldId="285"/>
            <ac:spMk id="2" creationId="{00000000-0000-0000-0000-000000000000}"/>
          </ac:spMkLst>
        </pc:spChg>
        <pc:spChg chg="add mod">
          <ac:chgData name="laura jagger" userId="51e48dfbd3009ddf" providerId="LiveId" clId="{D7CA791E-0669-4EA7-B753-D2FB6C4BBF35}" dt="2020-04-19T11:47:41.951" v="1160" actId="14100"/>
          <ac:spMkLst>
            <pc:docMk/>
            <pc:sldMk cId="3209600710" sldId="285"/>
            <ac:spMk id="3" creationId="{5C0CD7B0-F653-49BF-9F3B-E439ADF3F5D7}"/>
          </ac:spMkLst>
        </pc:spChg>
        <pc:picChg chg="add mod ord">
          <ac:chgData name="laura jagger" userId="51e48dfbd3009ddf" providerId="LiveId" clId="{D7CA791E-0669-4EA7-B753-D2FB6C4BBF35}" dt="2020-04-19T11:45:40.191" v="1123" actId="167"/>
          <ac:picMkLst>
            <pc:docMk/>
            <pc:sldMk cId="3209600710" sldId="285"/>
            <ac:picMk id="5" creationId="{9C0F9334-D234-4BF9-8559-080B3137DA48}"/>
          </ac:picMkLst>
        </pc:picChg>
      </pc:sldChg>
      <pc:sldChg chg="addSp modSp new mod">
        <pc:chgData name="laura jagger" userId="51e48dfbd3009ddf" providerId="LiveId" clId="{D7CA791E-0669-4EA7-B753-D2FB6C4BBF35}" dt="2020-04-19T11:58:13.612" v="1453" actId="20577"/>
        <pc:sldMkLst>
          <pc:docMk/>
          <pc:sldMk cId="142653851" sldId="286"/>
        </pc:sldMkLst>
        <pc:spChg chg="mod">
          <ac:chgData name="laura jagger" userId="51e48dfbd3009ddf" providerId="LiveId" clId="{D7CA791E-0669-4EA7-B753-D2FB6C4BBF35}" dt="2020-04-19T11:58:13.612" v="1453" actId="20577"/>
          <ac:spMkLst>
            <pc:docMk/>
            <pc:sldMk cId="142653851" sldId="286"/>
            <ac:spMk id="3" creationId="{EC4DB188-17D5-43F8-B289-102DA89F21EC}"/>
          </ac:spMkLst>
        </pc:spChg>
        <pc:picChg chg="add mod">
          <ac:chgData name="laura jagger" userId="51e48dfbd3009ddf" providerId="LiveId" clId="{D7CA791E-0669-4EA7-B753-D2FB6C4BBF35}" dt="2020-04-19T11:58:06.291" v="1447" actId="14100"/>
          <ac:picMkLst>
            <pc:docMk/>
            <pc:sldMk cId="142653851" sldId="286"/>
            <ac:picMk id="5" creationId="{04AEB766-FC82-4BC8-9E37-4FF516DCA9BD}"/>
          </ac:picMkLst>
        </pc:picChg>
      </pc:sldChg>
      <pc:sldChg chg="modSp add mod">
        <pc:chgData name="laura jagger" userId="51e48dfbd3009ddf" providerId="LiveId" clId="{D7CA791E-0669-4EA7-B753-D2FB6C4BBF35}" dt="2020-04-19T11:59:15.571" v="1481" actId="115"/>
        <pc:sldMkLst>
          <pc:docMk/>
          <pc:sldMk cId="2869632352" sldId="287"/>
        </pc:sldMkLst>
        <pc:spChg chg="mod">
          <ac:chgData name="laura jagger" userId="51e48dfbd3009ddf" providerId="LiveId" clId="{D7CA791E-0669-4EA7-B753-D2FB6C4BBF35}" dt="2020-04-19T11:59:15.571" v="1481" actId="115"/>
          <ac:spMkLst>
            <pc:docMk/>
            <pc:sldMk cId="2869632352" sldId="287"/>
            <ac:spMk id="3" creationId="{BFC6FAFF-51C9-4A53-9874-BC5E677DD92B}"/>
          </ac:spMkLst>
        </pc:spChg>
      </pc:sldChg>
      <pc:sldChg chg="addSp modSp add mod">
        <pc:chgData name="laura jagger" userId="51e48dfbd3009ddf" providerId="LiveId" clId="{D7CA791E-0669-4EA7-B753-D2FB6C4BBF35}" dt="2020-04-19T12:16:07.812" v="1816" actId="1076"/>
        <pc:sldMkLst>
          <pc:docMk/>
          <pc:sldMk cId="0" sldId="288"/>
        </pc:sldMkLst>
        <pc:spChg chg="add">
          <ac:chgData name="laura jagger" userId="51e48dfbd3009ddf" providerId="LiveId" clId="{D7CA791E-0669-4EA7-B753-D2FB6C4BBF35}" dt="2020-04-19T12:16:03.932" v="1814"/>
          <ac:spMkLst>
            <pc:docMk/>
            <pc:sldMk cId="0" sldId="288"/>
            <ac:spMk id="3" creationId="{4CF9B964-6435-4B6F-B2C5-C35393D000C5}"/>
          </ac:spMkLst>
        </pc:spChg>
        <pc:spChg chg="add mod">
          <ac:chgData name="laura jagger" userId="51e48dfbd3009ddf" providerId="LiveId" clId="{D7CA791E-0669-4EA7-B753-D2FB6C4BBF35}" dt="2020-04-19T12:16:07.812" v="1816" actId="1076"/>
          <ac:spMkLst>
            <pc:docMk/>
            <pc:sldMk cId="0" sldId="288"/>
            <ac:spMk id="4" creationId="{36621D44-D694-4D2F-8853-C518EF743278}"/>
          </ac:spMkLst>
        </pc:spChg>
      </pc:sldChg>
      <pc:sldChg chg="addSp modSp add mod">
        <pc:chgData name="laura jagger" userId="51e48dfbd3009ddf" providerId="LiveId" clId="{D7CA791E-0669-4EA7-B753-D2FB6C4BBF35}" dt="2020-04-19T12:16:00.471" v="1813" actId="14100"/>
        <pc:sldMkLst>
          <pc:docMk/>
          <pc:sldMk cId="0" sldId="289"/>
        </pc:sldMkLst>
        <pc:spChg chg="add mod">
          <ac:chgData name="laura jagger" userId="51e48dfbd3009ddf" providerId="LiveId" clId="{D7CA791E-0669-4EA7-B753-D2FB6C4BBF35}" dt="2020-04-19T12:16:00.471" v="1813" actId="14100"/>
          <ac:spMkLst>
            <pc:docMk/>
            <pc:sldMk cId="0" sldId="289"/>
            <ac:spMk id="3" creationId="{FE6442E8-535F-47AA-A59A-33D260C5D5C7}"/>
          </ac:spMkLst>
        </pc:spChg>
        <pc:spChg chg="add mod">
          <ac:chgData name="laura jagger" userId="51e48dfbd3009ddf" providerId="LiveId" clId="{D7CA791E-0669-4EA7-B753-D2FB6C4BBF35}" dt="2020-04-19T12:15:56.852" v="1812" actId="1076"/>
          <ac:spMkLst>
            <pc:docMk/>
            <pc:sldMk cId="0" sldId="289"/>
            <ac:spMk id="4" creationId="{7C295DBD-E7E9-4AB4-8A4B-3F67B9F2DDB7}"/>
          </ac:spMkLst>
        </pc:spChg>
      </pc:sldChg>
      <pc:sldChg chg="addSp modSp add mod">
        <pc:chgData name="laura jagger" userId="51e48dfbd3009ddf" providerId="LiveId" clId="{D7CA791E-0669-4EA7-B753-D2FB6C4BBF35}" dt="2020-04-19T12:15:24.272" v="1805" actId="1076"/>
        <pc:sldMkLst>
          <pc:docMk/>
          <pc:sldMk cId="0" sldId="290"/>
        </pc:sldMkLst>
        <pc:spChg chg="add">
          <ac:chgData name="laura jagger" userId="51e48dfbd3009ddf" providerId="LiveId" clId="{D7CA791E-0669-4EA7-B753-D2FB6C4BBF35}" dt="2020-04-19T12:15:20.382" v="1803"/>
          <ac:spMkLst>
            <pc:docMk/>
            <pc:sldMk cId="0" sldId="290"/>
            <ac:spMk id="3" creationId="{B30269F8-C5B7-4B9C-807D-58CE172B0801}"/>
          </ac:spMkLst>
        </pc:spChg>
        <pc:spChg chg="add mod">
          <ac:chgData name="laura jagger" userId="51e48dfbd3009ddf" providerId="LiveId" clId="{D7CA791E-0669-4EA7-B753-D2FB6C4BBF35}" dt="2020-04-19T12:15:24.272" v="1805" actId="1076"/>
          <ac:spMkLst>
            <pc:docMk/>
            <pc:sldMk cId="0" sldId="290"/>
            <ac:spMk id="4" creationId="{DD99BF19-5E43-43BF-A2D9-18FC5D9DC7BD}"/>
          </ac:spMkLst>
        </pc:spChg>
      </pc:sldChg>
      <pc:sldChg chg="addSp modSp add mod">
        <pc:chgData name="laura jagger" userId="51e48dfbd3009ddf" providerId="LiveId" clId="{D7CA791E-0669-4EA7-B753-D2FB6C4BBF35}" dt="2020-04-19T12:15:18.542" v="1802" actId="1076"/>
        <pc:sldMkLst>
          <pc:docMk/>
          <pc:sldMk cId="0" sldId="291"/>
        </pc:sldMkLst>
        <pc:spChg chg="add">
          <ac:chgData name="laura jagger" userId="51e48dfbd3009ddf" providerId="LiveId" clId="{D7CA791E-0669-4EA7-B753-D2FB6C4BBF35}" dt="2020-04-19T12:15:14.497" v="1800"/>
          <ac:spMkLst>
            <pc:docMk/>
            <pc:sldMk cId="0" sldId="291"/>
            <ac:spMk id="3" creationId="{47284D76-3BB3-46CB-AC98-8845F1BD876E}"/>
          </ac:spMkLst>
        </pc:spChg>
        <pc:spChg chg="add mod">
          <ac:chgData name="laura jagger" userId="51e48dfbd3009ddf" providerId="LiveId" clId="{D7CA791E-0669-4EA7-B753-D2FB6C4BBF35}" dt="2020-04-19T12:15:18.542" v="1802" actId="1076"/>
          <ac:spMkLst>
            <pc:docMk/>
            <pc:sldMk cId="0" sldId="291"/>
            <ac:spMk id="4" creationId="{B84E560A-4DDC-429B-BBF5-75460A2B97D6}"/>
          </ac:spMkLst>
        </pc:spChg>
      </pc:sldChg>
      <pc:sldChg chg="addSp modSp add mod">
        <pc:chgData name="laura jagger" userId="51e48dfbd3009ddf" providerId="LiveId" clId="{D7CA791E-0669-4EA7-B753-D2FB6C4BBF35}" dt="2020-04-19T12:15:11.092" v="1799" actId="1076"/>
        <pc:sldMkLst>
          <pc:docMk/>
          <pc:sldMk cId="0" sldId="292"/>
        </pc:sldMkLst>
        <pc:spChg chg="add mod">
          <ac:chgData name="laura jagger" userId="51e48dfbd3009ddf" providerId="LiveId" clId="{D7CA791E-0669-4EA7-B753-D2FB6C4BBF35}" dt="2020-04-19T12:15:03.272" v="1797" actId="14100"/>
          <ac:spMkLst>
            <pc:docMk/>
            <pc:sldMk cId="0" sldId="292"/>
            <ac:spMk id="3" creationId="{B55A21CF-48CA-4556-A411-DB6B21688C1A}"/>
          </ac:spMkLst>
        </pc:spChg>
        <pc:spChg chg="add mod">
          <ac:chgData name="laura jagger" userId="51e48dfbd3009ddf" providerId="LiveId" clId="{D7CA791E-0669-4EA7-B753-D2FB6C4BBF35}" dt="2020-04-19T12:15:11.092" v="1799" actId="1076"/>
          <ac:spMkLst>
            <pc:docMk/>
            <pc:sldMk cId="0" sldId="292"/>
            <ac:spMk id="4" creationId="{42074F07-7D5C-457D-8B2F-4CCEC2CCD48A}"/>
          </ac:spMkLst>
        </pc:spChg>
      </pc:sldChg>
      <pc:sldChg chg="addSp add">
        <pc:chgData name="laura jagger" userId="51e48dfbd3009ddf" providerId="LiveId" clId="{D7CA791E-0669-4EA7-B753-D2FB6C4BBF35}" dt="2020-04-19T12:14:50.612" v="1795"/>
        <pc:sldMkLst>
          <pc:docMk/>
          <pc:sldMk cId="0" sldId="293"/>
        </pc:sldMkLst>
        <pc:spChg chg="add">
          <ac:chgData name="laura jagger" userId="51e48dfbd3009ddf" providerId="LiveId" clId="{D7CA791E-0669-4EA7-B753-D2FB6C4BBF35}" dt="2020-04-19T12:14:50.612" v="1795"/>
          <ac:spMkLst>
            <pc:docMk/>
            <pc:sldMk cId="0" sldId="293"/>
            <ac:spMk id="3" creationId="{94536936-9403-4F80-912F-2C6655C001DE}"/>
          </ac:spMkLst>
        </pc:spChg>
      </pc:sldChg>
      <pc:sldChg chg="add">
        <pc:chgData name="laura jagger" userId="51e48dfbd3009ddf" providerId="LiveId" clId="{D7CA791E-0669-4EA7-B753-D2FB6C4BBF35}" dt="2020-04-19T12:12:15.302" v="1752"/>
        <pc:sldMkLst>
          <pc:docMk/>
          <pc:sldMk cId="0" sldId="294"/>
        </pc:sldMkLst>
      </pc:sldChg>
      <pc:sldChg chg="addSp modSp add mod">
        <pc:chgData name="laura jagger" userId="51e48dfbd3009ddf" providerId="LiveId" clId="{D7CA791E-0669-4EA7-B753-D2FB6C4BBF35}" dt="2020-04-19T12:15:49.082" v="1810" actId="14100"/>
        <pc:sldMkLst>
          <pc:docMk/>
          <pc:sldMk cId="0" sldId="295"/>
        </pc:sldMkLst>
        <pc:spChg chg="add mod">
          <ac:chgData name="laura jagger" userId="51e48dfbd3009ddf" providerId="LiveId" clId="{D7CA791E-0669-4EA7-B753-D2FB6C4BBF35}" dt="2020-04-19T12:15:49.082" v="1810" actId="14100"/>
          <ac:spMkLst>
            <pc:docMk/>
            <pc:sldMk cId="0" sldId="295"/>
            <ac:spMk id="3" creationId="{81FC171C-3E21-4617-9A89-383FB9990C72}"/>
          </ac:spMkLst>
        </pc:spChg>
      </pc:sldChg>
      <pc:sldChg chg="addSp modSp add mod">
        <pc:chgData name="laura jagger" userId="51e48dfbd3009ddf" providerId="LiveId" clId="{D7CA791E-0669-4EA7-B753-D2FB6C4BBF35}" dt="2020-04-19T12:15:44.602" v="1809" actId="14100"/>
        <pc:sldMkLst>
          <pc:docMk/>
          <pc:sldMk cId="0" sldId="296"/>
        </pc:sldMkLst>
        <pc:spChg chg="add mod">
          <ac:chgData name="laura jagger" userId="51e48dfbd3009ddf" providerId="LiveId" clId="{D7CA791E-0669-4EA7-B753-D2FB6C4BBF35}" dt="2020-04-19T12:15:44.602" v="1809" actId="14100"/>
          <ac:spMkLst>
            <pc:docMk/>
            <pc:sldMk cId="0" sldId="296"/>
            <ac:spMk id="3" creationId="{045DA8EA-323A-43D6-AE77-A7E71FEF02D5}"/>
          </ac:spMkLst>
        </pc:spChg>
      </pc:sldChg>
      <pc:sldChg chg="addSp modSp add mod">
        <pc:chgData name="laura jagger" userId="51e48dfbd3009ddf" providerId="LiveId" clId="{D7CA791E-0669-4EA7-B753-D2FB6C4BBF35}" dt="2020-04-19T12:14:42.412" v="1792" actId="208"/>
        <pc:sldMkLst>
          <pc:docMk/>
          <pc:sldMk cId="0" sldId="297"/>
        </pc:sldMkLst>
        <pc:spChg chg="add mod">
          <ac:chgData name="laura jagger" userId="51e48dfbd3009ddf" providerId="LiveId" clId="{D7CA791E-0669-4EA7-B753-D2FB6C4BBF35}" dt="2020-04-19T12:14:42.412" v="1792" actId="208"/>
          <ac:spMkLst>
            <pc:docMk/>
            <pc:sldMk cId="0" sldId="297"/>
            <ac:spMk id="2" creationId="{E4416062-C746-4245-AD34-8DFAB48A7A90}"/>
          </ac:spMkLst>
        </pc:spChg>
      </pc:sldChg>
      <pc:sldChg chg="addSp modSp new del mod">
        <pc:chgData name="laura jagger" userId="51e48dfbd3009ddf" providerId="LiveId" clId="{D7CA791E-0669-4EA7-B753-D2FB6C4BBF35}" dt="2020-04-19T12:14:21.102" v="1789" actId="47"/>
        <pc:sldMkLst>
          <pc:docMk/>
          <pc:sldMk cId="2980291706" sldId="298"/>
        </pc:sldMkLst>
        <pc:spChg chg="add mod">
          <ac:chgData name="laura jagger" userId="51e48dfbd3009ddf" providerId="LiveId" clId="{D7CA791E-0669-4EA7-B753-D2FB6C4BBF35}" dt="2020-04-19T12:13:56.952" v="1783" actId="1076"/>
          <ac:spMkLst>
            <pc:docMk/>
            <pc:sldMk cId="2980291706" sldId="298"/>
            <ac:spMk id="4" creationId="{EF7D466A-49A1-4A28-9A86-B138D00D9F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574ED-9895-4AD5-8161-A3A2703EE281}" type="datetimeFigureOut">
              <a:rPr lang="en-GB" smtClean="0"/>
              <a:t>24/04/2020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40111-0AA2-467B-8940-EB995C941A12}" type="slidenum">
              <a:rPr lang="en-GB" smtClean="0"/>
              <a:t>‹#›</a:t>
            </a:fld>
            <a:endParaRPr lang="en-GB"/>
          </a:p>
        </p:txBody>
      </p:sp>
    </p:spTree>
    <p:extLst>
      <p:ext uri="{BB962C8B-B14F-4D97-AF65-F5344CB8AC3E}">
        <p14:creationId xmlns:p14="http://schemas.microsoft.com/office/powerpoint/2010/main" val="116067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20146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05172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9468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343615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B5BBC8-7944-411C-A4AF-5948AEDEEB7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56568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B5BBC8-7944-411C-A4AF-5948AEDEEB79}"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31682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B5BBC8-7944-411C-A4AF-5948AEDEEB79}"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421427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B5BBC8-7944-411C-A4AF-5948AEDEEB79}" type="datetimeFigureOut">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70500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5BBC8-7944-411C-A4AF-5948AEDEEB79}" type="datetimeFigureOut">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391465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B5BBC8-7944-411C-A4AF-5948AEDEEB79}"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41156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B5BBC8-7944-411C-A4AF-5948AEDEEB79}"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130736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5BBC8-7944-411C-A4AF-5948AEDEEB79}" type="datetimeFigureOut">
              <a:rPr lang="en-GB" smtClean="0"/>
              <a:t>24/04/2020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87C5F-2000-4B97-A744-4007CD6660A7}" type="slidenum">
              <a:rPr lang="en-GB" smtClean="0"/>
              <a:t>‹#›</a:t>
            </a:fld>
            <a:endParaRPr lang="en-GB"/>
          </a:p>
        </p:txBody>
      </p:sp>
    </p:spTree>
    <p:extLst>
      <p:ext uri="{BB962C8B-B14F-4D97-AF65-F5344CB8AC3E}">
        <p14:creationId xmlns:p14="http://schemas.microsoft.com/office/powerpoint/2010/main" val="377951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ylearning.org/stories/family-life-in-the-1950s/20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boys-studying-children-student-1844435/"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b="1" dirty="0"/>
              <a:t>Home Learning Challenge</a:t>
            </a:r>
          </a:p>
        </p:txBody>
      </p:sp>
      <p:sp>
        <p:nvSpPr>
          <p:cNvPr id="3" name="Subtitle 2"/>
          <p:cNvSpPr>
            <a:spLocks noGrp="1"/>
          </p:cNvSpPr>
          <p:nvPr>
            <p:ph type="subTitle" idx="1"/>
          </p:nvPr>
        </p:nvSpPr>
        <p:spPr>
          <a:xfrm>
            <a:off x="1524000" y="3962256"/>
            <a:ext cx="9144000" cy="1655762"/>
          </a:xfrm>
        </p:spPr>
        <p:txBody>
          <a:bodyPr/>
          <a:lstStyle/>
          <a:p>
            <a:r>
              <a:rPr lang="en-GB" sz="4000" b="1" dirty="0"/>
              <a:t>Year 2 Week </a:t>
            </a:r>
            <a:r>
              <a:rPr lang="en-GB" sz="4000" b="1" dirty="0" smtClean="0"/>
              <a:t>2</a:t>
            </a:r>
            <a:endParaRPr lang="en-GB" sz="4000" b="1"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31962"/>
            <a:ext cx="10058400" cy="1592580"/>
          </a:xfrm>
          <a:prstGeom prst="rect">
            <a:avLst/>
          </a:prstGeom>
        </p:spPr>
      </p:pic>
    </p:spTree>
    <p:extLst>
      <p:ext uri="{BB962C8B-B14F-4D97-AF65-F5344CB8AC3E}">
        <p14:creationId xmlns:p14="http://schemas.microsoft.com/office/powerpoint/2010/main" val="722665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Image result for children playing at soft play are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0736" y="1027906"/>
            <a:ext cx="7523427" cy="451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494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Image result for children playing in the pa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8310" y="1027906"/>
            <a:ext cx="7893950" cy="427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706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05" y="399661"/>
            <a:ext cx="10515600" cy="1325563"/>
          </a:xfrm>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hlinkClick r:id="rId2"/>
            </a:endParaRPr>
          </a:p>
          <a:p>
            <a:pPr marL="0" indent="0">
              <a:buNone/>
            </a:pPr>
            <a:endParaRPr lang="en-GB" dirty="0">
              <a:hlinkClick r:id="rId2"/>
            </a:endParaRPr>
          </a:p>
          <a:p>
            <a:pPr marL="0" indent="0">
              <a:buNone/>
            </a:pPr>
            <a:r>
              <a:rPr lang="en-GB" dirty="0" smtClean="0">
                <a:hlinkClick r:id="rId2"/>
              </a:rPr>
              <a:t>https://www.mylearning.org/stories/family-life-in-the-1950s/203</a:t>
            </a:r>
            <a:r>
              <a:rPr lang="en-GB" dirty="0" smtClean="0"/>
              <a:t>?</a:t>
            </a:r>
          </a:p>
          <a:p>
            <a:pPr marL="0" indent="0">
              <a:buNone/>
            </a:pPr>
            <a:endParaRPr lang="en-GB" dirty="0"/>
          </a:p>
        </p:txBody>
      </p:sp>
      <p:sp>
        <p:nvSpPr>
          <p:cNvPr id="4" name="Rectangle 3"/>
          <p:cNvSpPr/>
          <p:nvPr/>
        </p:nvSpPr>
        <p:spPr>
          <a:xfrm>
            <a:off x="415635" y="91440"/>
            <a:ext cx="6691747" cy="2094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Watch the video clip</a:t>
            </a:r>
          </a:p>
          <a:p>
            <a:r>
              <a:rPr lang="en-GB" dirty="0" smtClean="0"/>
              <a:t>This </a:t>
            </a:r>
            <a:r>
              <a:rPr lang="en-GB" dirty="0"/>
              <a:t>video shows street scenes in Hull from 1950. </a:t>
            </a:r>
          </a:p>
          <a:p>
            <a:r>
              <a:rPr lang="en-GB" dirty="0"/>
              <a:t>It begins with children playing a variety of games in the street, including British Bull Dog and wrestling. </a:t>
            </a:r>
          </a:p>
          <a:p>
            <a:r>
              <a:rPr lang="en-GB" dirty="0"/>
              <a:t>There are also shots of children playing hopscotch, pavement chalking, blind man's bluff, ring-a-ring-a-roses and swapping cigarette </a:t>
            </a:r>
            <a:r>
              <a:rPr lang="en-GB" dirty="0" smtClean="0"/>
              <a:t>cards</a:t>
            </a:r>
            <a:endParaRPr lang="en-GB" dirty="0"/>
          </a:p>
        </p:txBody>
      </p:sp>
    </p:spTree>
    <p:extLst>
      <p:ext uri="{BB962C8B-B14F-4D97-AF65-F5344CB8AC3E}">
        <p14:creationId xmlns:p14="http://schemas.microsoft.com/office/powerpoint/2010/main" val="355222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884" y="548640"/>
            <a:ext cx="11037916" cy="5628323"/>
          </a:xfrm>
        </p:spPr>
        <p:txBody>
          <a:bodyPr/>
          <a:lstStyle/>
          <a:p>
            <a:pPr marL="0" indent="0">
              <a:buNone/>
            </a:pPr>
            <a:r>
              <a:rPr lang="en-GB" dirty="0" smtClean="0">
                <a:latin typeface="Comic Sans MS" panose="030F0702030302020204" pitchFamily="66" charset="0"/>
              </a:rPr>
              <a:t>In the 1950s children often played games in the streets outside their houses. This was much safer, as fewer people owned cars and there was far less traffic. </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Children also played different types of games, with more simple toys.  Instead of computer games, they had footballs, chalk,  hula hoops, skipping ropes and cards. </a:t>
            </a:r>
            <a:endParaRPr lang="en-GB" dirty="0">
              <a:latin typeface="Comic Sans MS" panose="030F0702030302020204" pitchFamily="66" charset="0"/>
            </a:endParaRPr>
          </a:p>
        </p:txBody>
      </p:sp>
      <p:pic>
        <p:nvPicPr>
          <p:cNvPr id="4" name="Picture 2" descr="Image result for playing marbles">
            <a:extLst>
              <a:ext uri="{FF2B5EF4-FFF2-40B4-BE49-F238E27FC236}">
                <a16:creationId xmlns:a16="http://schemas.microsoft.com/office/drawing/2014/main" id="{5E22F578-76DB-46AB-AB27-FD3CFD86E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66" y="3777362"/>
            <a:ext cx="2898274" cy="2363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playing french cricket">
            <a:extLst>
              <a:ext uri="{FF2B5EF4-FFF2-40B4-BE49-F238E27FC236}">
                <a16:creationId xmlns:a16="http://schemas.microsoft.com/office/drawing/2014/main" id="{C898AE1E-AD8B-4F46-95D0-669B638CDF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1590" y="2907159"/>
            <a:ext cx="1737926" cy="2746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playing hopscotch">
            <a:extLst>
              <a:ext uri="{FF2B5EF4-FFF2-40B4-BE49-F238E27FC236}">
                <a16:creationId xmlns:a16="http://schemas.microsoft.com/office/drawing/2014/main" id="{C960F8FA-C896-4D06-9EA5-BD1555ED4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365" y="3919248"/>
            <a:ext cx="2452060" cy="24520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Related image">
            <a:extLst>
              <a:ext uri="{FF2B5EF4-FFF2-40B4-BE49-F238E27FC236}">
                <a16:creationId xmlns:a16="http://schemas.microsoft.com/office/drawing/2014/main" id="{0E38FBAA-A7A7-4B4C-BB02-9DD1B80C92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305" y="3223053"/>
            <a:ext cx="2813819" cy="17947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playing cats cradle">
            <a:extLst>
              <a:ext uri="{FF2B5EF4-FFF2-40B4-BE49-F238E27FC236}">
                <a16:creationId xmlns:a16="http://schemas.microsoft.com/office/drawing/2014/main" id="{27B17924-252D-43A9-BE8D-6FC769FA29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2357" y="5017849"/>
            <a:ext cx="3045358" cy="169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7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9E3EF-4B7E-427D-97E6-2CECEBCD66C0}"/>
              </a:ext>
            </a:extLst>
          </p:cNvPr>
          <p:cNvSpPr>
            <a:spLocks noGrp="1"/>
          </p:cNvSpPr>
          <p:nvPr>
            <p:ph idx="1"/>
          </p:nvPr>
        </p:nvSpPr>
        <p:spPr>
          <a:xfrm>
            <a:off x="838200" y="801859"/>
            <a:ext cx="9052432" cy="4118154"/>
          </a:xfrm>
        </p:spPr>
        <p:txBody>
          <a:bodyPr/>
          <a:lstStyle/>
          <a:p>
            <a:pPr marL="0" indent="0">
              <a:buNone/>
            </a:pPr>
            <a:r>
              <a:rPr lang="en-GB" dirty="0"/>
              <a:t>Marbles</a:t>
            </a:r>
          </a:p>
          <a:p>
            <a:pPr marL="0" indent="0">
              <a:buNone/>
            </a:pPr>
            <a:r>
              <a:rPr lang="en-GB" dirty="0"/>
              <a:t>Cat’s Cradle</a:t>
            </a:r>
          </a:p>
          <a:p>
            <a:pPr marL="0" indent="0">
              <a:buNone/>
            </a:pPr>
            <a:r>
              <a:rPr lang="en-GB" dirty="0"/>
              <a:t>French Cricket</a:t>
            </a:r>
          </a:p>
          <a:p>
            <a:pPr marL="0" indent="0">
              <a:buNone/>
            </a:pPr>
            <a:r>
              <a:rPr lang="en-GB" dirty="0" err="1"/>
              <a:t>Eggity</a:t>
            </a:r>
            <a:r>
              <a:rPr lang="en-GB" dirty="0"/>
              <a:t> Budge</a:t>
            </a:r>
          </a:p>
          <a:p>
            <a:pPr marL="0" indent="0">
              <a:buNone/>
            </a:pPr>
            <a:r>
              <a:rPr lang="en-GB" dirty="0"/>
              <a:t>Hop Scotch</a:t>
            </a:r>
          </a:p>
          <a:p>
            <a:pPr marL="0" indent="0">
              <a:buNone/>
            </a:pPr>
            <a:r>
              <a:rPr lang="en-GB" dirty="0"/>
              <a:t>Skipping</a:t>
            </a:r>
          </a:p>
          <a:p>
            <a:pPr marL="0" indent="0">
              <a:buNone/>
            </a:pPr>
            <a:r>
              <a:rPr lang="en-GB" dirty="0" smtClean="0"/>
              <a:t>Card games</a:t>
            </a:r>
            <a:endParaRPr lang="en-GB" dirty="0"/>
          </a:p>
          <a:p>
            <a:pPr marL="0" indent="0">
              <a:buNone/>
            </a:pPr>
            <a:endParaRPr lang="en-GB" dirty="0"/>
          </a:p>
        </p:txBody>
      </p:sp>
      <p:pic>
        <p:nvPicPr>
          <p:cNvPr id="1026" name="Picture 2" descr="Image result for playing marbles">
            <a:extLst>
              <a:ext uri="{FF2B5EF4-FFF2-40B4-BE49-F238E27FC236}">
                <a16:creationId xmlns:a16="http://schemas.microsoft.com/office/drawing/2014/main" id="{5E22F578-76DB-46AB-AB27-FD3CFD86E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024" y="365125"/>
            <a:ext cx="3260198" cy="265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laying cats cradle">
            <a:extLst>
              <a:ext uri="{FF2B5EF4-FFF2-40B4-BE49-F238E27FC236}">
                <a16:creationId xmlns:a16="http://schemas.microsoft.com/office/drawing/2014/main" id="{27B17924-252D-43A9-BE8D-6FC769FA2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27" y="4362993"/>
            <a:ext cx="3837626" cy="21298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laying french cricket">
            <a:extLst>
              <a:ext uri="{FF2B5EF4-FFF2-40B4-BE49-F238E27FC236}">
                <a16:creationId xmlns:a16="http://schemas.microsoft.com/office/drawing/2014/main" id="{C898AE1E-AD8B-4F46-95D0-669B638CDF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4654" y="230461"/>
            <a:ext cx="2402853" cy="37967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laying hopscotch">
            <a:extLst>
              <a:ext uri="{FF2B5EF4-FFF2-40B4-BE49-F238E27FC236}">
                <a16:creationId xmlns:a16="http://schemas.microsoft.com/office/drawing/2014/main" id="{C960F8FA-C896-4D06-9EA5-BD1555ED4F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460" y="3283997"/>
            <a:ext cx="2928354" cy="29283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a:extLst>
              <a:ext uri="{FF2B5EF4-FFF2-40B4-BE49-F238E27FC236}">
                <a16:creationId xmlns:a16="http://schemas.microsoft.com/office/drawing/2014/main" id="{0E38FBAA-A7A7-4B4C-BB02-9DD1B80C92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6949" y="4102489"/>
            <a:ext cx="4076700" cy="2600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 y="103515"/>
            <a:ext cx="2899954" cy="523220"/>
          </a:xfrm>
          <a:prstGeom prst="rect">
            <a:avLst/>
          </a:prstGeom>
          <a:noFill/>
        </p:spPr>
        <p:txBody>
          <a:bodyPr wrap="square" rtlCol="0">
            <a:spAutoFit/>
          </a:bodyPr>
          <a:lstStyle/>
          <a:p>
            <a:r>
              <a:rPr lang="en-GB" sz="2800" dirty="0" smtClean="0">
                <a:latin typeface="Comic Sans MS" panose="030F0702030302020204" pitchFamily="66" charset="0"/>
              </a:rPr>
              <a:t>1950s games</a:t>
            </a:r>
            <a:endParaRPr lang="en-GB" sz="2800" dirty="0">
              <a:latin typeface="Comic Sans MS" panose="030F0702030302020204" pitchFamily="66" charset="0"/>
            </a:endParaRPr>
          </a:p>
        </p:txBody>
      </p:sp>
    </p:spTree>
    <p:extLst>
      <p:ext uri="{BB962C8B-B14F-4D97-AF65-F5344CB8AC3E}">
        <p14:creationId xmlns:p14="http://schemas.microsoft.com/office/powerpoint/2010/main" val="2161038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09258" y="365125"/>
            <a:ext cx="6233023" cy="6305594"/>
          </a:xfrm>
          <a:prstGeom prst="rect">
            <a:avLst/>
          </a:prstGeom>
        </p:spPr>
      </p:pic>
      <p:sp>
        <p:nvSpPr>
          <p:cNvPr id="4" name="TextBox 3"/>
          <p:cNvSpPr txBox="1"/>
          <p:nvPr/>
        </p:nvSpPr>
        <p:spPr>
          <a:xfrm>
            <a:off x="3387634" y="1690688"/>
            <a:ext cx="2899954" cy="523220"/>
          </a:xfrm>
          <a:prstGeom prst="rect">
            <a:avLst/>
          </a:prstGeom>
          <a:noFill/>
        </p:spPr>
        <p:txBody>
          <a:bodyPr wrap="square" rtlCol="0">
            <a:spAutoFit/>
          </a:bodyPr>
          <a:lstStyle/>
          <a:p>
            <a:r>
              <a:rPr lang="en-GB" sz="2800" dirty="0" smtClean="0">
                <a:latin typeface="Comic Sans MS" panose="030F0702030302020204" pitchFamily="66" charset="0"/>
              </a:rPr>
              <a:t>1950s games</a:t>
            </a:r>
            <a:endParaRPr lang="en-GB" sz="2800" dirty="0">
              <a:latin typeface="Comic Sans MS" panose="030F0702030302020204" pitchFamily="66" charset="0"/>
            </a:endParaRPr>
          </a:p>
        </p:txBody>
      </p:sp>
    </p:spTree>
    <p:extLst>
      <p:ext uri="{BB962C8B-B14F-4D97-AF65-F5344CB8AC3E}">
        <p14:creationId xmlns:p14="http://schemas.microsoft.com/office/powerpoint/2010/main" val="2882652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1422" y="1086025"/>
            <a:ext cx="4297000" cy="2630573"/>
          </a:xfrm>
          <a:prstGeom prst="rect">
            <a:avLst/>
          </a:prstGeom>
        </p:spPr>
      </p:pic>
      <p:pic>
        <p:nvPicPr>
          <p:cNvPr id="3" name="Picture 2"/>
          <p:cNvPicPr>
            <a:picLocks noChangeAspect="1"/>
          </p:cNvPicPr>
          <p:nvPr/>
        </p:nvPicPr>
        <p:blipFill>
          <a:blip r:embed="rId3"/>
          <a:stretch>
            <a:fillRect/>
          </a:stretch>
        </p:blipFill>
        <p:spPr>
          <a:xfrm>
            <a:off x="6246631" y="1086025"/>
            <a:ext cx="4464912" cy="3406472"/>
          </a:xfrm>
          <a:prstGeom prst="rect">
            <a:avLst/>
          </a:prstGeom>
        </p:spPr>
      </p:pic>
      <p:sp>
        <p:nvSpPr>
          <p:cNvPr id="4" name="TextBox 3"/>
          <p:cNvSpPr txBox="1"/>
          <p:nvPr/>
        </p:nvSpPr>
        <p:spPr>
          <a:xfrm>
            <a:off x="4302034" y="164475"/>
            <a:ext cx="2899954" cy="523220"/>
          </a:xfrm>
          <a:prstGeom prst="rect">
            <a:avLst/>
          </a:prstGeom>
          <a:noFill/>
        </p:spPr>
        <p:txBody>
          <a:bodyPr wrap="square" rtlCol="0">
            <a:spAutoFit/>
          </a:bodyPr>
          <a:lstStyle/>
          <a:p>
            <a:r>
              <a:rPr lang="en-GB" sz="2800" dirty="0" smtClean="0">
                <a:latin typeface="Comic Sans MS" panose="030F0702030302020204" pitchFamily="66" charset="0"/>
              </a:rPr>
              <a:t>1950s games</a:t>
            </a:r>
            <a:endParaRPr lang="en-GB" sz="2800" dirty="0">
              <a:latin typeface="Comic Sans MS" panose="030F0702030302020204" pitchFamily="66" charset="0"/>
            </a:endParaRPr>
          </a:p>
        </p:txBody>
      </p:sp>
    </p:spTree>
    <p:extLst>
      <p:ext uri="{BB962C8B-B14F-4D97-AF65-F5344CB8AC3E}">
        <p14:creationId xmlns:p14="http://schemas.microsoft.com/office/powerpoint/2010/main" val="1456059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68" y="347708"/>
            <a:ext cx="11519263" cy="1325563"/>
          </a:xfrm>
        </p:spPr>
        <p:txBody>
          <a:bodyPr>
            <a:normAutofit/>
          </a:bodyPr>
          <a:lstStyle/>
          <a:p>
            <a:r>
              <a:rPr lang="en-GB" sz="3600" dirty="0" smtClean="0">
                <a:latin typeface="Comic Sans MS" panose="030F0702030302020204" pitchFamily="66" charset="0"/>
              </a:rPr>
              <a:t>Can you write up and answer the following questions? </a:t>
            </a:r>
            <a:endParaRPr lang="en-GB" sz="3600" dirty="0">
              <a:latin typeface="Comic Sans MS" panose="030F0702030302020204" pitchFamily="66" charset="0"/>
            </a:endParaRPr>
          </a:p>
        </p:txBody>
      </p:sp>
      <p:sp>
        <p:nvSpPr>
          <p:cNvPr id="3" name="Content Placeholder 2"/>
          <p:cNvSpPr>
            <a:spLocks noGrp="1"/>
          </p:cNvSpPr>
          <p:nvPr>
            <p:ph idx="1"/>
          </p:nvPr>
        </p:nvSpPr>
        <p:spPr>
          <a:xfrm>
            <a:off x="838199" y="1895294"/>
            <a:ext cx="10515600" cy="4351338"/>
          </a:xfrm>
        </p:spPr>
        <p:txBody>
          <a:bodyPr/>
          <a:lstStyle/>
          <a:p>
            <a:r>
              <a:rPr lang="en-GB" dirty="0" smtClean="0">
                <a:latin typeface="Comic Sans MS" panose="030F0702030302020204" pitchFamily="66" charset="0"/>
              </a:rPr>
              <a:t>What games did children play in the 1950s?</a:t>
            </a:r>
          </a:p>
          <a:p>
            <a:endParaRPr lang="en-GB" dirty="0" smtClean="0">
              <a:latin typeface="Comic Sans MS" panose="030F0702030302020204" pitchFamily="66" charset="0"/>
            </a:endParaRPr>
          </a:p>
          <a:p>
            <a:r>
              <a:rPr lang="en-GB" dirty="0" smtClean="0">
                <a:latin typeface="Comic Sans MS" panose="030F0702030302020204" pitchFamily="66" charset="0"/>
              </a:rPr>
              <a:t>Where did they play?</a:t>
            </a:r>
          </a:p>
          <a:p>
            <a:endParaRPr lang="en-GB" dirty="0" smtClean="0">
              <a:latin typeface="Comic Sans MS" panose="030F0702030302020204" pitchFamily="66" charset="0"/>
            </a:endParaRPr>
          </a:p>
          <a:p>
            <a:r>
              <a:rPr lang="en-GB" dirty="0" smtClean="0">
                <a:latin typeface="Comic Sans MS" panose="030F0702030302020204" pitchFamily="66" charset="0"/>
              </a:rPr>
              <a:t>Who did they play with?</a:t>
            </a:r>
          </a:p>
          <a:p>
            <a:endParaRPr lang="en-GB" dirty="0" smtClean="0">
              <a:latin typeface="Comic Sans MS" panose="030F0702030302020204" pitchFamily="66" charset="0"/>
            </a:endParaRPr>
          </a:p>
          <a:p>
            <a:r>
              <a:rPr lang="en-GB" dirty="0" smtClean="0">
                <a:latin typeface="Comic Sans MS" panose="030F0702030302020204" pitchFamily="66" charset="0"/>
              </a:rPr>
              <a:t>Do we still play any of these games today?</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98047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154" y="745762"/>
            <a:ext cx="10515600" cy="4351338"/>
          </a:xfrm>
        </p:spPr>
        <p:txBody>
          <a:bodyPr>
            <a:normAutofit/>
          </a:bodyPr>
          <a:lstStyle/>
          <a:p>
            <a:pPr marL="0" indent="0">
              <a:buNone/>
            </a:pPr>
            <a:r>
              <a:rPr lang="en-GB" sz="3600" dirty="0" smtClean="0">
                <a:latin typeface="Comic Sans MS" panose="030F0702030302020204" pitchFamily="66" charset="0"/>
              </a:rPr>
              <a:t>Activity</a:t>
            </a:r>
            <a:r>
              <a:rPr lang="en-GB" dirty="0" smtClean="0">
                <a:latin typeface="Comic Sans MS" panose="030F0702030302020204" pitchFamily="66" charset="0"/>
              </a:rPr>
              <a:t>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S</a:t>
            </a:r>
            <a:r>
              <a:rPr lang="en-GB" dirty="0" smtClean="0">
                <a:latin typeface="Comic Sans MS" panose="030F0702030302020204" pitchFamily="66" charset="0"/>
              </a:rPr>
              <a:t>ort the following games into past and present.</a:t>
            </a:r>
          </a:p>
          <a:p>
            <a:pPr marL="0" indent="0">
              <a:buNone/>
            </a:pPr>
            <a:endParaRPr lang="en-GB" dirty="0"/>
          </a:p>
        </p:txBody>
      </p:sp>
    </p:spTree>
    <p:extLst>
      <p:ext uri="{BB962C8B-B14F-4D97-AF65-F5344CB8AC3E}">
        <p14:creationId xmlns:p14="http://schemas.microsoft.com/office/powerpoint/2010/main" val="422817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648737" y="365125"/>
            <a:ext cx="4794119" cy="6471074"/>
          </a:xfrm>
          <a:prstGeom prst="rect">
            <a:avLst/>
          </a:prstGeom>
        </p:spPr>
      </p:pic>
      <p:pic>
        <p:nvPicPr>
          <p:cNvPr id="5" name="Content Placeholder 4"/>
          <p:cNvPicPr>
            <a:picLocks noGrp="1" noChangeAspect="1"/>
          </p:cNvPicPr>
          <p:nvPr>
            <p:ph idx="1"/>
          </p:nvPr>
        </p:nvPicPr>
        <p:blipFill>
          <a:blip r:embed="rId3"/>
          <a:stretch>
            <a:fillRect/>
          </a:stretch>
        </p:blipFill>
        <p:spPr>
          <a:xfrm>
            <a:off x="6215743" y="921351"/>
            <a:ext cx="4974771" cy="4826069"/>
          </a:xfrm>
          <a:prstGeom prst="rect">
            <a:avLst/>
          </a:prstGeom>
        </p:spPr>
      </p:pic>
    </p:spTree>
    <p:extLst>
      <p:ext uri="{BB962C8B-B14F-4D97-AF65-F5344CB8AC3E}">
        <p14:creationId xmlns:p14="http://schemas.microsoft.com/office/powerpoint/2010/main" val="221522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53" y="118334"/>
            <a:ext cx="11367247" cy="1877437"/>
          </a:xfrm>
          <a:prstGeom prst="rect">
            <a:avLst/>
          </a:prstGeom>
          <a:noFill/>
        </p:spPr>
        <p:txBody>
          <a:bodyPr wrap="square" rtlCol="0">
            <a:spAutoFit/>
          </a:bodyPr>
          <a:lstStyle/>
          <a:p>
            <a:endParaRPr lang="en-GB" b="1" u="sng" dirty="0">
              <a:latin typeface="Comic Sans MS" panose="030F0702030302020204" pitchFamily="66" charset="0"/>
            </a:endParaRPr>
          </a:p>
          <a:p>
            <a:pPr algn="ctr"/>
            <a:r>
              <a:rPr lang="en-GB" sz="4000" u="sng" dirty="0">
                <a:latin typeface="Comic Sans MS" panose="030F0702030302020204" pitchFamily="66" charset="0"/>
              </a:rPr>
              <a:t>We are learning </a:t>
            </a:r>
            <a:r>
              <a:rPr lang="en-GB" sz="4000" u="sng" dirty="0" smtClean="0">
                <a:latin typeface="Comic Sans MS" panose="030F0702030302020204" pitchFamily="66" charset="0"/>
              </a:rPr>
              <a:t>about what </a:t>
            </a:r>
            <a:r>
              <a:rPr lang="en-GB" sz="4000" u="sng" dirty="0">
                <a:latin typeface="Comic Sans MS" panose="030F0702030302020204" pitchFamily="66" charset="0"/>
              </a:rPr>
              <a:t>you </a:t>
            </a:r>
            <a:r>
              <a:rPr lang="en-GB" sz="4000" u="sng" dirty="0" smtClean="0">
                <a:latin typeface="Comic Sans MS" panose="030F0702030302020204" pitchFamily="66" charset="0"/>
              </a:rPr>
              <a:t>would have </a:t>
            </a:r>
            <a:r>
              <a:rPr lang="en-GB" sz="4000" u="sng" dirty="0">
                <a:latin typeface="Comic Sans MS" panose="030F0702030302020204" pitchFamily="66" charset="0"/>
              </a:rPr>
              <a:t>done after school if you had lived in </a:t>
            </a:r>
            <a:r>
              <a:rPr lang="en-GB" sz="4000" u="sng" dirty="0" smtClean="0">
                <a:latin typeface="Comic Sans MS" panose="030F0702030302020204" pitchFamily="66" charset="0"/>
              </a:rPr>
              <a:t>1953.</a:t>
            </a:r>
            <a:endParaRPr lang="en-GB" u="sng" dirty="0">
              <a:latin typeface="Comic Sans MS" panose="030F0702030302020204" pitchFamily="66" charset="0"/>
            </a:endParaRPr>
          </a:p>
          <a:p>
            <a:r>
              <a:rPr lang="en-GB" b="1" u="sng" dirty="0">
                <a:latin typeface="Comic Sans MS" panose="030F0702030302020204" pitchFamily="66" charset="0"/>
              </a:rPr>
              <a:t> </a:t>
            </a:r>
          </a:p>
        </p:txBody>
      </p:sp>
      <p:pic>
        <p:nvPicPr>
          <p:cNvPr id="2" name="Picture 1"/>
          <p:cNvPicPr>
            <a:picLocks noChangeAspect="1"/>
          </p:cNvPicPr>
          <p:nvPr/>
        </p:nvPicPr>
        <p:blipFill>
          <a:blip r:embed="rId2"/>
          <a:stretch>
            <a:fillRect/>
          </a:stretch>
        </p:blipFill>
        <p:spPr>
          <a:xfrm>
            <a:off x="1192647" y="2253856"/>
            <a:ext cx="4706129" cy="3768653"/>
          </a:xfrm>
          <a:prstGeom prst="rect">
            <a:avLst/>
          </a:prstGeom>
        </p:spPr>
      </p:pic>
      <p:pic>
        <p:nvPicPr>
          <p:cNvPr id="3" name="Picture 2"/>
          <p:cNvPicPr>
            <a:picLocks noChangeAspect="1"/>
          </p:cNvPicPr>
          <p:nvPr/>
        </p:nvPicPr>
        <p:blipFill>
          <a:blip r:embed="rId3"/>
          <a:stretch>
            <a:fillRect/>
          </a:stretch>
        </p:blipFill>
        <p:spPr>
          <a:xfrm>
            <a:off x="6219825" y="1777364"/>
            <a:ext cx="4462030" cy="4721639"/>
          </a:xfrm>
          <a:prstGeom prst="rect">
            <a:avLst/>
          </a:prstGeom>
        </p:spPr>
      </p:pic>
    </p:spTree>
    <p:extLst>
      <p:ext uri="{BB962C8B-B14F-4D97-AF65-F5344CB8AC3E}">
        <p14:creationId xmlns:p14="http://schemas.microsoft.com/office/powerpoint/2010/main" val="573568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394856" y="518539"/>
            <a:ext cx="6630925" cy="5911289"/>
          </a:xfrm>
          <a:prstGeom prst="rect">
            <a:avLst/>
          </a:prstGeom>
        </p:spPr>
      </p:pic>
    </p:spTree>
    <p:extLst>
      <p:ext uri="{BB962C8B-B14F-4D97-AF65-F5344CB8AC3E}">
        <p14:creationId xmlns:p14="http://schemas.microsoft.com/office/powerpoint/2010/main" val="269638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605970" y="1027905"/>
            <a:ext cx="4185519" cy="4589123"/>
          </a:xfrm>
          <a:prstGeom prst="rect">
            <a:avLst/>
          </a:prstGeom>
        </p:spPr>
      </p:pic>
      <p:pic>
        <p:nvPicPr>
          <p:cNvPr id="5" name="Content Placeholder 4"/>
          <p:cNvPicPr>
            <a:picLocks noGrp="1" noChangeAspect="1"/>
          </p:cNvPicPr>
          <p:nvPr>
            <p:ph idx="1"/>
          </p:nvPr>
        </p:nvPicPr>
        <p:blipFill>
          <a:blip r:embed="rId3"/>
          <a:stretch>
            <a:fillRect/>
          </a:stretch>
        </p:blipFill>
        <p:spPr>
          <a:xfrm>
            <a:off x="5411021" y="862806"/>
            <a:ext cx="6276608" cy="5102566"/>
          </a:xfrm>
          <a:prstGeom prst="rect">
            <a:avLst/>
          </a:prstGeom>
        </p:spPr>
      </p:pic>
    </p:spTree>
    <p:extLst>
      <p:ext uri="{BB962C8B-B14F-4D97-AF65-F5344CB8AC3E}">
        <p14:creationId xmlns:p14="http://schemas.microsoft.com/office/powerpoint/2010/main" val="3375999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431142" y="607672"/>
            <a:ext cx="6814457" cy="5831603"/>
          </a:xfrm>
          <a:prstGeom prst="rect">
            <a:avLst/>
          </a:prstGeom>
        </p:spPr>
      </p:pic>
    </p:spTree>
    <p:extLst>
      <p:ext uri="{BB962C8B-B14F-4D97-AF65-F5344CB8AC3E}">
        <p14:creationId xmlns:p14="http://schemas.microsoft.com/office/powerpoint/2010/main" val="7495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402769" y="1690688"/>
            <a:ext cx="4392869" cy="3302226"/>
          </a:xfrm>
          <a:prstGeom prst="rect">
            <a:avLst/>
          </a:prstGeom>
        </p:spPr>
      </p:pic>
      <p:pic>
        <p:nvPicPr>
          <p:cNvPr id="5" name="Content Placeholder 4"/>
          <p:cNvPicPr>
            <a:picLocks noGrp="1" noChangeAspect="1"/>
          </p:cNvPicPr>
          <p:nvPr>
            <p:ph idx="1"/>
          </p:nvPr>
        </p:nvPicPr>
        <p:blipFill>
          <a:blip r:embed="rId3"/>
          <a:stretch>
            <a:fillRect/>
          </a:stretch>
        </p:blipFill>
        <p:spPr>
          <a:xfrm>
            <a:off x="4969325" y="1168173"/>
            <a:ext cx="6711954" cy="4681084"/>
          </a:xfrm>
          <a:prstGeom prst="rect">
            <a:avLst/>
          </a:prstGeom>
        </p:spPr>
      </p:pic>
    </p:spTree>
    <p:extLst>
      <p:ext uri="{BB962C8B-B14F-4D97-AF65-F5344CB8AC3E}">
        <p14:creationId xmlns:p14="http://schemas.microsoft.com/office/powerpoint/2010/main" val="3521002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5090438" y="365124"/>
            <a:ext cx="6501487" cy="3785961"/>
          </a:xfrm>
          <a:prstGeom prst="rect">
            <a:avLst/>
          </a:prstGeom>
        </p:spPr>
      </p:pic>
      <p:pic>
        <p:nvPicPr>
          <p:cNvPr id="14" name="Picture 13"/>
          <p:cNvPicPr>
            <a:picLocks noChangeAspect="1"/>
          </p:cNvPicPr>
          <p:nvPr/>
        </p:nvPicPr>
        <p:blipFill>
          <a:blip r:embed="rId3"/>
          <a:stretch>
            <a:fillRect/>
          </a:stretch>
        </p:blipFill>
        <p:spPr>
          <a:xfrm>
            <a:off x="293516" y="3179493"/>
            <a:ext cx="5497683" cy="3469412"/>
          </a:xfrm>
          <a:prstGeom prst="rect">
            <a:avLst/>
          </a:prstGeom>
        </p:spPr>
      </p:pic>
    </p:spTree>
    <p:extLst>
      <p:ext uri="{BB962C8B-B14F-4D97-AF65-F5344CB8AC3E}">
        <p14:creationId xmlns:p14="http://schemas.microsoft.com/office/powerpoint/2010/main" val="320826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2" t="400"/>
          <a:stretch/>
        </p:blipFill>
        <p:spPr>
          <a:xfrm>
            <a:off x="391885" y="435428"/>
            <a:ext cx="7950245" cy="5749018"/>
          </a:xfrm>
          <a:prstGeom prst="rect">
            <a:avLst/>
          </a:prstGeom>
        </p:spPr>
      </p:pic>
      <p:sp>
        <p:nvSpPr>
          <p:cNvPr id="3" name="Rectangle 2"/>
          <p:cNvSpPr/>
          <p:nvPr/>
        </p:nvSpPr>
        <p:spPr>
          <a:xfrm>
            <a:off x="8342130" y="1454331"/>
            <a:ext cx="3640864" cy="3169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i="1" dirty="0" smtClean="0"/>
              <a:t>Sentence starters to help you.</a:t>
            </a:r>
          </a:p>
          <a:p>
            <a:endParaRPr lang="en-GB" sz="2200" i="1" dirty="0"/>
          </a:p>
          <a:p>
            <a:r>
              <a:rPr lang="en-GB" sz="2200" i="1" dirty="0" smtClean="0"/>
              <a:t>In </a:t>
            </a:r>
            <a:r>
              <a:rPr lang="en-GB" sz="2200" i="1" dirty="0"/>
              <a:t>the past…</a:t>
            </a:r>
          </a:p>
          <a:p>
            <a:r>
              <a:rPr lang="en-GB" sz="2200" i="1" dirty="0"/>
              <a:t>Today children play…</a:t>
            </a:r>
          </a:p>
          <a:p>
            <a:r>
              <a:rPr lang="en-GB" sz="2200" i="1" dirty="0"/>
              <a:t>Something that is the same is…</a:t>
            </a:r>
          </a:p>
          <a:p>
            <a:r>
              <a:rPr lang="en-GB" sz="2200" i="1" dirty="0"/>
              <a:t>Something that is different is…</a:t>
            </a:r>
          </a:p>
        </p:txBody>
      </p:sp>
    </p:spTree>
    <p:extLst>
      <p:ext uri="{BB962C8B-B14F-4D97-AF65-F5344CB8AC3E}">
        <p14:creationId xmlns:p14="http://schemas.microsoft.com/office/powerpoint/2010/main" val="256125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4DB188-17D5-43F8-B289-102DA89F21EC}"/>
              </a:ext>
            </a:extLst>
          </p:cNvPr>
          <p:cNvSpPr>
            <a:spLocks noGrp="1"/>
          </p:cNvSpPr>
          <p:nvPr>
            <p:ph idx="1"/>
          </p:nvPr>
        </p:nvSpPr>
        <p:spPr>
          <a:xfrm>
            <a:off x="838200" y="492369"/>
            <a:ext cx="10515600" cy="5684594"/>
          </a:xfrm>
        </p:spPr>
        <p:txBody>
          <a:bodyPr/>
          <a:lstStyle/>
          <a:p>
            <a:pPr marL="0" indent="0" algn="ctr">
              <a:buNone/>
            </a:pPr>
            <a:r>
              <a:rPr lang="en-GB" sz="4000" dirty="0">
                <a:solidFill>
                  <a:srgbClr val="0070C0"/>
                </a:solidFill>
                <a:latin typeface="Comic Sans MS" panose="030F0702030302020204" pitchFamily="66" charset="0"/>
              </a:rPr>
              <a:t>Thinking Time!</a:t>
            </a:r>
          </a:p>
          <a:p>
            <a:pPr marL="0" indent="0" algn="ctr">
              <a:buNone/>
            </a:pPr>
            <a:endParaRPr lang="en-GB" sz="3600" dirty="0">
              <a:solidFill>
                <a:srgbClr val="0070C0"/>
              </a:solidFill>
              <a:latin typeface="Comic Sans MS" panose="030F0702030302020204" pitchFamily="66" charset="0"/>
            </a:endParaRPr>
          </a:p>
          <a:p>
            <a:pPr marL="0" indent="0">
              <a:buNone/>
            </a:pPr>
            <a:r>
              <a:rPr lang="en-GB" sz="3600" dirty="0">
                <a:latin typeface="Comic Sans MS" panose="030F0702030302020204" pitchFamily="66" charset="0"/>
              </a:rPr>
              <a:t>What do you do after </a:t>
            </a:r>
            <a:r>
              <a:rPr lang="en-GB" sz="3600" dirty="0" smtClean="0">
                <a:latin typeface="Comic Sans MS" panose="030F0702030302020204" pitchFamily="66" charset="0"/>
              </a:rPr>
              <a:t>school?</a:t>
            </a:r>
          </a:p>
          <a:p>
            <a:pPr marL="0" indent="0">
              <a:buNone/>
            </a:pPr>
            <a:endParaRPr lang="en-GB" sz="3600" dirty="0">
              <a:latin typeface="Comic Sans MS" panose="030F0702030302020204" pitchFamily="66" charset="0"/>
            </a:endParaRPr>
          </a:p>
          <a:p>
            <a:pPr marL="0" indent="0">
              <a:buNone/>
            </a:pPr>
            <a:r>
              <a:rPr lang="en-GB" sz="3600" dirty="0" smtClean="0">
                <a:latin typeface="Comic Sans MS" panose="030F0702030302020204" pitchFamily="66" charset="0"/>
              </a:rPr>
              <a:t>Make a list of things you do </a:t>
            </a:r>
          </a:p>
          <a:p>
            <a:pPr marL="0" indent="0">
              <a:buNone/>
            </a:pPr>
            <a:r>
              <a:rPr lang="en-GB" sz="3600" dirty="0">
                <a:latin typeface="Comic Sans MS" panose="030F0702030302020204" pitchFamily="66" charset="0"/>
              </a:rPr>
              <a:t>a</a:t>
            </a:r>
            <a:r>
              <a:rPr lang="en-GB" sz="3600" dirty="0" smtClean="0">
                <a:latin typeface="Comic Sans MS" panose="030F0702030302020204" pitchFamily="66" charset="0"/>
              </a:rPr>
              <a:t>fter school now.</a:t>
            </a:r>
            <a:endParaRPr lang="en-GB" sz="3600"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p>
          <a:p>
            <a:pPr marL="0" indent="0">
              <a:buNone/>
            </a:pPr>
            <a:endParaRPr lang="en-GB" dirty="0"/>
          </a:p>
        </p:txBody>
      </p:sp>
      <p:pic>
        <p:nvPicPr>
          <p:cNvPr id="5" name="Picture 4" descr="A picture containing wheel&#10;&#10;Description automatically generated">
            <a:extLst>
              <a:ext uri="{FF2B5EF4-FFF2-40B4-BE49-F238E27FC236}">
                <a16:creationId xmlns:a16="http://schemas.microsoft.com/office/drawing/2014/main" id="{04AEB766-FC82-4BC8-9E37-4FF516DCA9B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724651" y="2438399"/>
            <a:ext cx="4310062" cy="3779835"/>
          </a:xfrm>
          <a:prstGeom prst="rect">
            <a:avLst/>
          </a:prstGeom>
        </p:spPr>
      </p:pic>
      <p:sp>
        <p:nvSpPr>
          <p:cNvPr id="6" name="Rectangle 5">
            <a:extLst>
              <a:ext uri="{FF2B5EF4-FFF2-40B4-BE49-F238E27FC236}">
                <a16:creationId xmlns:a16="http://schemas.microsoft.com/office/drawing/2014/main" id="{46CB3759-73AB-4DDA-87F0-3BBCE1EC7728}"/>
              </a:ext>
            </a:extLst>
          </p:cNvPr>
          <p:cNvSpPr/>
          <p:nvPr/>
        </p:nvSpPr>
        <p:spPr>
          <a:xfrm>
            <a:off x="101600" y="153347"/>
            <a:ext cx="2899295" cy="810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Ask children the questions and discuss </a:t>
            </a:r>
            <a:r>
              <a:rPr lang="en-GB" dirty="0" smtClean="0"/>
              <a:t>their answers</a:t>
            </a:r>
            <a:endParaRPr lang="en-GB" dirty="0"/>
          </a:p>
        </p:txBody>
      </p:sp>
    </p:spTree>
    <p:extLst>
      <p:ext uri="{BB962C8B-B14F-4D97-AF65-F5344CB8AC3E}">
        <p14:creationId xmlns:p14="http://schemas.microsoft.com/office/powerpoint/2010/main" val="142653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1000852"/>
            <a:ext cx="10515600" cy="1325563"/>
          </a:xfrm>
        </p:spPr>
        <p:txBody>
          <a:bodyPr>
            <a:normAutofit/>
          </a:bodyPr>
          <a:lstStyle/>
          <a:p>
            <a:r>
              <a:rPr lang="en-GB" sz="4000" dirty="0" smtClean="0">
                <a:latin typeface="Comic Sans MS" panose="030F0702030302020204" pitchFamily="66" charset="0"/>
              </a:rPr>
              <a:t>What is happening in these pictures?</a:t>
            </a:r>
            <a:endParaRPr lang="en-GB" sz="4000" dirty="0">
              <a:latin typeface="Comic Sans MS" panose="030F0702030302020204" pitchFamily="66" charset="0"/>
            </a:endParaRPr>
          </a:p>
        </p:txBody>
      </p:sp>
      <p:pic>
        <p:nvPicPr>
          <p:cNvPr id="4" name="Picture 2" descr="Image result for playing marbles">
            <a:extLst>
              <a:ext uri="{FF2B5EF4-FFF2-40B4-BE49-F238E27FC236}">
                <a16:creationId xmlns:a16="http://schemas.microsoft.com/office/drawing/2014/main" id="{5E22F578-76DB-46AB-AB27-FD3CFD86EE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0826" y="1987222"/>
            <a:ext cx="5973332" cy="487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6CB3759-73AB-4DDA-87F0-3BBCE1EC7728}"/>
              </a:ext>
            </a:extLst>
          </p:cNvPr>
          <p:cNvSpPr/>
          <p:nvPr/>
        </p:nvSpPr>
        <p:spPr>
          <a:xfrm>
            <a:off x="101600" y="153347"/>
            <a:ext cx="7483566" cy="1065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Discuss what is happening in each picture.</a:t>
            </a:r>
            <a:r>
              <a:rPr lang="en-GB" dirty="0"/>
              <a:t> </a:t>
            </a:r>
            <a:r>
              <a:rPr lang="en-GB" dirty="0" smtClean="0"/>
              <a:t>Discuss if they have ever played the game before, if they like or dislike the game, if they haven’t played it before would they like to or not? Ask children to explain their answers, why do they think that? </a:t>
            </a:r>
            <a:endParaRPr lang="en-GB" dirty="0"/>
          </a:p>
        </p:txBody>
      </p:sp>
    </p:spTree>
    <p:extLst>
      <p:ext uri="{BB962C8B-B14F-4D97-AF65-F5344CB8AC3E}">
        <p14:creationId xmlns:p14="http://schemas.microsoft.com/office/powerpoint/2010/main" val="2357459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6" descr="Image result for playing french cricket">
            <a:extLst>
              <a:ext uri="{FF2B5EF4-FFF2-40B4-BE49-F238E27FC236}">
                <a16:creationId xmlns:a16="http://schemas.microsoft.com/office/drawing/2014/main" id="{C898AE1E-AD8B-4F46-95D0-669B638CDF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2616" y="365125"/>
            <a:ext cx="3996947" cy="631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51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descr="Image result for playing cats cradle">
            <a:extLst>
              <a:ext uri="{FF2B5EF4-FFF2-40B4-BE49-F238E27FC236}">
                <a16:creationId xmlns:a16="http://schemas.microsoft.com/office/drawing/2014/main" id="{27B17924-252D-43A9-BE8D-6FC769FA29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5376" y="1300162"/>
            <a:ext cx="6760062" cy="37518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0" y="5534688"/>
            <a:ext cx="2630913" cy="707886"/>
          </a:xfrm>
          <a:prstGeom prst="rect">
            <a:avLst/>
          </a:prstGeom>
        </p:spPr>
        <p:txBody>
          <a:bodyPr wrap="none">
            <a:spAutoFit/>
          </a:bodyPr>
          <a:lstStyle/>
          <a:p>
            <a:r>
              <a:rPr lang="en-GB" sz="4000" dirty="0"/>
              <a:t>Cat’s Cradle</a:t>
            </a:r>
          </a:p>
        </p:txBody>
      </p:sp>
    </p:spTree>
    <p:extLst>
      <p:ext uri="{BB962C8B-B14F-4D97-AF65-F5344CB8AC3E}">
        <p14:creationId xmlns:p14="http://schemas.microsoft.com/office/powerpoint/2010/main" val="321338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age result for playing hopscotch">
            <a:extLst>
              <a:ext uri="{FF2B5EF4-FFF2-40B4-BE49-F238E27FC236}">
                <a16:creationId xmlns:a16="http://schemas.microsoft.com/office/drawing/2014/main" id="{C960F8FA-C896-4D06-9EA5-BD1555ED4F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9119" y="1014413"/>
            <a:ext cx="4820444" cy="48204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1421" y="6057202"/>
            <a:ext cx="4352474" cy="584775"/>
          </a:xfrm>
          <a:prstGeom prst="rect">
            <a:avLst/>
          </a:prstGeom>
        </p:spPr>
        <p:txBody>
          <a:bodyPr wrap="none">
            <a:spAutoFit/>
          </a:bodyPr>
          <a:lstStyle/>
          <a:p>
            <a:r>
              <a:rPr lang="en-GB" sz="3200" dirty="0"/>
              <a:t>Hop </a:t>
            </a:r>
            <a:r>
              <a:rPr lang="en-GB" sz="3200" dirty="0" smtClean="0"/>
              <a:t>Scotch/ chalk games</a:t>
            </a:r>
            <a:endParaRPr lang="en-GB" sz="3200" dirty="0"/>
          </a:p>
        </p:txBody>
      </p:sp>
    </p:spTree>
    <p:extLst>
      <p:ext uri="{BB962C8B-B14F-4D97-AF65-F5344CB8AC3E}">
        <p14:creationId xmlns:p14="http://schemas.microsoft.com/office/powerpoint/2010/main" val="158015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Related image">
            <a:extLst>
              <a:ext uri="{FF2B5EF4-FFF2-40B4-BE49-F238E27FC236}">
                <a16:creationId xmlns:a16="http://schemas.microsoft.com/office/drawing/2014/main" id="{0E38FBAA-A7A7-4B4C-BB02-9DD1B80C92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4705" y="1132409"/>
            <a:ext cx="6951663" cy="44341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2057" y="6135579"/>
            <a:ext cx="1762021" cy="646331"/>
          </a:xfrm>
          <a:prstGeom prst="rect">
            <a:avLst/>
          </a:prstGeom>
        </p:spPr>
        <p:txBody>
          <a:bodyPr wrap="none">
            <a:spAutoFit/>
          </a:bodyPr>
          <a:lstStyle/>
          <a:p>
            <a:r>
              <a:rPr lang="en-GB" sz="3600" dirty="0"/>
              <a:t>Skipping</a:t>
            </a:r>
          </a:p>
        </p:txBody>
      </p:sp>
    </p:spTree>
    <p:extLst>
      <p:ext uri="{BB962C8B-B14F-4D97-AF65-F5344CB8AC3E}">
        <p14:creationId xmlns:p14="http://schemas.microsoft.com/office/powerpoint/2010/main" val="265990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hildren playing on play st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8336" y="1270794"/>
            <a:ext cx="7306589" cy="411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40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339</Words>
  <Application>Microsoft Office PowerPoint</Application>
  <PresentationFormat>Widescreen</PresentationFormat>
  <Paragraphs>58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Comic Sans MS</vt:lpstr>
      <vt:lpstr>Office Theme</vt:lpstr>
      <vt:lpstr>Home Learning Challenge</vt:lpstr>
      <vt:lpstr>PowerPoint Presentation</vt:lpstr>
      <vt:lpstr>PowerPoint Presentation</vt:lpstr>
      <vt:lpstr>What is happening in these pictures?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write up and answer the following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Earl</dc:creator>
  <cp:lastModifiedBy>Doy, Kirsty</cp:lastModifiedBy>
  <cp:revision>27</cp:revision>
  <dcterms:created xsi:type="dcterms:W3CDTF">2019-04-23T08:52:30Z</dcterms:created>
  <dcterms:modified xsi:type="dcterms:W3CDTF">2020-04-24T12:34:00Z</dcterms:modified>
</cp:coreProperties>
</file>