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256" r:id="rId3"/>
    <p:sldId id="351" r:id="rId4"/>
    <p:sldId id="338" r:id="rId5"/>
    <p:sldId id="339" r:id="rId6"/>
    <p:sldId id="340" r:id="rId7"/>
    <p:sldId id="341" r:id="rId8"/>
    <p:sldId id="352" r:id="rId9"/>
    <p:sldId id="342" r:id="rId10"/>
    <p:sldId id="344" r:id="rId11"/>
    <p:sldId id="345" r:id="rId12"/>
    <p:sldId id="346" r:id="rId13"/>
    <p:sldId id="347" r:id="rId14"/>
    <p:sldId id="349" r:id="rId15"/>
    <p:sldId id="353" r:id="rId16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CA791E-0669-4EA7-B753-D2FB6C4BBF35}" v="87" dt="2020-04-19T12:16:05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jagger" userId="51e48dfbd3009ddf" providerId="LiveId" clId="{D7CA791E-0669-4EA7-B753-D2FB6C4BBF35}"/>
    <pc:docChg chg="undo custSel addSld delSld modSld sldOrd">
      <pc:chgData name="laura jagger" userId="51e48dfbd3009ddf" providerId="LiveId" clId="{D7CA791E-0669-4EA7-B753-D2FB6C4BBF35}" dt="2020-04-19T12:16:07.812" v="1816" actId="1076"/>
      <pc:docMkLst>
        <pc:docMk/>
      </pc:docMkLst>
      <pc:sldChg chg="addSp delSp modSp mod">
        <pc:chgData name="laura jagger" userId="51e48dfbd3009ddf" providerId="LiveId" clId="{D7CA791E-0669-4EA7-B753-D2FB6C4BBF35}" dt="2020-04-19T10:52:18.050" v="66" actId="1076"/>
        <pc:sldMkLst>
          <pc:docMk/>
          <pc:sldMk cId="573568634" sldId="256"/>
        </pc:sldMkLst>
        <pc:spChg chg="mod">
          <ac:chgData name="laura jagger" userId="51e48dfbd3009ddf" providerId="LiveId" clId="{D7CA791E-0669-4EA7-B753-D2FB6C4BBF35}" dt="2020-04-19T10:50:13.861" v="58" actId="20577"/>
          <ac:spMkLst>
            <pc:docMk/>
            <pc:sldMk cId="573568634" sldId="256"/>
            <ac:spMk id="4" creationId="{00000000-0000-0000-0000-000000000000}"/>
          </ac:spMkLst>
        </pc:spChg>
        <pc:picChg chg="del">
          <ac:chgData name="laura jagger" userId="51e48dfbd3009ddf" providerId="LiveId" clId="{D7CA791E-0669-4EA7-B753-D2FB6C4BBF35}" dt="2020-04-19T10:52:05.391" v="59" actId="478"/>
          <ac:picMkLst>
            <pc:docMk/>
            <pc:sldMk cId="573568634" sldId="256"/>
            <ac:picMk id="5" creationId="{00000000-0000-0000-0000-000000000000}"/>
          </ac:picMkLst>
        </pc:picChg>
        <pc:picChg chg="add mod">
          <ac:chgData name="laura jagger" userId="51e48dfbd3009ddf" providerId="LiveId" clId="{D7CA791E-0669-4EA7-B753-D2FB6C4BBF35}" dt="2020-04-19T10:52:18.050" v="66" actId="1076"/>
          <ac:picMkLst>
            <pc:docMk/>
            <pc:sldMk cId="573568634" sldId="256"/>
            <ac:picMk id="1026" creationId="{50869505-276F-4A3E-9BF6-1636B7DDBC77}"/>
          </ac:picMkLst>
        </pc:picChg>
      </pc:sldChg>
      <pc:sldChg chg="addSp modSp mod">
        <pc:chgData name="laura jagger" userId="51e48dfbd3009ddf" providerId="LiveId" clId="{D7CA791E-0669-4EA7-B753-D2FB6C4BBF35}" dt="2020-04-19T10:59:39.291" v="279" actId="403"/>
        <pc:sldMkLst>
          <pc:docMk/>
          <pc:sldMk cId="379435909" sldId="257"/>
        </pc:sldMkLst>
        <pc:spChg chg="add mod">
          <ac:chgData name="laura jagger" userId="51e48dfbd3009ddf" providerId="LiveId" clId="{D7CA791E-0669-4EA7-B753-D2FB6C4BBF35}" dt="2020-04-19T10:59:32.501" v="275" actId="14100"/>
          <ac:spMkLst>
            <pc:docMk/>
            <pc:sldMk cId="379435909" sldId="257"/>
            <ac:spMk id="2" creationId="{46CB3759-73AB-4DDA-87F0-3BBCE1EC7728}"/>
          </ac:spMkLst>
        </pc:spChg>
        <pc:spChg chg="mod">
          <ac:chgData name="laura jagger" userId="51e48dfbd3009ddf" providerId="LiveId" clId="{D7CA791E-0669-4EA7-B753-D2FB6C4BBF35}" dt="2020-04-19T10:59:39.291" v="279" actId="403"/>
          <ac:spMkLst>
            <pc:docMk/>
            <pc:sldMk cId="379435909" sldId="257"/>
            <ac:spMk id="4" creationId="{00000000-0000-0000-0000-000000000000}"/>
          </ac:spMkLst>
        </pc:spChg>
      </pc:sldChg>
      <pc:sldChg chg="del">
        <pc:chgData name="laura jagger" userId="51e48dfbd3009ddf" providerId="LiveId" clId="{D7CA791E-0669-4EA7-B753-D2FB6C4BBF35}" dt="2020-04-19T12:12:49.022" v="1757" actId="47"/>
        <pc:sldMkLst>
          <pc:docMk/>
          <pc:sldMk cId="3831628470" sldId="258"/>
        </pc:sldMkLst>
      </pc:sldChg>
      <pc:sldChg chg="del">
        <pc:chgData name="laura jagger" userId="51e48dfbd3009ddf" providerId="LiveId" clId="{D7CA791E-0669-4EA7-B753-D2FB6C4BBF35}" dt="2020-04-19T12:12:49.671" v="1758" actId="47"/>
        <pc:sldMkLst>
          <pc:docMk/>
          <pc:sldMk cId="1122058693" sldId="259"/>
        </pc:sldMkLst>
      </pc:sldChg>
      <pc:sldChg chg="del">
        <pc:chgData name="laura jagger" userId="51e48dfbd3009ddf" providerId="LiveId" clId="{D7CA791E-0669-4EA7-B753-D2FB6C4BBF35}" dt="2020-04-19T12:12:50.682" v="1759" actId="47"/>
        <pc:sldMkLst>
          <pc:docMk/>
          <pc:sldMk cId="2094138317" sldId="260"/>
        </pc:sldMkLst>
      </pc:sldChg>
      <pc:sldChg chg="addSp delSp modSp add mod">
        <pc:chgData name="laura jagger" userId="51e48dfbd3009ddf" providerId="LiveId" clId="{D7CA791E-0669-4EA7-B753-D2FB6C4BBF35}" dt="2020-04-19T11:33:12.291" v="922" actId="1076"/>
        <pc:sldMkLst>
          <pc:docMk/>
          <pc:sldMk cId="118580990" sldId="261"/>
        </pc:sldMkLst>
        <pc:spChg chg="mod">
          <ac:chgData name="laura jagger" userId="51e48dfbd3009ddf" providerId="LiveId" clId="{D7CA791E-0669-4EA7-B753-D2FB6C4BBF35}" dt="2020-04-19T11:33:12.291" v="922" actId="1076"/>
          <ac:spMkLst>
            <pc:docMk/>
            <pc:sldMk cId="118580990" sldId="261"/>
            <ac:spMk id="2" creationId="{00000000-0000-0000-0000-000000000000}"/>
          </ac:spMkLst>
        </pc:spChg>
        <pc:spChg chg="add mod">
          <ac:chgData name="laura jagger" userId="51e48dfbd3009ddf" providerId="LiveId" clId="{D7CA791E-0669-4EA7-B753-D2FB6C4BBF35}" dt="2020-04-19T11:33:01.221" v="921" actId="1076"/>
          <ac:spMkLst>
            <pc:docMk/>
            <pc:sldMk cId="118580990" sldId="261"/>
            <ac:spMk id="6" creationId="{D88134EF-78B5-4186-AC82-3D972116FA9D}"/>
          </ac:spMkLst>
        </pc:spChg>
        <pc:picChg chg="add mod">
          <ac:chgData name="laura jagger" userId="51e48dfbd3009ddf" providerId="LiveId" clId="{D7CA791E-0669-4EA7-B753-D2FB6C4BBF35}" dt="2020-04-19T11:26:02.391" v="872" actId="1076"/>
          <ac:picMkLst>
            <pc:docMk/>
            <pc:sldMk cId="118580990" sldId="261"/>
            <ac:picMk id="4" creationId="{1017ACF3-FF6F-441A-8058-02BC938373E4}"/>
          </ac:picMkLst>
        </pc:picChg>
        <pc:picChg chg="del">
          <ac:chgData name="laura jagger" userId="51e48dfbd3009ddf" providerId="LiveId" clId="{D7CA791E-0669-4EA7-B753-D2FB6C4BBF35}" dt="2020-04-19T11:22:36.131" v="739" actId="478"/>
          <ac:picMkLst>
            <pc:docMk/>
            <pc:sldMk cId="118580990" sldId="261"/>
            <ac:picMk id="5122" creationId="{00000000-0000-0000-0000-000000000000}"/>
          </ac:picMkLst>
        </pc:picChg>
      </pc:sldChg>
      <pc:sldChg chg="del">
        <pc:chgData name="laura jagger" userId="51e48dfbd3009ddf" providerId="LiveId" clId="{D7CA791E-0669-4EA7-B753-D2FB6C4BBF35}" dt="2020-04-19T12:12:47.192" v="1755" actId="47"/>
        <pc:sldMkLst>
          <pc:docMk/>
          <pc:sldMk cId="1154389283" sldId="262"/>
        </pc:sldMkLst>
      </pc:sldChg>
      <pc:sldChg chg="modSp mod">
        <pc:chgData name="laura jagger" userId="51e48dfbd3009ddf" providerId="LiveId" clId="{D7CA791E-0669-4EA7-B753-D2FB6C4BBF35}" dt="2020-04-19T10:49:26.120" v="1" actId="20577"/>
        <pc:sldMkLst>
          <pc:docMk/>
          <pc:sldMk cId="722665872" sldId="263"/>
        </pc:sldMkLst>
        <pc:spChg chg="mod">
          <ac:chgData name="laura jagger" userId="51e48dfbd3009ddf" providerId="LiveId" clId="{D7CA791E-0669-4EA7-B753-D2FB6C4BBF35}" dt="2020-04-19T10:49:26.120" v="1" actId="20577"/>
          <ac:spMkLst>
            <pc:docMk/>
            <pc:sldMk cId="722665872" sldId="263"/>
            <ac:spMk id="3" creationId="{00000000-0000-0000-0000-000000000000}"/>
          </ac:spMkLst>
        </pc:spChg>
      </pc:sldChg>
      <pc:sldChg chg="del">
        <pc:chgData name="laura jagger" userId="51e48dfbd3009ddf" providerId="LiveId" clId="{D7CA791E-0669-4EA7-B753-D2FB6C4BBF35}" dt="2020-04-19T12:12:48.092" v="1756" actId="47"/>
        <pc:sldMkLst>
          <pc:docMk/>
          <pc:sldMk cId="1801529586" sldId="264"/>
        </pc:sldMkLst>
      </pc:sldChg>
      <pc:sldChg chg="del">
        <pc:chgData name="laura jagger" userId="51e48dfbd3009ddf" providerId="LiveId" clId="{D7CA791E-0669-4EA7-B753-D2FB6C4BBF35}" dt="2020-04-19T12:12:51.402" v="1760" actId="47"/>
        <pc:sldMkLst>
          <pc:docMk/>
          <pc:sldMk cId="1844083415" sldId="265"/>
        </pc:sldMkLst>
      </pc:sldChg>
      <pc:sldChg chg="del">
        <pc:chgData name="laura jagger" userId="51e48dfbd3009ddf" providerId="LiveId" clId="{D7CA791E-0669-4EA7-B753-D2FB6C4BBF35}" dt="2020-04-19T12:12:52.441" v="1761" actId="47"/>
        <pc:sldMkLst>
          <pc:docMk/>
          <pc:sldMk cId="3799768024" sldId="266"/>
        </pc:sldMkLst>
      </pc:sldChg>
      <pc:sldChg chg="new del">
        <pc:chgData name="laura jagger" userId="51e48dfbd3009ddf" providerId="LiveId" clId="{D7CA791E-0669-4EA7-B753-D2FB6C4BBF35}" dt="2020-04-19T12:12:53.416" v="1762" actId="47"/>
        <pc:sldMkLst>
          <pc:docMk/>
          <pc:sldMk cId="1718379448" sldId="267"/>
        </pc:sldMkLst>
      </pc:sldChg>
      <pc:sldChg chg="addSp delSp modSp add mod">
        <pc:chgData name="laura jagger" userId="51e48dfbd3009ddf" providerId="LiveId" clId="{D7CA791E-0669-4EA7-B753-D2FB6C4BBF35}" dt="2020-04-19T11:09:39.831" v="436" actId="1076"/>
        <pc:sldMkLst>
          <pc:docMk/>
          <pc:sldMk cId="281673891" sldId="268"/>
        </pc:sldMkLst>
        <pc:spChg chg="mod">
          <ac:chgData name="laura jagger" userId="51e48dfbd3009ddf" providerId="LiveId" clId="{D7CA791E-0669-4EA7-B753-D2FB6C4BBF35}" dt="2020-04-19T11:08:44.471" v="411" actId="113"/>
          <ac:spMkLst>
            <pc:docMk/>
            <pc:sldMk cId="281673891" sldId="268"/>
            <ac:spMk id="2" creationId="{00000000-0000-0000-0000-000000000000}"/>
          </ac:spMkLst>
        </pc:spChg>
        <pc:spChg chg="add mod">
          <ac:chgData name="laura jagger" userId="51e48dfbd3009ddf" providerId="LiveId" clId="{D7CA791E-0669-4EA7-B753-D2FB6C4BBF35}" dt="2020-04-19T11:07:48.671" v="399" actId="1076"/>
          <ac:spMkLst>
            <pc:docMk/>
            <pc:sldMk cId="281673891" sldId="268"/>
            <ac:spMk id="3" creationId="{EBC95658-DD4E-4A6A-AC68-12CE16C8365E}"/>
          </ac:spMkLst>
        </pc:spChg>
        <pc:spChg chg="add mod">
          <ac:chgData name="laura jagger" userId="51e48dfbd3009ddf" providerId="LiveId" clId="{D7CA791E-0669-4EA7-B753-D2FB6C4BBF35}" dt="2020-04-19T11:09:39.831" v="436" actId="1076"/>
          <ac:spMkLst>
            <pc:docMk/>
            <pc:sldMk cId="281673891" sldId="268"/>
            <ac:spMk id="4" creationId="{8A0B69A6-319D-4A91-9DB6-525DAF3B523D}"/>
          </ac:spMkLst>
        </pc:spChg>
        <pc:spChg chg="add del">
          <ac:chgData name="laura jagger" userId="51e48dfbd3009ddf" providerId="LiveId" clId="{D7CA791E-0669-4EA7-B753-D2FB6C4BBF35}" dt="2020-04-19T11:09:26.261" v="433" actId="478"/>
          <ac:spMkLst>
            <pc:docMk/>
            <pc:sldMk cId="281673891" sldId="268"/>
            <ac:spMk id="5" creationId="{C8E43289-D9E8-4D86-8F2F-F70E2126A0AF}"/>
          </ac:spMkLst>
        </pc:spChg>
        <pc:picChg chg="mod">
          <ac:chgData name="laura jagger" userId="51e48dfbd3009ddf" providerId="LiveId" clId="{D7CA791E-0669-4EA7-B753-D2FB6C4BBF35}" dt="2020-04-19T11:08:27.471" v="408" actId="1076"/>
          <ac:picMkLst>
            <pc:docMk/>
            <pc:sldMk cId="281673891" sldId="268"/>
            <ac:picMk id="2050" creationId="{00000000-0000-0000-0000-000000000000}"/>
          </ac:picMkLst>
        </pc:picChg>
      </pc:sldChg>
      <pc:sldChg chg="addSp modSp add mod">
        <pc:chgData name="laura jagger" userId="51e48dfbd3009ddf" providerId="LiveId" clId="{D7CA791E-0669-4EA7-B753-D2FB6C4BBF35}" dt="2020-04-19T11:13:46.341" v="492" actId="1036"/>
        <pc:sldMkLst>
          <pc:docMk/>
          <pc:sldMk cId="0" sldId="269"/>
        </pc:sldMkLst>
        <pc:spChg chg="add mod">
          <ac:chgData name="laura jagger" userId="51e48dfbd3009ddf" providerId="LiveId" clId="{D7CA791E-0669-4EA7-B753-D2FB6C4BBF35}" dt="2020-04-19T11:13:46.341" v="492" actId="1036"/>
          <ac:spMkLst>
            <pc:docMk/>
            <pc:sldMk cId="0" sldId="269"/>
            <ac:spMk id="2" creationId="{DEA87369-8552-4D0B-8FFA-F40B1505E3B7}"/>
          </ac:spMkLst>
        </pc:spChg>
      </pc:sldChg>
      <pc:sldChg chg="addSp modSp new mod">
        <pc:chgData name="laura jagger" userId="51e48dfbd3009ddf" providerId="LiveId" clId="{D7CA791E-0669-4EA7-B753-D2FB6C4BBF35}" dt="2020-04-19T11:20:39.421" v="698" actId="14100"/>
        <pc:sldMkLst>
          <pc:docMk/>
          <pc:sldMk cId="3993606951" sldId="270"/>
        </pc:sldMkLst>
        <pc:spChg chg="mod">
          <ac:chgData name="laura jagger" userId="51e48dfbd3009ddf" providerId="LiveId" clId="{D7CA791E-0669-4EA7-B753-D2FB6C4BBF35}" dt="2020-04-19T11:20:39.421" v="698" actId="14100"/>
          <ac:spMkLst>
            <pc:docMk/>
            <pc:sldMk cId="3993606951" sldId="270"/>
            <ac:spMk id="3" creationId="{BFC6FAFF-51C9-4A53-9874-BC5E677DD92B}"/>
          </ac:spMkLst>
        </pc:spChg>
        <pc:spChg chg="add">
          <ac:chgData name="laura jagger" userId="51e48dfbd3009ddf" providerId="LiveId" clId="{D7CA791E-0669-4EA7-B753-D2FB6C4BBF35}" dt="2020-04-19T11:15:50.411" v="556"/>
          <ac:spMkLst>
            <pc:docMk/>
            <pc:sldMk cId="3993606951" sldId="270"/>
            <ac:spMk id="4" creationId="{4A906BDA-45DA-45FA-B2EF-5C9A079C7030}"/>
          </ac:spMkLst>
        </pc:spChg>
      </pc:sldChg>
      <pc:sldChg chg="add del">
        <pc:chgData name="laura jagger" userId="51e48dfbd3009ddf" providerId="LiveId" clId="{D7CA791E-0669-4EA7-B753-D2FB6C4BBF35}" dt="2020-04-19T11:16:37.586" v="558" actId="47"/>
        <pc:sldMkLst>
          <pc:docMk/>
          <pc:sldMk cId="3855977274" sldId="271"/>
        </pc:sldMkLst>
      </pc:sldChg>
      <pc:sldChg chg="addSp delSp modSp add mod ord">
        <pc:chgData name="laura jagger" userId="51e48dfbd3009ddf" providerId="LiveId" clId="{D7CA791E-0669-4EA7-B753-D2FB6C4BBF35}" dt="2020-04-19T11:20:48.041" v="700" actId="478"/>
        <pc:sldMkLst>
          <pc:docMk/>
          <pc:sldMk cId="2821207885" sldId="272"/>
        </pc:sldMkLst>
        <pc:spChg chg="mod">
          <ac:chgData name="laura jagger" userId="51e48dfbd3009ddf" providerId="LiveId" clId="{D7CA791E-0669-4EA7-B753-D2FB6C4BBF35}" dt="2020-04-19T11:19:37.761" v="625" actId="1076"/>
          <ac:spMkLst>
            <pc:docMk/>
            <pc:sldMk cId="2821207885" sldId="272"/>
            <ac:spMk id="2" creationId="{00000000-0000-0000-0000-000000000000}"/>
          </ac:spMkLst>
        </pc:spChg>
        <pc:spChg chg="add mod">
          <ac:chgData name="laura jagger" userId="51e48dfbd3009ddf" providerId="LiveId" clId="{D7CA791E-0669-4EA7-B753-D2FB6C4BBF35}" dt="2020-04-19T11:19:33.002" v="623" actId="14100"/>
          <ac:spMkLst>
            <pc:docMk/>
            <pc:sldMk cId="2821207885" sldId="272"/>
            <ac:spMk id="4" creationId="{FFD97AE6-C8CA-4348-B613-A5F876A0838D}"/>
          </ac:spMkLst>
        </pc:spChg>
        <pc:spChg chg="add mod">
          <ac:chgData name="laura jagger" userId="51e48dfbd3009ddf" providerId="LiveId" clId="{D7CA791E-0669-4EA7-B753-D2FB6C4BBF35}" dt="2020-04-19T11:20:05.191" v="655" actId="20577"/>
          <ac:spMkLst>
            <pc:docMk/>
            <pc:sldMk cId="2821207885" sldId="272"/>
            <ac:spMk id="5" creationId="{22046560-4DC5-4D2C-B974-410340B37EB9}"/>
          </ac:spMkLst>
        </pc:spChg>
        <pc:spChg chg="add del">
          <ac:chgData name="laura jagger" userId="51e48dfbd3009ddf" providerId="LiveId" clId="{D7CA791E-0669-4EA7-B753-D2FB6C4BBF35}" dt="2020-04-19T11:20:48.041" v="700" actId="478"/>
          <ac:spMkLst>
            <pc:docMk/>
            <pc:sldMk cId="2821207885" sldId="272"/>
            <ac:spMk id="6" creationId="{56BE2639-AF7C-4705-BE5E-CB5739308503}"/>
          </ac:spMkLst>
        </pc:spChg>
        <pc:picChg chg="mod">
          <ac:chgData name="laura jagger" userId="51e48dfbd3009ddf" providerId="LiveId" clId="{D7CA791E-0669-4EA7-B753-D2FB6C4BBF35}" dt="2020-04-19T11:19:41.371" v="626" actId="1076"/>
          <ac:picMkLst>
            <pc:docMk/>
            <pc:sldMk cId="2821207885" sldId="272"/>
            <ac:picMk id="4098" creationId="{00000000-0000-0000-0000-000000000000}"/>
          </ac:picMkLst>
        </pc:picChg>
      </pc:sldChg>
      <pc:sldChg chg="addSp modSp add mod">
        <pc:chgData name="laura jagger" userId="51e48dfbd3009ddf" providerId="LiveId" clId="{D7CA791E-0669-4EA7-B753-D2FB6C4BBF35}" dt="2020-04-19T11:33:50.771" v="963" actId="1076"/>
        <pc:sldMkLst>
          <pc:docMk/>
          <pc:sldMk cId="3062406338" sldId="273"/>
        </pc:sldMkLst>
        <pc:spChg chg="add mod">
          <ac:chgData name="laura jagger" userId="51e48dfbd3009ddf" providerId="LiveId" clId="{D7CA791E-0669-4EA7-B753-D2FB6C4BBF35}" dt="2020-04-19T11:33:50.771" v="963" actId="1076"/>
          <ac:spMkLst>
            <pc:docMk/>
            <pc:sldMk cId="3062406338" sldId="273"/>
            <ac:spMk id="3" creationId="{0385EDA9-0F0A-42B9-A6DC-0E20473E3545}"/>
          </ac:spMkLst>
        </pc:spChg>
        <pc:picChg chg="mod">
          <ac:chgData name="laura jagger" userId="51e48dfbd3009ddf" providerId="LiveId" clId="{D7CA791E-0669-4EA7-B753-D2FB6C4BBF35}" dt="2020-04-19T11:33:23.011" v="923" actId="1076"/>
          <ac:picMkLst>
            <pc:docMk/>
            <pc:sldMk cId="3062406338" sldId="273"/>
            <ac:picMk id="1026" creationId="{00000000-0000-0000-0000-000000000000}"/>
          </ac:picMkLst>
        </pc:picChg>
      </pc:sldChg>
      <pc:sldChg chg="modSp add mod">
        <pc:chgData name="laura jagger" userId="51e48dfbd3009ddf" providerId="LiveId" clId="{D7CA791E-0669-4EA7-B753-D2FB6C4BBF35}" dt="2020-04-19T11:59:37.421" v="1486" actId="1076"/>
        <pc:sldMkLst>
          <pc:docMk/>
          <pc:sldMk cId="1322449981" sldId="274"/>
        </pc:sldMkLst>
        <pc:spChg chg="mod">
          <ac:chgData name="laura jagger" userId="51e48dfbd3009ddf" providerId="LiveId" clId="{D7CA791E-0669-4EA7-B753-D2FB6C4BBF35}" dt="2020-04-19T11:59:24.431" v="1482" actId="1076"/>
          <ac:spMkLst>
            <pc:docMk/>
            <pc:sldMk cId="1322449981" sldId="274"/>
            <ac:spMk id="2" creationId="{00000000-0000-0000-0000-000000000000}"/>
          </ac:spMkLst>
        </pc:spChg>
        <pc:picChg chg="mod">
          <ac:chgData name="laura jagger" userId="51e48dfbd3009ddf" providerId="LiveId" clId="{D7CA791E-0669-4EA7-B753-D2FB6C4BBF35}" dt="2020-04-19T11:59:37.421" v="1486" actId="1076"/>
          <ac:picMkLst>
            <pc:docMk/>
            <pc:sldMk cId="1322449981" sldId="274"/>
            <ac:picMk id="3074" creationId="{00000000-0000-0000-0000-000000000000}"/>
          </ac:picMkLst>
        </pc:picChg>
      </pc:sldChg>
      <pc:sldChg chg="modSp add del mod">
        <pc:chgData name="laura jagger" userId="51e48dfbd3009ddf" providerId="LiveId" clId="{D7CA791E-0669-4EA7-B753-D2FB6C4BBF35}" dt="2020-04-19T12:14:20.732" v="1788" actId="47"/>
        <pc:sldMkLst>
          <pc:docMk/>
          <pc:sldMk cId="1096923210" sldId="275"/>
        </pc:sldMkLst>
        <pc:spChg chg="mod">
          <ac:chgData name="laura jagger" userId="51e48dfbd3009ddf" providerId="LiveId" clId="{D7CA791E-0669-4EA7-B753-D2FB6C4BBF35}" dt="2020-04-19T11:59:50.791" v="1487" actId="20577"/>
          <ac:spMkLst>
            <pc:docMk/>
            <pc:sldMk cId="1096923210" sldId="275"/>
            <ac:spMk id="2" creationId="{00000000-0000-0000-0000-000000000000}"/>
          </ac:spMkLst>
        </pc:spChg>
      </pc:sldChg>
      <pc:sldChg chg="addSp modSp add mod ord">
        <pc:chgData name="laura jagger" userId="51e48dfbd3009ddf" providerId="LiveId" clId="{D7CA791E-0669-4EA7-B753-D2FB6C4BBF35}" dt="2020-04-19T12:01:54.521" v="1542" actId="1076"/>
        <pc:sldMkLst>
          <pc:docMk/>
          <pc:sldMk cId="121887086" sldId="276"/>
        </pc:sldMkLst>
        <pc:spChg chg="mod">
          <ac:chgData name="laura jagger" userId="51e48dfbd3009ddf" providerId="LiveId" clId="{D7CA791E-0669-4EA7-B753-D2FB6C4BBF35}" dt="2020-04-19T12:00:19.381" v="1509" actId="20577"/>
          <ac:spMkLst>
            <pc:docMk/>
            <pc:sldMk cId="121887086" sldId="276"/>
            <ac:spMk id="2" creationId="{00000000-0000-0000-0000-000000000000}"/>
          </ac:spMkLst>
        </pc:spChg>
        <pc:spChg chg="add mod">
          <ac:chgData name="laura jagger" userId="51e48dfbd3009ddf" providerId="LiveId" clId="{D7CA791E-0669-4EA7-B753-D2FB6C4BBF35}" dt="2020-04-19T12:01:54.521" v="1542" actId="1076"/>
          <ac:spMkLst>
            <pc:docMk/>
            <pc:sldMk cId="121887086" sldId="276"/>
            <ac:spMk id="4" creationId="{E7AD39FB-3E1C-4099-92CC-DCAA65BD8733}"/>
          </ac:spMkLst>
        </pc:spChg>
        <pc:picChg chg="mod">
          <ac:chgData name="laura jagger" userId="51e48dfbd3009ddf" providerId="LiveId" clId="{D7CA791E-0669-4EA7-B753-D2FB6C4BBF35}" dt="2020-04-19T12:01:50.122" v="1541" actId="1076"/>
          <ac:picMkLst>
            <pc:docMk/>
            <pc:sldMk cId="121887086" sldId="276"/>
            <ac:picMk id="6146" creationId="{00000000-0000-0000-0000-000000000000}"/>
          </ac:picMkLst>
        </pc:picChg>
      </pc:sldChg>
      <pc:sldChg chg="addSp delSp modSp add mod ord">
        <pc:chgData name="laura jagger" userId="51e48dfbd3009ddf" providerId="LiveId" clId="{D7CA791E-0669-4EA7-B753-D2FB6C4BBF35}" dt="2020-04-19T12:09:46.377" v="1749" actId="14100"/>
        <pc:sldMkLst>
          <pc:docMk/>
          <pc:sldMk cId="2572463832" sldId="277"/>
        </pc:sldMkLst>
        <pc:spChg chg="mod">
          <ac:chgData name="laura jagger" userId="51e48dfbd3009ddf" providerId="LiveId" clId="{D7CA791E-0669-4EA7-B753-D2FB6C4BBF35}" dt="2020-04-19T12:02:32.353" v="1549" actId="113"/>
          <ac:spMkLst>
            <pc:docMk/>
            <pc:sldMk cId="2572463832" sldId="277"/>
            <ac:spMk id="2" creationId="{00000000-0000-0000-0000-000000000000}"/>
          </ac:spMkLst>
        </pc:spChg>
        <pc:spChg chg="add mod">
          <ac:chgData name="laura jagger" userId="51e48dfbd3009ddf" providerId="LiveId" clId="{D7CA791E-0669-4EA7-B753-D2FB6C4BBF35}" dt="2020-04-19T12:09:46.377" v="1749" actId="14100"/>
          <ac:spMkLst>
            <pc:docMk/>
            <pc:sldMk cId="2572463832" sldId="277"/>
            <ac:spMk id="5" creationId="{748792D6-F952-4C5D-AC24-4E809C882D2A}"/>
          </ac:spMkLst>
        </pc:spChg>
        <pc:picChg chg="add mod">
          <ac:chgData name="laura jagger" userId="51e48dfbd3009ddf" providerId="LiveId" clId="{D7CA791E-0669-4EA7-B753-D2FB6C4BBF35}" dt="2020-04-19T12:03:54.682" v="1554" actId="14100"/>
          <ac:picMkLst>
            <pc:docMk/>
            <pc:sldMk cId="2572463832" sldId="277"/>
            <ac:picMk id="2050" creationId="{358771D1-B9E0-4A82-9058-640A67C4AC3A}"/>
          </ac:picMkLst>
        </pc:picChg>
        <pc:picChg chg="add del">
          <ac:chgData name="laura jagger" userId="51e48dfbd3009ddf" providerId="LiveId" clId="{D7CA791E-0669-4EA7-B753-D2FB6C4BBF35}" dt="2020-04-19T12:04:09.521" v="1556" actId="478"/>
          <ac:picMkLst>
            <pc:docMk/>
            <pc:sldMk cId="2572463832" sldId="277"/>
            <ac:picMk id="2052" creationId="{566D2FDA-CBC4-4AA0-93D9-AB487AFD73A5}"/>
          </ac:picMkLst>
        </pc:picChg>
      </pc:sldChg>
      <pc:sldChg chg="add del">
        <pc:chgData name="laura jagger" userId="51e48dfbd3009ddf" providerId="LiveId" clId="{D7CA791E-0669-4EA7-B753-D2FB6C4BBF35}" dt="2020-04-19T12:14:19.491" v="1787" actId="47"/>
        <pc:sldMkLst>
          <pc:docMk/>
          <pc:sldMk cId="4071175141" sldId="278"/>
        </pc:sldMkLst>
      </pc:sldChg>
      <pc:sldChg chg="add del">
        <pc:chgData name="laura jagger" userId="51e48dfbd3009ddf" providerId="LiveId" clId="{D7CA791E-0669-4EA7-B753-D2FB6C4BBF35}" dt="2020-04-19T12:14:19.102" v="1786" actId="47"/>
        <pc:sldMkLst>
          <pc:docMk/>
          <pc:sldMk cId="3303810648" sldId="279"/>
        </pc:sldMkLst>
      </pc:sldChg>
      <pc:sldChg chg="add del">
        <pc:chgData name="laura jagger" userId="51e48dfbd3009ddf" providerId="LiveId" clId="{D7CA791E-0669-4EA7-B753-D2FB6C4BBF35}" dt="2020-04-19T12:14:18.732" v="1785" actId="47"/>
        <pc:sldMkLst>
          <pc:docMk/>
          <pc:sldMk cId="1364880989" sldId="280"/>
        </pc:sldMkLst>
      </pc:sldChg>
      <pc:sldChg chg="add del">
        <pc:chgData name="laura jagger" userId="51e48dfbd3009ddf" providerId="LiveId" clId="{D7CA791E-0669-4EA7-B753-D2FB6C4BBF35}" dt="2020-04-19T12:14:17.857" v="1784" actId="47"/>
        <pc:sldMkLst>
          <pc:docMk/>
          <pc:sldMk cId="2734291770" sldId="281"/>
        </pc:sldMkLst>
      </pc:sldChg>
      <pc:sldChg chg="modSp add mod">
        <pc:chgData name="laura jagger" userId="51e48dfbd3009ddf" providerId="LiveId" clId="{D7CA791E-0669-4EA7-B753-D2FB6C4BBF35}" dt="2020-04-19T11:21:17.171" v="734" actId="14100"/>
        <pc:sldMkLst>
          <pc:docMk/>
          <pc:sldMk cId="152670943" sldId="282"/>
        </pc:sldMkLst>
        <pc:spChg chg="mod">
          <ac:chgData name="laura jagger" userId="51e48dfbd3009ddf" providerId="LiveId" clId="{D7CA791E-0669-4EA7-B753-D2FB6C4BBF35}" dt="2020-04-19T11:21:17.171" v="734" actId="14100"/>
          <ac:spMkLst>
            <pc:docMk/>
            <pc:sldMk cId="152670943" sldId="282"/>
            <ac:spMk id="3" creationId="{BFC6FAFF-51C9-4A53-9874-BC5E677DD92B}"/>
          </ac:spMkLst>
        </pc:spChg>
      </pc:sldChg>
      <pc:sldChg chg="modSp add del mod">
        <pc:chgData name="laura jagger" userId="51e48dfbd3009ddf" providerId="LiveId" clId="{D7CA791E-0669-4EA7-B753-D2FB6C4BBF35}" dt="2020-04-19T11:58:31.463" v="1454" actId="47"/>
        <pc:sldMkLst>
          <pc:docMk/>
          <pc:sldMk cId="2032439630" sldId="283"/>
        </pc:sldMkLst>
        <pc:spChg chg="mod">
          <ac:chgData name="laura jagger" userId="51e48dfbd3009ddf" providerId="LiveId" clId="{D7CA791E-0669-4EA7-B753-D2FB6C4BBF35}" dt="2020-04-19T11:35:38.526" v="1017" actId="20577"/>
          <ac:spMkLst>
            <pc:docMk/>
            <pc:sldMk cId="2032439630" sldId="283"/>
            <ac:spMk id="3" creationId="{BFC6FAFF-51C9-4A53-9874-BC5E677DD92B}"/>
          </ac:spMkLst>
        </pc:spChg>
      </pc:sldChg>
      <pc:sldChg chg="modSp add mod">
        <pc:chgData name="laura jagger" userId="51e48dfbd3009ddf" providerId="LiveId" clId="{D7CA791E-0669-4EA7-B753-D2FB6C4BBF35}" dt="2020-04-19T11:42:15.438" v="1064" actId="20577"/>
        <pc:sldMkLst>
          <pc:docMk/>
          <pc:sldMk cId="1505364918" sldId="284"/>
        </pc:sldMkLst>
        <pc:spChg chg="mod">
          <ac:chgData name="laura jagger" userId="51e48dfbd3009ddf" providerId="LiveId" clId="{D7CA791E-0669-4EA7-B753-D2FB6C4BBF35}" dt="2020-04-19T11:42:15.438" v="1064" actId="20577"/>
          <ac:spMkLst>
            <pc:docMk/>
            <pc:sldMk cId="1505364918" sldId="284"/>
            <ac:spMk id="3" creationId="{BFC6FAFF-51C9-4A53-9874-BC5E677DD92B}"/>
          </ac:spMkLst>
        </pc:spChg>
      </pc:sldChg>
      <pc:sldChg chg="addSp modSp add mod">
        <pc:chgData name="laura jagger" userId="51e48dfbd3009ddf" providerId="LiveId" clId="{D7CA791E-0669-4EA7-B753-D2FB6C4BBF35}" dt="2020-04-19T11:48:05.641" v="1163" actId="6549"/>
        <pc:sldMkLst>
          <pc:docMk/>
          <pc:sldMk cId="3209600710" sldId="285"/>
        </pc:sldMkLst>
        <pc:spChg chg="mod">
          <ac:chgData name="laura jagger" userId="51e48dfbd3009ddf" providerId="LiveId" clId="{D7CA791E-0669-4EA7-B753-D2FB6C4BBF35}" dt="2020-04-19T11:48:05.641" v="1163" actId="6549"/>
          <ac:spMkLst>
            <pc:docMk/>
            <pc:sldMk cId="3209600710" sldId="285"/>
            <ac:spMk id="2" creationId="{00000000-0000-0000-0000-000000000000}"/>
          </ac:spMkLst>
        </pc:spChg>
        <pc:spChg chg="add mod">
          <ac:chgData name="laura jagger" userId="51e48dfbd3009ddf" providerId="LiveId" clId="{D7CA791E-0669-4EA7-B753-D2FB6C4BBF35}" dt="2020-04-19T11:47:41.951" v="1160" actId="14100"/>
          <ac:spMkLst>
            <pc:docMk/>
            <pc:sldMk cId="3209600710" sldId="285"/>
            <ac:spMk id="3" creationId="{5C0CD7B0-F653-49BF-9F3B-E439ADF3F5D7}"/>
          </ac:spMkLst>
        </pc:spChg>
        <pc:picChg chg="add mod ord">
          <ac:chgData name="laura jagger" userId="51e48dfbd3009ddf" providerId="LiveId" clId="{D7CA791E-0669-4EA7-B753-D2FB6C4BBF35}" dt="2020-04-19T11:45:40.191" v="1123" actId="167"/>
          <ac:picMkLst>
            <pc:docMk/>
            <pc:sldMk cId="3209600710" sldId="285"/>
            <ac:picMk id="5" creationId="{9C0F9334-D234-4BF9-8559-080B3137DA48}"/>
          </ac:picMkLst>
        </pc:picChg>
      </pc:sldChg>
      <pc:sldChg chg="addSp modSp new mod">
        <pc:chgData name="laura jagger" userId="51e48dfbd3009ddf" providerId="LiveId" clId="{D7CA791E-0669-4EA7-B753-D2FB6C4BBF35}" dt="2020-04-19T11:58:13.612" v="1453" actId="20577"/>
        <pc:sldMkLst>
          <pc:docMk/>
          <pc:sldMk cId="142653851" sldId="286"/>
        </pc:sldMkLst>
        <pc:spChg chg="mod">
          <ac:chgData name="laura jagger" userId="51e48dfbd3009ddf" providerId="LiveId" clId="{D7CA791E-0669-4EA7-B753-D2FB6C4BBF35}" dt="2020-04-19T11:58:13.612" v="1453" actId="20577"/>
          <ac:spMkLst>
            <pc:docMk/>
            <pc:sldMk cId="142653851" sldId="286"/>
            <ac:spMk id="3" creationId="{EC4DB188-17D5-43F8-B289-102DA89F21EC}"/>
          </ac:spMkLst>
        </pc:spChg>
        <pc:picChg chg="add mod">
          <ac:chgData name="laura jagger" userId="51e48dfbd3009ddf" providerId="LiveId" clId="{D7CA791E-0669-4EA7-B753-D2FB6C4BBF35}" dt="2020-04-19T11:58:06.291" v="1447" actId="14100"/>
          <ac:picMkLst>
            <pc:docMk/>
            <pc:sldMk cId="142653851" sldId="286"/>
            <ac:picMk id="5" creationId="{04AEB766-FC82-4BC8-9E37-4FF516DCA9BD}"/>
          </ac:picMkLst>
        </pc:picChg>
      </pc:sldChg>
      <pc:sldChg chg="modSp add mod">
        <pc:chgData name="laura jagger" userId="51e48dfbd3009ddf" providerId="LiveId" clId="{D7CA791E-0669-4EA7-B753-D2FB6C4BBF35}" dt="2020-04-19T11:59:15.571" v="1481" actId="115"/>
        <pc:sldMkLst>
          <pc:docMk/>
          <pc:sldMk cId="2869632352" sldId="287"/>
        </pc:sldMkLst>
        <pc:spChg chg="mod">
          <ac:chgData name="laura jagger" userId="51e48dfbd3009ddf" providerId="LiveId" clId="{D7CA791E-0669-4EA7-B753-D2FB6C4BBF35}" dt="2020-04-19T11:59:15.571" v="1481" actId="115"/>
          <ac:spMkLst>
            <pc:docMk/>
            <pc:sldMk cId="2869632352" sldId="287"/>
            <ac:spMk id="3" creationId="{BFC6FAFF-51C9-4A53-9874-BC5E677DD92B}"/>
          </ac:spMkLst>
        </pc:spChg>
      </pc:sldChg>
      <pc:sldChg chg="addSp modSp add mod">
        <pc:chgData name="laura jagger" userId="51e48dfbd3009ddf" providerId="LiveId" clId="{D7CA791E-0669-4EA7-B753-D2FB6C4BBF35}" dt="2020-04-19T12:16:07.812" v="1816" actId="1076"/>
        <pc:sldMkLst>
          <pc:docMk/>
          <pc:sldMk cId="0" sldId="288"/>
        </pc:sldMkLst>
        <pc:spChg chg="add">
          <ac:chgData name="laura jagger" userId="51e48dfbd3009ddf" providerId="LiveId" clId="{D7CA791E-0669-4EA7-B753-D2FB6C4BBF35}" dt="2020-04-19T12:16:03.932" v="1814"/>
          <ac:spMkLst>
            <pc:docMk/>
            <pc:sldMk cId="0" sldId="288"/>
            <ac:spMk id="3" creationId="{4CF9B964-6435-4B6F-B2C5-C35393D000C5}"/>
          </ac:spMkLst>
        </pc:spChg>
        <pc:spChg chg="add mod">
          <ac:chgData name="laura jagger" userId="51e48dfbd3009ddf" providerId="LiveId" clId="{D7CA791E-0669-4EA7-B753-D2FB6C4BBF35}" dt="2020-04-19T12:16:07.812" v="1816" actId="1076"/>
          <ac:spMkLst>
            <pc:docMk/>
            <pc:sldMk cId="0" sldId="288"/>
            <ac:spMk id="4" creationId="{36621D44-D694-4D2F-8853-C518EF743278}"/>
          </ac:spMkLst>
        </pc:spChg>
      </pc:sldChg>
      <pc:sldChg chg="addSp modSp add mod">
        <pc:chgData name="laura jagger" userId="51e48dfbd3009ddf" providerId="LiveId" clId="{D7CA791E-0669-4EA7-B753-D2FB6C4BBF35}" dt="2020-04-19T12:16:00.471" v="1813" actId="14100"/>
        <pc:sldMkLst>
          <pc:docMk/>
          <pc:sldMk cId="0" sldId="289"/>
        </pc:sldMkLst>
        <pc:spChg chg="add mod">
          <ac:chgData name="laura jagger" userId="51e48dfbd3009ddf" providerId="LiveId" clId="{D7CA791E-0669-4EA7-B753-D2FB6C4BBF35}" dt="2020-04-19T12:16:00.471" v="1813" actId="14100"/>
          <ac:spMkLst>
            <pc:docMk/>
            <pc:sldMk cId="0" sldId="289"/>
            <ac:spMk id="3" creationId="{FE6442E8-535F-47AA-A59A-33D260C5D5C7}"/>
          </ac:spMkLst>
        </pc:spChg>
        <pc:spChg chg="add mod">
          <ac:chgData name="laura jagger" userId="51e48dfbd3009ddf" providerId="LiveId" clId="{D7CA791E-0669-4EA7-B753-D2FB6C4BBF35}" dt="2020-04-19T12:15:56.852" v="1812" actId="1076"/>
          <ac:spMkLst>
            <pc:docMk/>
            <pc:sldMk cId="0" sldId="289"/>
            <ac:spMk id="4" creationId="{7C295DBD-E7E9-4AB4-8A4B-3F67B9F2DDB7}"/>
          </ac:spMkLst>
        </pc:spChg>
      </pc:sldChg>
      <pc:sldChg chg="addSp modSp add mod">
        <pc:chgData name="laura jagger" userId="51e48dfbd3009ddf" providerId="LiveId" clId="{D7CA791E-0669-4EA7-B753-D2FB6C4BBF35}" dt="2020-04-19T12:15:24.272" v="1805" actId="1076"/>
        <pc:sldMkLst>
          <pc:docMk/>
          <pc:sldMk cId="0" sldId="290"/>
        </pc:sldMkLst>
        <pc:spChg chg="add">
          <ac:chgData name="laura jagger" userId="51e48dfbd3009ddf" providerId="LiveId" clId="{D7CA791E-0669-4EA7-B753-D2FB6C4BBF35}" dt="2020-04-19T12:15:20.382" v="1803"/>
          <ac:spMkLst>
            <pc:docMk/>
            <pc:sldMk cId="0" sldId="290"/>
            <ac:spMk id="3" creationId="{B30269F8-C5B7-4B9C-807D-58CE172B0801}"/>
          </ac:spMkLst>
        </pc:spChg>
        <pc:spChg chg="add mod">
          <ac:chgData name="laura jagger" userId="51e48dfbd3009ddf" providerId="LiveId" clId="{D7CA791E-0669-4EA7-B753-D2FB6C4BBF35}" dt="2020-04-19T12:15:24.272" v="1805" actId="1076"/>
          <ac:spMkLst>
            <pc:docMk/>
            <pc:sldMk cId="0" sldId="290"/>
            <ac:spMk id="4" creationId="{DD99BF19-5E43-43BF-A2D9-18FC5D9DC7BD}"/>
          </ac:spMkLst>
        </pc:spChg>
      </pc:sldChg>
      <pc:sldChg chg="addSp modSp add mod">
        <pc:chgData name="laura jagger" userId="51e48dfbd3009ddf" providerId="LiveId" clId="{D7CA791E-0669-4EA7-B753-D2FB6C4BBF35}" dt="2020-04-19T12:15:18.542" v="1802" actId="1076"/>
        <pc:sldMkLst>
          <pc:docMk/>
          <pc:sldMk cId="0" sldId="291"/>
        </pc:sldMkLst>
        <pc:spChg chg="add">
          <ac:chgData name="laura jagger" userId="51e48dfbd3009ddf" providerId="LiveId" clId="{D7CA791E-0669-4EA7-B753-D2FB6C4BBF35}" dt="2020-04-19T12:15:14.497" v="1800"/>
          <ac:spMkLst>
            <pc:docMk/>
            <pc:sldMk cId="0" sldId="291"/>
            <ac:spMk id="3" creationId="{47284D76-3BB3-46CB-AC98-8845F1BD876E}"/>
          </ac:spMkLst>
        </pc:spChg>
        <pc:spChg chg="add mod">
          <ac:chgData name="laura jagger" userId="51e48dfbd3009ddf" providerId="LiveId" clId="{D7CA791E-0669-4EA7-B753-D2FB6C4BBF35}" dt="2020-04-19T12:15:18.542" v="1802" actId="1076"/>
          <ac:spMkLst>
            <pc:docMk/>
            <pc:sldMk cId="0" sldId="291"/>
            <ac:spMk id="4" creationId="{B84E560A-4DDC-429B-BBF5-75460A2B97D6}"/>
          </ac:spMkLst>
        </pc:spChg>
      </pc:sldChg>
      <pc:sldChg chg="addSp modSp add mod">
        <pc:chgData name="laura jagger" userId="51e48dfbd3009ddf" providerId="LiveId" clId="{D7CA791E-0669-4EA7-B753-D2FB6C4BBF35}" dt="2020-04-19T12:15:11.092" v="1799" actId="1076"/>
        <pc:sldMkLst>
          <pc:docMk/>
          <pc:sldMk cId="0" sldId="292"/>
        </pc:sldMkLst>
        <pc:spChg chg="add mod">
          <ac:chgData name="laura jagger" userId="51e48dfbd3009ddf" providerId="LiveId" clId="{D7CA791E-0669-4EA7-B753-D2FB6C4BBF35}" dt="2020-04-19T12:15:03.272" v="1797" actId="14100"/>
          <ac:spMkLst>
            <pc:docMk/>
            <pc:sldMk cId="0" sldId="292"/>
            <ac:spMk id="3" creationId="{B55A21CF-48CA-4556-A411-DB6B21688C1A}"/>
          </ac:spMkLst>
        </pc:spChg>
        <pc:spChg chg="add mod">
          <ac:chgData name="laura jagger" userId="51e48dfbd3009ddf" providerId="LiveId" clId="{D7CA791E-0669-4EA7-B753-D2FB6C4BBF35}" dt="2020-04-19T12:15:11.092" v="1799" actId="1076"/>
          <ac:spMkLst>
            <pc:docMk/>
            <pc:sldMk cId="0" sldId="292"/>
            <ac:spMk id="4" creationId="{42074F07-7D5C-457D-8B2F-4CCEC2CCD48A}"/>
          </ac:spMkLst>
        </pc:spChg>
      </pc:sldChg>
      <pc:sldChg chg="addSp add">
        <pc:chgData name="laura jagger" userId="51e48dfbd3009ddf" providerId="LiveId" clId="{D7CA791E-0669-4EA7-B753-D2FB6C4BBF35}" dt="2020-04-19T12:14:50.612" v="1795"/>
        <pc:sldMkLst>
          <pc:docMk/>
          <pc:sldMk cId="0" sldId="293"/>
        </pc:sldMkLst>
        <pc:spChg chg="add">
          <ac:chgData name="laura jagger" userId="51e48dfbd3009ddf" providerId="LiveId" clId="{D7CA791E-0669-4EA7-B753-D2FB6C4BBF35}" dt="2020-04-19T12:14:50.612" v="1795"/>
          <ac:spMkLst>
            <pc:docMk/>
            <pc:sldMk cId="0" sldId="293"/>
            <ac:spMk id="3" creationId="{94536936-9403-4F80-912F-2C6655C001DE}"/>
          </ac:spMkLst>
        </pc:spChg>
      </pc:sldChg>
      <pc:sldChg chg="add">
        <pc:chgData name="laura jagger" userId="51e48dfbd3009ddf" providerId="LiveId" clId="{D7CA791E-0669-4EA7-B753-D2FB6C4BBF35}" dt="2020-04-19T12:12:15.302" v="1752"/>
        <pc:sldMkLst>
          <pc:docMk/>
          <pc:sldMk cId="0" sldId="294"/>
        </pc:sldMkLst>
      </pc:sldChg>
      <pc:sldChg chg="addSp modSp add mod">
        <pc:chgData name="laura jagger" userId="51e48dfbd3009ddf" providerId="LiveId" clId="{D7CA791E-0669-4EA7-B753-D2FB6C4BBF35}" dt="2020-04-19T12:15:49.082" v="1810" actId="14100"/>
        <pc:sldMkLst>
          <pc:docMk/>
          <pc:sldMk cId="0" sldId="295"/>
        </pc:sldMkLst>
        <pc:spChg chg="add mod">
          <ac:chgData name="laura jagger" userId="51e48dfbd3009ddf" providerId="LiveId" clId="{D7CA791E-0669-4EA7-B753-D2FB6C4BBF35}" dt="2020-04-19T12:15:49.082" v="1810" actId="14100"/>
          <ac:spMkLst>
            <pc:docMk/>
            <pc:sldMk cId="0" sldId="295"/>
            <ac:spMk id="3" creationId="{81FC171C-3E21-4617-9A89-383FB9990C72}"/>
          </ac:spMkLst>
        </pc:spChg>
      </pc:sldChg>
      <pc:sldChg chg="addSp modSp add mod">
        <pc:chgData name="laura jagger" userId="51e48dfbd3009ddf" providerId="LiveId" clId="{D7CA791E-0669-4EA7-B753-D2FB6C4BBF35}" dt="2020-04-19T12:15:44.602" v="1809" actId="14100"/>
        <pc:sldMkLst>
          <pc:docMk/>
          <pc:sldMk cId="0" sldId="296"/>
        </pc:sldMkLst>
        <pc:spChg chg="add mod">
          <ac:chgData name="laura jagger" userId="51e48dfbd3009ddf" providerId="LiveId" clId="{D7CA791E-0669-4EA7-B753-D2FB6C4BBF35}" dt="2020-04-19T12:15:44.602" v="1809" actId="14100"/>
          <ac:spMkLst>
            <pc:docMk/>
            <pc:sldMk cId="0" sldId="296"/>
            <ac:spMk id="3" creationId="{045DA8EA-323A-43D6-AE77-A7E71FEF02D5}"/>
          </ac:spMkLst>
        </pc:spChg>
      </pc:sldChg>
      <pc:sldChg chg="addSp modSp add mod">
        <pc:chgData name="laura jagger" userId="51e48dfbd3009ddf" providerId="LiveId" clId="{D7CA791E-0669-4EA7-B753-D2FB6C4BBF35}" dt="2020-04-19T12:14:42.412" v="1792" actId="208"/>
        <pc:sldMkLst>
          <pc:docMk/>
          <pc:sldMk cId="0" sldId="297"/>
        </pc:sldMkLst>
        <pc:spChg chg="add mod">
          <ac:chgData name="laura jagger" userId="51e48dfbd3009ddf" providerId="LiveId" clId="{D7CA791E-0669-4EA7-B753-D2FB6C4BBF35}" dt="2020-04-19T12:14:42.412" v="1792" actId="208"/>
          <ac:spMkLst>
            <pc:docMk/>
            <pc:sldMk cId="0" sldId="297"/>
            <ac:spMk id="2" creationId="{E4416062-C746-4245-AD34-8DFAB48A7A90}"/>
          </ac:spMkLst>
        </pc:spChg>
      </pc:sldChg>
      <pc:sldChg chg="addSp modSp new del mod">
        <pc:chgData name="laura jagger" userId="51e48dfbd3009ddf" providerId="LiveId" clId="{D7CA791E-0669-4EA7-B753-D2FB6C4BBF35}" dt="2020-04-19T12:14:21.102" v="1789" actId="47"/>
        <pc:sldMkLst>
          <pc:docMk/>
          <pc:sldMk cId="2980291706" sldId="298"/>
        </pc:sldMkLst>
        <pc:spChg chg="add mod">
          <ac:chgData name="laura jagger" userId="51e48dfbd3009ddf" providerId="LiveId" clId="{D7CA791E-0669-4EA7-B753-D2FB6C4BBF35}" dt="2020-04-19T12:13:56.952" v="1783" actId="1076"/>
          <ac:spMkLst>
            <pc:docMk/>
            <pc:sldMk cId="2980291706" sldId="298"/>
            <ac:spMk id="4" creationId="{EF7D466A-49A1-4A28-9A86-B138D00D9F8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74D95-9B62-43CF-B835-BFE8651134F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B0344-22DB-468D-A897-1B284DEB2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44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574ED-9895-4AD5-8161-A3A2703EE28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40111-0AA2-467B-8940-EB995C941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67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BBC8-7944-411C-A4AF-5948AEDEEB7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7C5F-2000-4B97-A744-4007CD66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46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BBC8-7944-411C-A4AF-5948AEDEEB7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7C5F-2000-4B97-A744-4007CD66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72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BBC8-7944-411C-A4AF-5948AEDEEB7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7C5F-2000-4B97-A744-4007CD66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8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BBC8-7944-411C-A4AF-5948AEDEEB7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7C5F-2000-4B97-A744-4007CD66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15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BBC8-7944-411C-A4AF-5948AEDEEB7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7C5F-2000-4B97-A744-4007CD66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68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BBC8-7944-411C-A4AF-5948AEDEEB7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7C5F-2000-4B97-A744-4007CD66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2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BBC8-7944-411C-A4AF-5948AEDEEB7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7C5F-2000-4B97-A744-4007CD66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27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BBC8-7944-411C-A4AF-5948AEDEEB7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7C5F-2000-4B97-A744-4007CD66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0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BBC8-7944-411C-A4AF-5948AEDEEB7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7C5F-2000-4B97-A744-4007CD66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65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BBC8-7944-411C-A4AF-5948AEDEEB7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7C5F-2000-4B97-A744-4007CD66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61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BBC8-7944-411C-A4AF-5948AEDEEB7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7C5F-2000-4B97-A744-4007CD66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36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5BBC8-7944-411C-A4AF-5948AEDEEB7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87C5F-2000-4B97-A744-4007CD66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1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CERcnYzOTk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b="1" dirty="0"/>
              <a:t>Home Learning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2256"/>
            <a:ext cx="9144000" cy="1655762"/>
          </a:xfrm>
        </p:spPr>
        <p:txBody>
          <a:bodyPr/>
          <a:lstStyle/>
          <a:p>
            <a:r>
              <a:rPr lang="en-GB" sz="4000" b="1" dirty="0"/>
              <a:t>Year 2 Week </a:t>
            </a:r>
            <a:r>
              <a:rPr lang="en-GB" sz="4000" b="1" dirty="0" smtClean="0"/>
              <a:t>4</a:t>
            </a:r>
            <a:endParaRPr lang="en-GB" sz="4000" b="1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1962"/>
            <a:ext cx="10058400" cy="15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0"/>
          <p:cNvSpPr>
            <a:spLocks noGrp="1"/>
          </p:cNvSpPr>
          <p:nvPr>
            <p:ph type="title"/>
          </p:nvPr>
        </p:nvSpPr>
        <p:spPr>
          <a:xfrm>
            <a:off x="1737361" y="122374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winkl" pitchFamily="2" charset="0"/>
                <a:ea typeface="ＭＳ Ｐゴシック" panose="020B0600070205080204" pitchFamily="34" charset="-128"/>
              </a:rPr>
              <a:t>A History of The British Empire</a:t>
            </a:r>
            <a:endParaRPr lang="en-GB" altLang="en-US" dirty="0" smtClean="0">
              <a:latin typeface="Twinkl" pitchFamily="2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281758" y="907142"/>
            <a:ext cx="9997440" cy="4492171"/>
          </a:xfrm>
        </p:spPr>
        <p:txBody>
          <a:bodyPr>
            <a:no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GB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The British Empire has its origins in the 16th century, during the reign of Queen Elizabeth I (1533 -1603</a:t>
            </a:r>
            <a:r>
              <a:rPr lang="en-GB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).</a:t>
            </a:r>
            <a:endParaRPr lang="en-GB" altLang="en-US" sz="2000" dirty="0" smtClean="0">
              <a:solidFill>
                <a:srgbClr val="000000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70000"/>
              </a:lnSpc>
            </a:pPr>
            <a:r>
              <a:rPr lang="en-GB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After the victory of the English navy over the </a:t>
            </a:r>
            <a:r>
              <a:rPr lang="en-GB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invincible </a:t>
            </a:r>
            <a:r>
              <a:rPr lang="en-GB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Spanish Armada (1588), England increased its maritime power</a:t>
            </a:r>
            <a:r>
              <a:rPr lang="en-GB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.</a:t>
            </a:r>
            <a:endParaRPr lang="en-GB" altLang="en-US" sz="2000" dirty="0" smtClean="0">
              <a:solidFill>
                <a:srgbClr val="000000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70000"/>
              </a:lnSpc>
            </a:pPr>
            <a:r>
              <a:rPr lang="en-GB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This led to overseas trade and the setting up of the first settlements in North America. </a:t>
            </a:r>
          </a:p>
          <a:p>
            <a:pPr eaLnBrk="1" hangingPunct="1">
              <a:lnSpc>
                <a:spcPct val="170000"/>
              </a:lnSpc>
            </a:pPr>
            <a:r>
              <a:rPr lang="en-GB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England imported luxury goods and re-exported them at higher prices to the European countries which didn’</a:t>
            </a:r>
            <a:r>
              <a:rPr lang="en-GB" altLang="ja-JP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 have a direct overseas trade. </a:t>
            </a:r>
          </a:p>
          <a:p>
            <a:pPr eaLnBrk="1" hangingPunct="1"/>
            <a:endParaRPr lang="en-GB" altLang="en-US" sz="1000" dirty="0" smtClean="0"/>
          </a:p>
          <a:p>
            <a:pPr eaLnBrk="1" hangingPunct="1"/>
            <a:endParaRPr lang="en-GB" altLang="en-US" sz="1000" dirty="0" smtClean="0"/>
          </a:p>
          <a:p>
            <a:pPr eaLnBrk="1" hangingPunct="1"/>
            <a:endParaRPr lang="en-GB" altLang="en-US" sz="1000" dirty="0" smtClean="0"/>
          </a:p>
          <a:p>
            <a:pPr eaLnBrk="1" hangingPunct="1"/>
            <a:endParaRPr lang="en-GB" altLang="en-US" sz="1000" dirty="0" smtClean="0"/>
          </a:p>
          <a:p>
            <a:pPr eaLnBrk="1" hangingPunct="1"/>
            <a:endParaRPr lang="en-GB" altLang="en-US" sz="1000" dirty="0" smtClean="0"/>
          </a:p>
          <a:p>
            <a:pPr eaLnBrk="1" hangingPunct="1"/>
            <a:endParaRPr lang="en-GB" altLang="en-US" sz="1000" dirty="0" smtClean="0"/>
          </a:p>
          <a:p>
            <a:pPr eaLnBrk="1" hangingPunct="1"/>
            <a:endParaRPr lang="en-GB" altLang="en-US" sz="1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132" y="4881806"/>
            <a:ext cx="2354398" cy="184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38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winkl" pitchFamily="2" charset="0"/>
                <a:ea typeface="ＭＳ Ｐゴシック" panose="020B0600070205080204" pitchFamily="34" charset="-128"/>
              </a:rPr>
              <a:t>The Armada Portrait</a:t>
            </a:r>
            <a:endParaRPr lang="en-GB" altLang="en-US" smtClean="0">
              <a:latin typeface="Twinkl" pitchFamily="2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2279650" y="5110164"/>
            <a:ext cx="7632700" cy="87947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u="sng" smtClean="0">
                <a:solidFill>
                  <a:srgbClr val="000000"/>
                </a:solidFill>
                <a:latin typeface="Twinkl" pitchFamily="2" charset="0"/>
                <a:ea typeface="ＭＳ Ｐゴシック" panose="020B0600070205080204" pitchFamily="34" charset="-128"/>
              </a:rPr>
              <a:t>Elizabeth's international power is symbolized by the hand resting on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u="sng" smtClean="0">
                <a:solidFill>
                  <a:srgbClr val="000000"/>
                </a:solidFill>
                <a:latin typeface="Twinkl" pitchFamily="2" charset="0"/>
                <a:ea typeface="ＭＳ Ｐゴシック" panose="020B0600070205080204" pitchFamily="34" charset="-128"/>
              </a:rPr>
              <a:t>the globe</a:t>
            </a:r>
            <a:r>
              <a:rPr lang="en-GB" altLang="en-US" smtClean="0">
                <a:solidFill>
                  <a:srgbClr val="000000"/>
                </a:solidFill>
                <a:latin typeface="Twinkl" pitchFamily="2" charset="0"/>
                <a:ea typeface="ＭＳ Ｐゴシック" panose="020B0600070205080204" pitchFamily="34" charset="-128"/>
              </a:rPr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mtClean="0">
                <a:solidFill>
                  <a:srgbClr val="000000"/>
                </a:solidFill>
                <a:latin typeface="Twinkl" pitchFamily="2" charset="0"/>
                <a:ea typeface="ＭＳ Ｐゴシック" panose="020B0600070205080204" pitchFamily="34" charset="-128"/>
              </a:rPr>
              <a:t>The Imperial Crown to her right also indicated England's growth as an international power during her reign.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473201"/>
            <a:ext cx="428625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1"/>
          <p:cNvSpPr>
            <a:spLocks/>
          </p:cNvSpPr>
          <p:nvPr/>
        </p:nvSpPr>
        <p:spPr bwMode="auto">
          <a:xfrm>
            <a:off x="6745288" y="2481263"/>
            <a:ext cx="3048000" cy="1625600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44000" tIns="144000" rIns="144000" bIns="144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  <a:ea typeface="ＭＳ Ｐゴシック" panose="020B0600070205080204" pitchFamily="34" charset="-128"/>
              </a:rPr>
              <a:t>Portrait of Elizabeth made to commemorate the defeat of the Spanish Armada (1588), </a:t>
            </a:r>
            <a:r>
              <a:rPr lang="en-GB" altLang="en-US" dirty="0" smtClean="0">
                <a:solidFill>
                  <a:srgbClr val="000000"/>
                </a:solidFill>
                <a:latin typeface="Twinkl" pitchFamily="2" charset="0"/>
                <a:ea typeface="ＭＳ Ｐゴシック" panose="020B0600070205080204" pitchFamily="34" charset="-128"/>
              </a:rPr>
              <a:t>shown 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  <a:ea typeface="ＭＳ Ｐゴシック" panose="020B0600070205080204" pitchFamily="34" charset="-128"/>
              </a:rPr>
              <a:t>in the background.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6552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800">
                <a:latin typeface="Twinkl" pitchFamily="2" charset="0"/>
              </a:rPr>
              <a:t>Why was The Empire so Successful?</a:t>
            </a:r>
            <a:endParaRPr lang="en-GB" altLang="en-US" sz="3800">
              <a:latin typeface="Twinkl" pitchFamily="2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00593" y="1958974"/>
            <a:ext cx="7097487" cy="4546329"/>
          </a:xfrm>
        </p:spPr>
        <p:txBody>
          <a:bodyPr rtlCol="0">
            <a:normAutofit fontScale="32500" lnSpcReduction="20000"/>
          </a:bodyPr>
          <a:lstStyle/>
          <a:p>
            <a:pPr marL="285750" indent="-285750">
              <a:lnSpc>
                <a:spcPct val="170000"/>
              </a:lnSpc>
              <a:defRPr/>
            </a:pPr>
            <a:r>
              <a:rPr lang="en-GB" altLang="en-US" sz="55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Trade – to gain raw materials</a:t>
            </a:r>
          </a:p>
          <a:p>
            <a:pPr marL="285750" indent="-285750">
              <a:lnSpc>
                <a:spcPct val="170000"/>
              </a:lnSpc>
              <a:defRPr/>
            </a:pPr>
            <a:r>
              <a:rPr lang="en-GB" altLang="en-US" sz="55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Strong military/Army – seen as a ‘great power’</a:t>
            </a:r>
          </a:p>
          <a:p>
            <a:pPr marL="285750" indent="-285750">
              <a:lnSpc>
                <a:spcPct val="170000"/>
              </a:lnSpc>
              <a:defRPr/>
            </a:pPr>
            <a:r>
              <a:rPr lang="en-GB" altLang="en-US" sz="55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Spread of Christianity</a:t>
            </a:r>
            <a:endParaRPr lang="en-US" altLang="en-US" sz="5500" dirty="0">
              <a:solidFill>
                <a:srgbClr val="000000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285750" indent="-285750">
              <a:lnSpc>
                <a:spcPct val="170000"/>
              </a:lnSpc>
              <a:defRPr/>
            </a:pPr>
            <a:r>
              <a:rPr lang="en-US" altLang="en-US" sz="5500" dirty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The rise, and successive growth, of the British Empire was mainly due to economic reasons. </a:t>
            </a:r>
          </a:p>
          <a:p>
            <a:pPr marL="285750" indent="-285750">
              <a:lnSpc>
                <a:spcPct val="170000"/>
              </a:lnSpc>
              <a:defRPr/>
            </a:pPr>
            <a:r>
              <a:rPr lang="en-US" altLang="en-US" sz="5500" dirty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With the Industrial Revolution the need for new markets and new sources of raw materials accelerated the expansion of </a:t>
            </a:r>
            <a:br>
              <a:rPr lang="en-US" altLang="en-US" sz="5500" dirty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US" altLang="en-US" sz="5500" dirty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the Empire. </a:t>
            </a: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" b="2100"/>
          <a:stretch>
            <a:fillRect/>
          </a:stretch>
        </p:blipFill>
        <p:spPr bwMode="auto">
          <a:xfrm>
            <a:off x="7646444" y="1203234"/>
            <a:ext cx="3141662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9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800">
                <a:latin typeface="Twinkl" pitchFamily="2" charset="0"/>
                <a:ea typeface="ＭＳ Ｐゴシック" panose="020B0600070205080204" pitchFamily="34" charset="-128"/>
              </a:rPr>
              <a:t>The British Empire – 1750 - 1900</a:t>
            </a:r>
            <a:endParaRPr lang="en-GB" altLang="en-US" sz="3800">
              <a:latin typeface="Twinkl" pitchFamily="2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679269" y="1701119"/>
            <a:ext cx="7071360" cy="4299085"/>
          </a:xfrm>
        </p:spPr>
        <p:txBody>
          <a:bodyPr rtlCol="0">
            <a:normAutofit fontScale="77500" lnSpcReduction="20000"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The Brits marched into somebody</a:t>
            </a:r>
            <a:r>
              <a:rPr lang="en-GB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 country and said, </a:t>
            </a:r>
            <a:r>
              <a:rPr lang="ja-JP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‘</a:t>
            </a:r>
            <a:r>
              <a:rPr lang="en-US" altLang="ja-JP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We</a:t>
            </a:r>
            <a:r>
              <a:rPr lang="en-GB" altLang="ja-JP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re in charge.</a:t>
            </a:r>
            <a:r>
              <a:rPr lang="ja-JP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’</a:t>
            </a:r>
            <a:endParaRPr lang="en-US" altLang="en-US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160000"/>
              </a:lnSpc>
              <a:defRPr/>
            </a:pPr>
            <a:r>
              <a:rPr lang="en-US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Imagine: You have lived in your house all your life. You are happy with your home. Suddenly, some soldiers march in and say,</a:t>
            </a:r>
            <a:r>
              <a:rPr lang="ja-JP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‘</a:t>
            </a:r>
            <a:r>
              <a:rPr lang="en-US" altLang="ja-JP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this belongs to </a:t>
            </a:r>
            <a:r>
              <a:rPr lang="en-US" altLang="ja-JP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us </a:t>
            </a:r>
            <a:r>
              <a:rPr lang="en-US" altLang="ja-JP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now!</a:t>
            </a:r>
            <a:r>
              <a:rPr lang="ja-JP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’</a:t>
            </a:r>
            <a:endParaRPr lang="en-US" altLang="en-US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160000"/>
              </a:lnSpc>
              <a:defRPr/>
            </a:pPr>
            <a:r>
              <a:rPr lang="en-US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Not only that - the soldiers then made the people work for them!</a:t>
            </a: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4" y="1256257"/>
            <a:ext cx="314007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3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0"/>
          <p:cNvSpPr>
            <a:spLocks noGrp="1"/>
          </p:cNvSpPr>
          <p:nvPr>
            <p:ph type="title"/>
          </p:nvPr>
        </p:nvSpPr>
        <p:spPr>
          <a:xfrm>
            <a:off x="1808980" y="270420"/>
            <a:ext cx="8599487" cy="993775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Twinkl" pitchFamily="2" charset="0"/>
              </a:rPr>
              <a:t>The British Empire in the 20</a:t>
            </a:r>
            <a:r>
              <a:rPr lang="en-US" altLang="en-US" sz="3600" baseline="30000" dirty="0">
                <a:latin typeface="Twinkl" pitchFamily="2" charset="0"/>
              </a:rPr>
              <a:t>th</a:t>
            </a:r>
            <a:r>
              <a:rPr lang="en-US" altLang="en-US" sz="3600" dirty="0">
                <a:latin typeface="Twinkl" pitchFamily="2" charset="0"/>
              </a:rPr>
              <a:t> Century </a:t>
            </a:r>
            <a:endParaRPr lang="en-GB" altLang="en-US" sz="3800" dirty="0">
              <a:latin typeface="Twinkl" pitchFamily="2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1130118" y="1473201"/>
            <a:ext cx="9659801" cy="4982119"/>
          </a:xfrm>
        </p:spPr>
        <p:txBody>
          <a:bodyPr rtlCol="0">
            <a:normAutofit fontScale="85000" lnSpcReduction="20000"/>
          </a:bodyPr>
          <a:lstStyle/>
          <a:p>
            <a:pPr>
              <a:lnSpc>
                <a:spcPct val="100000"/>
              </a:lnSpc>
              <a:defRPr/>
            </a:pPr>
            <a:r>
              <a:rPr lang="en-US" sz="3400" dirty="0">
                <a:solidFill>
                  <a:srgbClr val="000000"/>
                </a:solidFill>
                <a:latin typeface="Comic Sans MS" panose="030F0702030302020204" pitchFamily="66" charset="0"/>
              </a:rPr>
              <a:t>During the first half of the 20</a:t>
            </a:r>
            <a:r>
              <a:rPr lang="en-US" sz="34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th</a:t>
            </a:r>
            <a:r>
              <a:rPr lang="en-US" sz="3400" dirty="0">
                <a:solidFill>
                  <a:srgbClr val="000000"/>
                </a:solidFill>
                <a:latin typeface="Comic Sans MS" panose="030F0702030302020204" pitchFamily="66" charset="0"/>
              </a:rPr>
              <a:t> century almost all the colonies turned into dominions. </a:t>
            </a:r>
            <a:r>
              <a:rPr lang="en-US" sz="3400" dirty="0">
                <a:solidFill>
                  <a:srgbClr val="000000"/>
                </a:solidFill>
                <a:latin typeface="Comic Sans MS" panose="030F0702030302020204" pitchFamily="66" charset="0"/>
              </a:rPr>
              <a:t>This implied that they acquired political independence </a:t>
            </a:r>
            <a:r>
              <a:rPr lang="en-US" sz="3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from </a:t>
            </a:r>
            <a:r>
              <a:rPr lang="en-US" sz="3400" dirty="0">
                <a:solidFill>
                  <a:srgbClr val="000000"/>
                </a:solidFill>
                <a:latin typeface="Comic Sans MS" panose="030F0702030302020204" pitchFamily="66" charset="0"/>
              </a:rPr>
              <a:t>England</a:t>
            </a:r>
            <a:r>
              <a:rPr lang="it-IT" sz="34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defRPr/>
            </a:pPr>
            <a:endParaRPr lang="it-IT" sz="3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3400" dirty="0">
                <a:latin typeface="Comic Sans MS" panose="030F0702030302020204" pitchFamily="66" charset="0"/>
              </a:rPr>
              <a:t>There have been many reasons suggested as to the decline:</a:t>
            </a:r>
          </a:p>
          <a:p>
            <a:pPr marL="285750" indent="-285750">
              <a:defRPr/>
            </a:pPr>
            <a:r>
              <a:rPr lang="en-US" sz="3400" dirty="0">
                <a:latin typeface="Comic Sans MS" panose="030F0702030302020204" pitchFamily="66" charset="0"/>
              </a:rPr>
              <a:t>Britain no longer had military and naval supremacy.</a:t>
            </a:r>
          </a:p>
          <a:p>
            <a:pPr marL="285750" indent="-285750">
              <a:defRPr/>
            </a:pPr>
            <a:r>
              <a:rPr lang="en-US" sz="3400" dirty="0">
                <a:latin typeface="Comic Sans MS" panose="030F0702030302020204" pitchFamily="66" charset="0"/>
              </a:rPr>
              <a:t>Following the Second World War, Britain was no longer able to financially support or afford an Empire.</a:t>
            </a:r>
          </a:p>
          <a:p>
            <a:pPr marL="285750" indent="-285750">
              <a:defRPr/>
            </a:pPr>
            <a:r>
              <a:rPr lang="en-US" sz="3400" dirty="0">
                <a:latin typeface="Comic Sans MS" panose="030F0702030302020204" pitchFamily="66" charset="0"/>
              </a:rPr>
              <a:t>The United States had grown in population and wealth.</a:t>
            </a:r>
            <a:endParaRPr lang="en-GB" sz="3400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86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525" y="162715"/>
            <a:ext cx="6740435" cy="65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153" y="118334"/>
            <a:ext cx="113672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>
              <a:latin typeface="Comic Sans MS" panose="030F0702030302020204" pitchFamily="66" charset="0"/>
            </a:endParaRPr>
          </a:p>
          <a:p>
            <a:pPr algn="ctr"/>
            <a:r>
              <a:rPr lang="en-GB" sz="4000" u="sng" dirty="0">
                <a:latin typeface="Comic Sans MS" panose="030F0702030302020204" pitchFamily="66" charset="0"/>
              </a:rPr>
              <a:t>We are </a:t>
            </a:r>
            <a:r>
              <a:rPr lang="en-GB" sz="4000" u="sng" dirty="0" smtClean="0">
                <a:latin typeface="Comic Sans MS" panose="030F0702030302020204" pitchFamily="66" charset="0"/>
              </a:rPr>
              <a:t>learning</a:t>
            </a:r>
            <a:r>
              <a:rPr lang="en-GB" u="sng" dirty="0"/>
              <a:t> </a:t>
            </a:r>
            <a:r>
              <a:rPr lang="en-GB" u="sng" dirty="0" smtClean="0"/>
              <a:t> </a:t>
            </a:r>
            <a:r>
              <a:rPr lang="en-GB" sz="4000" u="sng" dirty="0" smtClean="0">
                <a:latin typeface="Comic Sans MS" panose="030F0702030302020204" pitchFamily="66" charset="0"/>
              </a:rPr>
              <a:t>the </a:t>
            </a:r>
            <a:r>
              <a:rPr lang="en-GB" sz="4000" u="sng" dirty="0">
                <a:latin typeface="Comic Sans MS" panose="030F0702030302020204" pitchFamily="66" charset="0"/>
              </a:rPr>
              <a:t>British </a:t>
            </a:r>
            <a:r>
              <a:rPr lang="en-GB" sz="4000" u="sng" dirty="0" smtClean="0">
                <a:latin typeface="Comic Sans MS" panose="030F0702030302020204" pitchFamily="66" charset="0"/>
              </a:rPr>
              <a:t>Empire</a:t>
            </a:r>
            <a:r>
              <a:rPr lang="en-GB" sz="4000" u="sng" dirty="0" smtClean="0">
                <a:latin typeface="Comic Sans MS" panose="030F0702030302020204" pitchFamily="66" charset="0"/>
              </a:rPr>
              <a:t>.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algn="ctr"/>
            <a:endParaRPr lang="en-GB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37" y="15843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is the British Empire?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851608" y="4559328"/>
            <a:ext cx="491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https://www.youtube.com/watch?v=hCERcnYzOTk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93074" y="4049486"/>
            <a:ext cx="502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Watch the short video about the British Empire.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45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/>
          <p:cNvSpPr>
            <a:spLocks noGrp="1"/>
          </p:cNvSpPr>
          <p:nvPr>
            <p:ph type="title"/>
          </p:nvPr>
        </p:nvSpPr>
        <p:spPr>
          <a:xfrm>
            <a:off x="1646737" y="120832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winkl" pitchFamily="2" charset="0"/>
                <a:ea typeface="ＭＳ Ｐゴシック" panose="020B0600070205080204" pitchFamily="34" charset="-128"/>
              </a:rPr>
              <a:t>What Is The British Empire?</a:t>
            </a:r>
            <a:endParaRPr lang="en-GB" altLang="en-US" dirty="0" smtClean="0">
              <a:latin typeface="Twinkl" pitchFamily="2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328930" y="1114607"/>
            <a:ext cx="12054658" cy="4578350"/>
          </a:xfrm>
        </p:spPr>
        <p:txBody>
          <a:bodyPr rtlCol="0">
            <a:normAutofit/>
          </a:bodyPr>
          <a:lstStyle/>
          <a:p>
            <a:pPr marL="285750" indent="-285750">
              <a:defRPr/>
            </a:pPr>
            <a:r>
              <a:rPr lang="en-US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An ‘empire’ is a group of countries ruled over by a single monarch or ruling power. An empire doesn't need an ‘emperor’. </a:t>
            </a:r>
          </a:p>
          <a:p>
            <a:pPr marL="285750" indent="-285750">
              <a:defRPr/>
            </a:pPr>
            <a:r>
              <a:rPr lang="en-US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The British Empire comprised Britain: the ‘mother country’; and the colonies: countries ruled to some degree by and from Britain</a:t>
            </a:r>
            <a:r>
              <a:rPr lang="en-US" alt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.</a:t>
            </a:r>
            <a:endParaRPr lang="en-US" altLang="en-US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22" y="3342822"/>
            <a:ext cx="4815069" cy="358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58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/>
          <p:cNvSpPr>
            <a:spLocks noGrp="1"/>
          </p:cNvSpPr>
          <p:nvPr>
            <p:ph type="title"/>
          </p:nvPr>
        </p:nvSpPr>
        <p:spPr>
          <a:xfrm>
            <a:off x="1545772" y="165918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winkl" pitchFamily="2" charset="0"/>
                <a:ea typeface="ＭＳ Ｐゴシック" panose="020B0600070205080204" pitchFamily="34" charset="-128"/>
              </a:rPr>
              <a:t>What Is The British Empire?</a:t>
            </a:r>
            <a:endParaRPr lang="en-GB" altLang="en-US" dirty="0" smtClean="0">
              <a:latin typeface="Twinkl" pitchFamily="2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783772" y="1409971"/>
            <a:ext cx="10487116" cy="4607651"/>
          </a:xfrm>
        </p:spPr>
        <p:txBody>
          <a:bodyPr rtlCol="0">
            <a:normAutofit fontScale="32500" lnSpcReduction="20000"/>
          </a:bodyPr>
          <a:lstStyle/>
          <a:p>
            <a:pPr>
              <a:defRPr/>
            </a:pPr>
            <a:r>
              <a:rPr lang="en-US" altLang="en-US" sz="7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The British Empire was the greatest empire the world </a:t>
            </a:r>
            <a:r>
              <a:rPr lang="en-US" altLang="en-US" sz="7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had </a:t>
            </a:r>
            <a:r>
              <a:rPr lang="en-US" altLang="en-US" sz="7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ever seen, and for more than a century Britain was the foremost global power, ruling over a quarter of the world’s area and population.</a:t>
            </a:r>
          </a:p>
          <a:p>
            <a:pPr>
              <a:defRPr/>
            </a:pPr>
            <a:endParaRPr lang="en-US" altLang="en-US" sz="7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r>
              <a:rPr lang="en-US" altLang="en-US" sz="7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Key Facts:</a:t>
            </a:r>
          </a:p>
          <a:p>
            <a:pPr marL="285750" indent="-285750">
              <a:defRPr/>
            </a:pPr>
            <a:r>
              <a:rPr lang="en-US" altLang="en-US" sz="7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Lasted during 1497 – 1997.</a:t>
            </a:r>
          </a:p>
          <a:p>
            <a:pPr marL="285750" indent="-285750">
              <a:defRPr/>
            </a:pPr>
            <a:r>
              <a:rPr lang="en-US" altLang="en-US" sz="7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Over 450 million people (more than a quarter of the world's population).</a:t>
            </a:r>
          </a:p>
          <a:p>
            <a:pPr marL="285750" indent="-285750">
              <a:defRPr/>
            </a:pPr>
            <a:r>
              <a:rPr lang="en-US" altLang="en-US" sz="7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36,000,000 square miles of territory (more than a quarter of the world's area).</a:t>
            </a:r>
          </a:p>
          <a:p>
            <a:pPr marL="285750" indent="-285750">
              <a:defRPr/>
            </a:pPr>
            <a:r>
              <a:rPr lang="en-US" altLang="en-US" sz="7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The years 1815 to 1914 are referred to as Britain's imperial century.</a:t>
            </a:r>
          </a:p>
          <a:p>
            <a:pPr>
              <a:defRPr/>
            </a:pPr>
            <a:endParaRPr lang="en-US" altLang="en-US" sz="7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r>
              <a:rPr lang="en-US" altLang="en-US" sz="7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“</a:t>
            </a:r>
            <a:r>
              <a:rPr lang="en-US" altLang="en-US" sz="7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The sun never sets on the British Empire.” </a:t>
            </a:r>
            <a:r>
              <a:rPr lang="en-US" altLang="en-US" sz="7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- Scottish </a:t>
            </a:r>
            <a:r>
              <a:rPr lang="en-US" altLang="en-US" sz="7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writer, John Wilson.</a:t>
            </a:r>
          </a:p>
          <a:p>
            <a:pPr>
              <a:defRPr/>
            </a:pPr>
            <a:endParaRPr lang="en-GB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5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/>
          <p:cNvSpPr>
            <a:spLocks noGrp="1"/>
          </p:cNvSpPr>
          <p:nvPr>
            <p:ph type="title"/>
          </p:nvPr>
        </p:nvSpPr>
        <p:spPr>
          <a:xfrm>
            <a:off x="762001" y="18333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winkl" pitchFamily="2" charset="0"/>
                <a:ea typeface="ＭＳ Ｐゴシック" panose="020B0600070205080204" pitchFamily="34" charset="-128"/>
              </a:rPr>
              <a:t>The British Flag</a:t>
            </a:r>
            <a:endParaRPr lang="en-GB" altLang="en-US" dirty="0" smtClean="0">
              <a:latin typeface="Twinkl" pitchFamily="2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1088572" y="1349012"/>
            <a:ext cx="9442087" cy="45783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The Union Flag (sometimes called the Union Jack) dates from 1801.</a:t>
            </a:r>
          </a:p>
          <a:p>
            <a:pPr eaLnBrk="1" hangingPunct="1"/>
            <a:endParaRPr lang="en-GB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09" y="2381387"/>
            <a:ext cx="634365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5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/>
          <p:cNvSpPr>
            <a:spLocks noGrp="1"/>
          </p:cNvSpPr>
          <p:nvPr>
            <p:ph type="title"/>
          </p:nvPr>
        </p:nvSpPr>
        <p:spPr>
          <a:xfrm>
            <a:off x="1981200" y="287337"/>
            <a:ext cx="8220075" cy="993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Current Rich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List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endParaRPr lang="en-GB" altLang="en-US" dirty="0" smtClean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1895534" y="1095545"/>
            <a:ext cx="7632700" cy="382588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</a:pPr>
            <a:r>
              <a:rPr lang="en-GB" alt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Which order do you think these countries would appear in?</a:t>
            </a:r>
          </a:p>
          <a:p>
            <a:pPr eaLnBrk="1" hangingPunct="1"/>
            <a:endParaRPr lang="en-GB" altLang="en-US" dirty="0" smtClean="0">
              <a:latin typeface="Comic Sans MS" panose="030F0702030302020204" pitchFamily="66" charset="0"/>
            </a:endParaRP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95" y="1675154"/>
            <a:ext cx="16668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4" y="1669257"/>
            <a:ext cx="16668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4" y="1643244"/>
            <a:ext cx="16668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9" y="3243264"/>
            <a:ext cx="16668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4" y="3281364"/>
            <a:ext cx="16668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4" y="3262313"/>
            <a:ext cx="16668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0632" y="2751932"/>
            <a:ext cx="141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Japan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071542" y="4416904"/>
            <a:ext cx="141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China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711884" y="2751932"/>
            <a:ext cx="141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Germany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244036" y="2696250"/>
            <a:ext cx="141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USA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262564" y="4416904"/>
            <a:ext cx="186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United Kingdom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244036" y="4401743"/>
            <a:ext cx="141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31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/>
          <p:cNvSpPr>
            <a:spLocks noGrp="1"/>
          </p:cNvSpPr>
          <p:nvPr>
            <p:ph type="title"/>
          </p:nvPr>
        </p:nvSpPr>
        <p:spPr>
          <a:xfrm>
            <a:off x="1981200" y="287337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Current Rich List</a:t>
            </a:r>
            <a:endParaRPr lang="en-GB" altLang="en-US" dirty="0" smtClean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1895534" y="1095545"/>
            <a:ext cx="7632700" cy="382588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</a:pPr>
            <a:r>
              <a:rPr lang="en-GB" alt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Which order do you think these countries would appear in?</a:t>
            </a:r>
          </a:p>
          <a:p>
            <a:pPr eaLnBrk="1" hangingPunct="1"/>
            <a:endParaRPr lang="en-GB" altLang="en-US" dirty="0" smtClean="0">
              <a:latin typeface="Comic Sans MS" panose="030F0702030302020204" pitchFamily="66" charset="0"/>
            </a:endParaRP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52" y="1548776"/>
            <a:ext cx="16668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98" y="3319068"/>
            <a:ext cx="16668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09" y="1644537"/>
            <a:ext cx="16668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4" y="1560247"/>
            <a:ext cx="16668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51" y="3250012"/>
            <a:ext cx="16668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17" y="3272026"/>
            <a:ext cx="16668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1"/>
          <p:cNvSpPr txBox="1">
            <a:spLocks/>
          </p:cNvSpPr>
          <p:nvPr/>
        </p:nvSpPr>
        <p:spPr>
          <a:xfrm>
            <a:off x="2711859" y="5151258"/>
            <a:ext cx="3816350" cy="1366837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+mj-lt"/>
              <a:buAutoNum type="arabicPeriod"/>
              <a:defRPr/>
            </a:pPr>
            <a:r>
              <a:rPr lang="en-GB" altLang="en-US" dirty="0">
                <a:latin typeface="Twinkl" pitchFamily="2" charset="0"/>
                <a:ea typeface="ＭＳ Ｐゴシック" panose="020B0600070205080204" pitchFamily="34" charset="-128"/>
              </a:rPr>
              <a:t>USA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n-GB" altLang="en-US" dirty="0">
                <a:latin typeface="Twinkl" pitchFamily="2" charset="0"/>
                <a:ea typeface="ＭＳ Ｐゴシック" panose="020B0600070205080204" pitchFamily="34" charset="-128"/>
              </a:rPr>
              <a:t>China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n-GB" altLang="en-US" dirty="0">
                <a:latin typeface="Twinkl" pitchFamily="2" charset="0"/>
                <a:ea typeface="ＭＳ Ｐゴシック" panose="020B0600070205080204" pitchFamily="34" charset="-128"/>
              </a:rPr>
              <a:t>Japan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12" name="Content Placeholder 21"/>
          <p:cNvSpPr txBox="1">
            <a:spLocks/>
          </p:cNvSpPr>
          <p:nvPr/>
        </p:nvSpPr>
        <p:spPr>
          <a:xfrm>
            <a:off x="5393055" y="5125245"/>
            <a:ext cx="3816350" cy="1366837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Arial" panose="020B0604020202020204" pitchFamily="34" charset="0"/>
              <a:buAutoNum type="arabicPeriod" startAt="4"/>
              <a:defRPr/>
            </a:pPr>
            <a:r>
              <a:rPr lang="en-GB" altLang="en-US" dirty="0">
                <a:latin typeface="Twinkl" pitchFamily="2" charset="0"/>
                <a:ea typeface="ＭＳ Ｐゴシック" panose="020B0600070205080204" pitchFamily="34" charset="-128"/>
              </a:rPr>
              <a:t>Germany</a:t>
            </a:r>
          </a:p>
          <a:p>
            <a:pPr marL="342900" indent="-342900" algn="ctr">
              <a:buFont typeface="Arial" panose="020B0604020202020204" pitchFamily="34" charset="0"/>
              <a:buAutoNum type="arabicPeriod" startAt="4"/>
              <a:defRPr/>
            </a:pPr>
            <a:r>
              <a:rPr lang="en-GB" altLang="en-US" dirty="0">
                <a:latin typeface="Twinkl" pitchFamily="2" charset="0"/>
                <a:ea typeface="ＭＳ Ｐゴシック" panose="020B0600070205080204" pitchFamily="34" charset="-128"/>
              </a:rPr>
              <a:t>France</a:t>
            </a:r>
          </a:p>
          <a:p>
            <a:pPr marL="342900" indent="-342900" algn="ctr">
              <a:buFont typeface="Arial" panose="020B0604020202020204" pitchFamily="34" charset="0"/>
              <a:buAutoNum type="arabicPeriod" startAt="4"/>
              <a:defRPr/>
            </a:pPr>
            <a:r>
              <a:rPr lang="en-GB" altLang="en-US" dirty="0">
                <a:latin typeface="Twinkl" pitchFamily="2" charset="0"/>
                <a:ea typeface="ＭＳ Ｐゴシック" panose="020B0600070205080204" pitchFamily="34" charset="-128"/>
              </a:rPr>
              <a:t>United Kingdom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303311" y="2706098"/>
            <a:ext cx="141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Japan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711884" y="2762852"/>
            <a:ext cx="141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China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925140" y="4440345"/>
            <a:ext cx="141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Germany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52357" y="2756417"/>
            <a:ext cx="141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USA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903800" y="4410294"/>
            <a:ext cx="186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United Kingdom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881686" y="4434006"/>
            <a:ext cx="141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9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winkl" pitchFamily="2" charset="0"/>
                <a:ea typeface="ＭＳ Ｐゴシック" panose="020B0600070205080204" pitchFamily="34" charset="-128"/>
              </a:rPr>
              <a:t>The 1850 Rich List</a:t>
            </a:r>
            <a:endParaRPr lang="en-GB" altLang="en-US" smtClean="0">
              <a:latin typeface="Twinkl" pitchFamily="2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2279650" y="1514475"/>
            <a:ext cx="7632700" cy="457835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winkl" pitchFamily="2" charset="0"/>
                <a:ea typeface="ＭＳ Ｐゴシック" panose="020B0600070205080204" pitchFamily="34" charset="-128"/>
              </a:rPr>
              <a:t>Britain = Number 1</a:t>
            </a:r>
          </a:p>
          <a:p>
            <a:pPr eaLnBrk="1" hangingPunct="1"/>
            <a:r>
              <a:rPr lang="en-GB" altLang="en-US" b="1" smtClean="0">
                <a:latin typeface="Twinkl" pitchFamily="2" charset="0"/>
                <a:ea typeface="ＭＳ Ｐゴシック" panose="020B0600070205080204" pitchFamily="34" charset="-128"/>
              </a:rPr>
              <a:t>Can you think of some reasons why?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417764"/>
            <a:ext cx="7632700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65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656</Words>
  <Application>Microsoft Office PowerPoint</Application>
  <PresentationFormat>Widescreen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Comic Sans MS</vt:lpstr>
      <vt:lpstr>Sassoon Infant Rg</vt:lpstr>
      <vt:lpstr>Twinkl</vt:lpstr>
      <vt:lpstr>Office Theme</vt:lpstr>
      <vt:lpstr>Home Learning Challenge</vt:lpstr>
      <vt:lpstr>PowerPoint Presentation</vt:lpstr>
      <vt:lpstr>What is the British Empire?  </vt:lpstr>
      <vt:lpstr>What Is The British Empire?</vt:lpstr>
      <vt:lpstr>What Is The British Empire?</vt:lpstr>
      <vt:lpstr>The British Flag</vt:lpstr>
      <vt:lpstr>The Current Rich List </vt:lpstr>
      <vt:lpstr>The Current Rich List</vt:lpstr>
      <vt:lpstr>The 1850 Rich List</vt:lpstr>
      <vt:lpstr>A History of The British Empire</vt:lpstr>
      <vt:lpstr>The Armada Portrait</vt:lpstr>
      <vt:lpstr>Why was The Empire so Successful?</vt:lpstr>
      <vt:lpstr>The British Empire – 1750 - 1900</vt:lpstr>
      <vt:lpstr>The British Empire in the 20th Century 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Earl</dc:creator>
  <cp:lastModifiedBy>Gemma Naylor</cp:lastModifiedBy>
  <cp:revision>54</cp:revision>
  <cp:lastPrinted>2020-04-27T11:51:29Z</cp:lastPrinted>
  <dcterms:created xsi:type="dcterms:W3CDTF">2019-04-23T08:52:30Z</dcterms:created>
  <dcterms:modified xsi:type="dcterms:W3CDTF">2020-05-06T12:42:15Z</dcterms:modified>
</cp:coreProperties>
</file>