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70" r:id="rId2"/>
    <p:sldId id="283" r:id="rId3"/>
    <p:sldId id="275" r:id="rId4"/>
    <p:sldId id="277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4" r:id="rId15"/>
    <p:sldId id="29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0472F6-874E-4D45-B48E-1C1D9F5E552A}" v="52" dt="2025-02-06T11:33:35.4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y Garner" userId="7c8d3c5d-e185-479b-be0e-c85eb31d10a6" providerId="ADAL" clId="{B00472F6-874E-4D45-B48E-1C1D9F5E552A}"/>
    <pc:docChg chg="undo custSel addSld delSld modSld sldOrd">
      <pc:chgData name="jenny Garner" userId="7c8d3c5d-e185-479b-be0e-c85eb31d10a6" providerId="ADAL" clId="{B00472F6-874E-4D45-B48E-1C1D9F5E552A}" dt="2025-02-06T12:11:32.436" v="739" actId="20577"/>
      <pc:docMkLst>
        <pc:docMk/>
      </pc:docMkLst>
      <pc:sldChg chg="addSp delSp modSp mod setBg modAnim setClrOvrMap">
        <pc:chgData name="jenny Garner" userId="7c8d3c5d-e185-479b-be0e-c85eb31d10a6" providerId="ADAL" clId="{B00472F6-874E-4D45-B48E-1C1D9F5E552A}" dt="2025-02-06T11:33:41.844" v="738" actId="207"/>
        <pc:sldMkLst>
          <pc:docMk/>
          <pc:sldMk cId="1973950926" sldId="270"/>
        </pc:sldMkLst>
        <pc:spChg chg="mod ord">
          <ac:chgData name="jenny Garner" userId="7c8d3c5d-e185-479b-be0e-c85eb31d10a6" providerId="ADAL" clId="{B00472F6-874E-4D45-B48E-1C1D9F5E552A}" dt="2025-02-06T11:33:21.457" v="734" actId="26606"/>
          <ac:spMkLst>
            <pc:docMk/>
            <pc:sldMk cId="1973950926" sldId="270"/>
            <ac:spMk id="2" creationId="{00000000-0000-0000-0000-000000000000}"/>
          </ac:spMkLst>
        </pc:spChg>
        <pc:spChg chg="mod ord">
          <ac:chgData name="jenny Garner" userId="7c8d3c5d-e185-479b-be0e-c85eb31d10a6" providerId="ADAL" clId="{B00472F6-874E-4D45-B48E-1C1D9F5E552A}" dt="2025-02-06T11:33:26.961" v="735" actId="21"/>
          <ac:spMkLst>
            <pc:docMk/>
            <pc:sldMk cId="1973950926" sldId="270"/>
            <ac:spMk id="3" creationId="{00000000-0000-0000-0000-000000000000}"/>
          </ac:spMkLst>
        </pc:spChg>
        <pc:spChg chg="add mod">
          <ac:chgData name="jenny Garner" userId="7c8d3c5d-e185-479b-be0e-c85eb31d10a6" providerId="ADAL" clId="{B00472F6-874E-4D45-B48E-1C1D9F5E552A}" dt="2025-02-06T11:33:41.844" v="738" actId="207"/>
          <ac:spMkLst>
            <pc:docMk/>
            <pc:sldMk cId="1973950926" sldId="270"/>
            <ac:spMk id="4" creationId="{ABCBC4D1-D73C-DF16-ABE5-0E7BCAA904F9}"/>
          </ac:spMkLst>
        </pc:spChg>
        <pc:spChg chg="del">
          <ac:chgData name="jenny Garner" userId="7c8d3c5d-e185-479b-be0e-c85eb31d10a6" providerId="ADAL" clId="{B00472F6-874E-4D45-B48E-1C1D9F5E552A}" dt="2025-02-06T11:33:02.373" v="715" actId="26606"/>
          <ac:spMkLst>
            <pc:docMk/>
            <pc:sldMk cId="1973950926" sldId="270"/>
            <ac:spMk id="35" creationId="{27577DEC-D9A5-404D-9789-702F4319BEC8}"/>
          </ac:spMkLst>
        </pc:spChg>
        <pc:spChg chg="add del">
          <ac:chgData name="jenny Garner" userId="7c8d3c5d-e185-479b-be0e-c85eb31d10a6" providerId="ADAL" clId="{B00472F6-874E-4D45-B48E-1C1D9F5E552A}" dt="2025-02-06T11:33:21.457" v="734" actId="26606"/>
          <ac:spMkLst>
            <pc:docMk/>
            <pc:sldMk cId="1973950926" sldId="270"/>
            <ac:spMk id="51" creationId="{0ADFFC45-3DC9-4433-926F-043E879D9DFC}"/>
          </ac:spMkLst>
        </pc:spChg>
        <pc:spChg chg="add del">
          <ac:chgData name="jenny Garner" userId="7c8d3c5d-e185-479b-be0e-c85eb31d10a6" providerId="ADAL" clId="{B00472F6-874E-4D45-B48E-1C1D9F5E552A}" dt="2025-02-06T11:33:21.457" v="734" actId="26606"/>
          <ac:spMkLst>
            <pc:docMk/>
            <pc:sldMk cId="1973950926" sldId="270"/>
            <ac:spMk id="62" creationId="{69370F01-B8C9-4CE4-824C-92B2792E6ED0}"/>
          </ac:spMkLst>
        </pc:spChg>
        <pc:spChg chg="add del">
          <ac:chgData name="jenny Garner" userId="7c8d3c5d-e185-479b-be0e-c85eb31d10a6" providerId="ADAL" clId="{B00472F6-874E-4D45-B48E-1C1D9F5E552A}" dt="2025-02-06T11:33:21.457" v="733" actId="26606"/>
          <ac:spMkLst>
            <pc:docMk/>
            <pc:sldMk cId="1973950926" sldId="270"/>
            <ac:spMk id="67" creationId="{9179DE42-5613-4B35-A1E6-6CCBAA13C743}"/>
          </ac:spMkLst>
        </pc:spChg>
        <pc:spChg chg="add del">
          <ac:chgData name="jenny Garner" userId="7c8d3c5d-e185-479b-be0e-c85eb31d10a6" providerId="ADAL" clId="{B00472F6-874E-4D45-B48E-1C1D9F5E552A}" dt="2025-02-06T11:33:21.457" v="733" actId="26606"/>
          <ac:spMkLst>
            <pc:docMk/>
            <pc:sldMk cId="1973950926" sldId="270"/>
            <ac:spMk id="73" creationId="{52FB45E9-914E-4471-AC87-E475CD51767D}"/>
          </ac:spMkLst>
        </pc:spChg>
        <pc:spChg chg="add del">
          <ac:chgData name="jenny Garner" userId="7c8d3c5d-e185-479b-be0e-c85eb31d10a6" providerId="ADAL" clId="{B00472F6-874E-4D45-B48E-1C1D9F5E552A}" dt="2025-02-06T11:33:21.457" v="733" actId="26606"/>
          <ac:spMkLst>
            <pc:docMk/>
            <pc:sldMk cId="1973950926" sldId="270"/>
            <ac:spMk id="77" creationId="{3C195FC1-B568-4C72-9902-34CB35DDD7A1}"/>
          </ac:spMkLst>
        </pc:spChg>
        <pc:spChg chg="add del">
          <ac:chgData name="jenny Garner" userId="7c8d3c5d-e185-479b-be0e-c85eb31d10a6" providerId="ADAL" clId="{B00472F6-874E-4D45-B48E-1C1D9F5E552A}" dt="2025-02-06T11:33:21.457" v="733" actId="26606"/>
          <ac:spMkLst>
            <pc:docMk/>
            <pc:sldMk cId="1973950926" sldId="270"/>
            <ac:spMk id="79" creationId="{EF2BDF77-362C-43F0-8CBB-A969EC2AE0C4}"/>
          </ac:spMkLst>
        </pc:spChg>
        <pc:spChg chg="add del">
          <ac:chgData name="jenny Garner" userId="7c8d3c5d-e185-479b-be0e-c85eb31d10a6" providerId="ADAL" clId="{B00472F6-874E-4D45-B48E-1C1D9F5E552A}" dt="2025-02-06T11:33:21.457" v="733" actId="26606"/>
          <ac:spMkLst>
            <pc:docMk/>
            <pc:sldMk cId="1973950926" sldId="270"/>
            <ac:spMk id="81" creationId="{4BE96B01-3929-432D-B8C2-ADBCB74C2EF4}"/>
          </ac:spMkLst>
        </pc:spChg>
        <pc:spChg chg="add del">
          <ac:chgData name="jenny Garner" userId="7c8d3c5d-e185-479b-be0e-c85eb31d10a6" providerId="ADAL" clId="{B00472F6-874E-4D45-B48E-1C1D9F5E552A}" dt="2025-02-06T11:33:21.457" v="733" actId="26606"/>
          <ac:spMkLst>
            <pc:docMk/>
            <pc:sldMk cId="1973950926" sldId="270"/>
            <ac:spMk id="83" creationId="{2A6FCDE6-CDE2-4C51-B18E-A95CFB679714}"/>
          </ac:spMkLst>
        </pc:spChg>
        <pc:spChg chg="add del">
          <ac:chgData name="jenny Garner" userId="7c8d3c5d-e185-479b-be0e-c85eb31d10a6" providerId="ADAL" clId="{B00472F6-874E-4D45-B48E-1C1D9F5E552A}" dt="2025-02-06T11:33:21.457" v="733" actId="26606"/>
          <ac:spMkLst>
            <pc:docMk/>
            <pc:sldMk cId="1973950926" sldId="270"/>
            <ac:spMk id="85" creationId="{9D2E8756-2465-473A-BA2A-2DB1D6224745}"/>
          </ac:spMkLst>
        </pc:spChg>
        <pc:spChg chg="add">
          <ac:chgData name="jenny Garner" userId="7c8d3c5d-e185-479b-be0e-c85eb31d10a6" providerId="ADAL" clId="{B00472F6-874E-4D45-B48E-1C1D9F5E552A}" dt="2025-02-06T11:33:21.457" v="734" actId="26606"/>
          <ac:spMkLst>
            <pc:docMk/>
            <pc:sldMk cId="1973950926" sldId="270"/>
            <ac:spMk id="87" creationId="{4F57DB1C-6494-4CC4-A5E8-931957565379}"/>
          </ac:spMkLst>
        </pc:spChg>
        <pc:spChg chg="add">
          <ac:chgData name="jenny Garner" userId="7c8d3c5d-e185-479b-be0e-c85eb31d10a6" providerId="ADAL" clId="{B00472F6-874E-4D45-B48E-1C1D9F5E552A}" dt="2025-02-06T11:33:21.457" v="734" actId="26606"/>
          <ac:spMkLst>
            <pc:docMk/>
            <pc:sldMk cId="1973950926" sldId="270"/>
            <ac:spMk id="88" creationId="{FFFB778B-5206-4BB0-A468-327E71367654}"/>
          </ac:spMkLst>
        </pc:spChg>
        <pc:spChg chg="add">
          <ac:chgData name="jenny Garner" userId="7c8d3c5d-e185-479b-be0e-c85eb31d10a6" providerId="ADAL" clId="{B00472F6-874E-4D45-B48E-1C1D9F5E552A}" dt="2025-02-06T11:33:21.457" v="734" actId="26606"/>
          <ac:spMkLst>
            <pc:docMk/>
            <pc:sldMk cId="1973950926" sldId="270"/>
            <ac:spMk id="89" creationId="{E6C0471D-BE03-4D81-BDB5-D510BC0D8A77}"/>
          </ac:spMkLst>
        </pc:spChg>
        <pc:spChg chg="add">
          <ac:chgData name="jenny Garner" userId="7c8d3c5d-e185-479b-be0e-c85eb31d10a6" providerId="ADAL" clId="{B00472F6-874E-4D45-B48E-1C1D9F5E552A}" dt="2025-02-06T11:33:21.457" v="734" actId="26606"/>
          <ac:spMkLst>
            <pc:docMk/>
            <pc:sldMk cId="1973950926" sldId="270"/>
            <ac:spMk id="92" creationId="{A27691EB-14CF-4237-B5EB-C94B92677A05}"/>
          </ac:spMkLst>
        </pc:spChg>
        <pc:grpChg chg="del">
          <ac:chgData name="jenny Garner" userId="7c8d3c5d-e185-479b-be0e-c85eb31d10a6" providerId="ADAL" clId="{B00472F6-874E-4D45-B48E-1C1D9F5E552A}" dt="2025-02-06T11:33:02.373" v="715" actId="26606"/>
          <ac:grpSpMkLst>
            <pc:docMk/>
            <pc:sldMk cId="1973950926" sldId="270"/>
            <ac:grpSpMk id="37" creationId="{CEEA9366-CEA8-4F23-B065-4337F0D836FE}"/>
          </ac:grpSpMkLst>
        </pc:grpChg>
        <pc:grpChg chg="add del">
          <ac:chgData name="jenny Garner" userId="7c8d3c5d-e185-479b-be0e-c85eb31d10a6" providerId="ADAL" clId="{B00472F6-874E-4D45-B48E-1C1D9F5E552A}" dt="2025-02-06T11:33:21.457" v="734" actId="26606"/>
          <ac:grpSpMkLst>
            <pc:docMk/>
            <pc:sldMk cId="1973950926" sldId="270"/>
            <ac:grpSpMk id="53" creationId="{B5F26A87-0610-435F-AA13-BD658385C9D9}"/>
          </ac:grpSpMkLst>
        </pc:grpChg>
        <pc:cxnChg chg="add">
          <ac:chgData name="jenny Garner" userId="7c8d3c5d-e185-479b-be0e-c85eb31d10a6" providerId="ADAL" clId="{B00472F6-874E-4D45-B48E-1C1D9F5E552A}" dt="2025-02-06T11:33:21.457" v="734" actId="26606"/>
          <ac:cxnSpMkLst>
            <pc:docMk/>
            <pc:sldMk cId="1973950926" sldId="270"/>
            <ac:cxnSpMk id="91" creationId="{22721A85-1EA4-4D87-97AB-0BB4AB78F92D}"/>
          </ac:cxnSpMkLst>
        </pc:cxnChg>
      </pc:sldChg>
      <pc:sldChg chg="modSp add mod ord">
        <pc:chgData name="jenny Garner" userId="7c8d3c5d-e185-479b-be0e-c85eb31d10a6" providerId="ADAL" clId="{B00472F6-874E-4D45-B48E-1C1D9F5E552A}" dt="2025-02-06T12:11:32.436" v="739" actId="20577"/>
        <pc:sldMkLst>
          <pc:docMk/>
          <pc:sldMk cId="1380756314" sldId="290"/>
        </pc:sldMkLst>
        <pc:spChg chg="mod">
          <ac:chgData name="jenny Garner" userId="7c8d3c5d-e185-479b-be0e-c85eb31d10a6" providerId="ADAL" clId="{B00472F6-874E-4D45-B48E-1C1D9F5E552A}" dt="2025-02-06T10:50:56.217" v="543" actId="1076"/>
          <ac:spMkLst>
            <pc:docMk/>
            <pc:sldMk cId="1380756314" sldId="290"/>
            <ac:spMk id="2" creationId="{D49103C0-3656-B0D0-526A-1ADEB715F109}"/>
          </ac:spMkLst>
        </pc:spChg>
        <pc:spChg chg="mod">
          <ac:chgData name="jenny Garner" userId="7c8d3c5d-e185-479b-be0e-c85eb31d10a6" providerId="ADAL" clId="{B00472F6-874E-4D45-B48E-1C1D9F5E552A}" dt="2025-02-06T12:11:32.436" v="739" actId="20577"/>
          <ac:spMkLst>
            <pc:docMk/>
            <pc:sldMk cId="1380756314" sldId="290"/>
            <ac:spMk id="3" creationId="{D62387F2-0E15-BF75-028D-90774D7A659B}"/>
          </ac:spMkLst>
        </pc:spChg>
      </pc:sldChg>
      <pc:sldChg chg="add del">
        <pc:chgData name="jenny Garner" userId="7c8d3c5d-e185-479b-be0e-c85eb31d10a6" providerId="ADAL" clId="{B00472F6-874E-4D45-B48E-1C1D9F5E552A}" dt="2025-02-06T10:25:17.851" v="38" actId="2696"/>
        <pc:sldMkLst>
          <pc:docMk/>
          <pc:sldMk cId="4227148465" sldId="290"/>
        </pc:sldMkLst>
      </pc:sldChg>
      <pc:sldChg chg="modSp add mod">
        <pc:chgData name="jenny Garner" userId="7c8d3c5d-e185-479b-be0e-c85eb31d10a6" providerId="ADAL" clId="{B00472F6-874E-4D45-B48E-1C1D9F5E552A}" dt="2025-02-06T11:01:38.953" v="581" actId="113"/>
        <pc:sldMkLst>
          <pc:docMk/>
          <pc:sldMk cId="203529183" sldId="291"/>
        </pc:sldMkLst>
        <pc:spChg chg="mod">
          <ac:chgData name="jenny Garner" userId="7c8d3c5d-e185-479b-be0e-c85eb31d10a6" providerId="ADAL" clId="{B00472F6-874E-4D45-B48E-1C1D9F5E552A}" dt="2025-02-06T10:57:36.803" v="550" actId="1076"/>
          <ac:spMkLst>
            <pc:docMk/>
            <pc:sldMk cId="203529183" sldId="291"/>
            <ac:spMk id="2" creationId="{226B533C-60C4-72BF-61B1-76FF365B156C}"/>
          </ac:spMkLst>
        </pc:spChg>
        <pc:spChg chg="mod">
          <ac:chgData name="jenny Garner" userId="7c8d3c5d-e185-479b-be0e-c85eb31d10a6" providerId="ADAL" clId="{B00472F6-874E-4D45-B48E-1C1D9F5E552A}" dt="2025-02-06T11:01:38.953" v="581" actId="113"/>
          <ac:spMkLst>
            <pc:docMk/>
            <pc:sldMk cId="203529183" sldId="291"/>
            <ac:spMk id="3" creationId="{00922723-8BD8-4A5C-BBBC-079B168827A2}"/>
          </ac:spMkLst>
        </pc:spChg>
      </pc:sldChg>
      <pc:sldChg chg="modSp add mod">
        <pc:chgData name="jenny Garner" userId="7c8d3c5d-e185-479b-be0e-c85eb31d10a6" providerId="ADAL" clId="{B00472F6-874E-4D45-B48E-1C1D9F5E552A}" dt="2025-02-06T10:58:57.864" v="553" actId="6549"/>
        <pc:sldMkLst>
          <pc:docMk/>
          <pc:sldMk cId="3347667824" sldId="292"/>
        </pc:sldMkLst>
        <pc:spChg chg="mod">
          <ac:chgData name="jenny Garner" userId="7c8d3c5d-e185-479b-be0e-c85eb31d10a6" providerId="ADAL" clId="{B00472F6-874E-4D45-B48E-1C1D9F5E552A}" dt="2025-02-06T10:58:57.864" v="553" actId="6549"/>
          <ac:spMkLst>
            <pc:docMk/>
            <pc:sldMk cId="3347667824" sldId="292"/>
            <ac:spMk id="3" creationId="{03418539-F90C-72EF-F6AC-13167E35AC7B}"/>
          </ac:spMkLst>
        </pc:spChg>
      </pc:sldChg>
      <pc:sldChg chg="addSp delSp modSp add mod">
        <pc:chgData name="jenny Garner" userId="7c8d3c5d-e185-479b-be0e-c85eb31d10a6" providerId="ADAL" clId="{B00472F6-874E-4D45-B48E-1C1D9F5E552A}" dt="2025-02-06T11:32:02.428" v="708" actId="26606"/>
        <pc:sldMkLst>
          <pc:docMk/>
          <pc:sldMk cId="1067966582" sldId="293"/>
        </pc:sldMkLst>
        <pc:spChg chg="mod">
          <ac:chgData name="jenny Garner" userId="7c8d3c5d-e185-479b-be0e-c85eb31d10a6" providerId="ADAL" clId="{B00472F6-874E-4D45-B48E-1C1D9F5E552A}" dt="2025-02-06T11:31:23.652" v="704" actId="26606"/>
          <ac:spMkLst>
            <pc:docMk/>
            <pc:sldMk cId="1067966582" sldId="293"/>
            <ac:spMk id="2" creationId="{5AED15EA-2557-E438-DFE1-7A1819E2B6E7}"/>
          </ac:spMkLst>
        </pc:spChg>
        <pc:spChg chg="del mod">
          <ac:chgData name="jenny Garner" userId="7c8d3c5d-e185-479b-be0e-c85eb31d10a6" providerId="ADAL" clId="{B00472F6-874E-4D45-B48E-1C1D9F5E552A}" dt="2025-02-06T11:31:23.652" v="704" actId="26606"/>
          <ac:spMkLst>
            <pc:docMk/>
            <pc:sldMk cId="1067966582" sldId="293"/>
            <ac:spMk id="3" creationId="{57870BDE-6698-D736-7901-FE432F651B17}"/>
          </ac:spMkLst>
        </pc:spChg>
        <pc:spChg chg="del">
          <ac:chgData name="jenny Garner" userId="7c8d3c5d-e185-479b-be0e-c85eb31d10a6" providerId="ADAL" clId="{B00472F6-874E-4D45-B48E-1C1D9F5E552A}" dt="2025-02-06T11:31:23.652" v="704" actId="26606"/>
          <ac:spMkLst>
            <pc:docMk/>
            <pc:sldMk cId="1067966582" sldId="293"/>
            <ac:spMk id="3097" creationId="{7723A846-840C-4E01-FDE6-1C69F55C6A3E}"/>
          </ac:spMkLst>
        </pc:spChg>
        <pc:spChg chg="del">
          <ac:chgData name="jenny Garner" userId="7c8d3c5d-e185-479b-be0e-c85eb31d10a6" providerId="ADAL" clId="{B00472F6-874E-4D45-B48E-1C1D9F5E552A}" dt="2025-02-06T11:31:23.652" v="704" actId="26606"/>
          <ac:spMkLst>
            <pc:docMk/>
            <pc:sldMk cId="1067966582" sldId="293"/>
            <ac:spMk id="3110" creationId="{04BF75F7-7F3C-782C-9F42-DFEDD9F9704B}"/>
          </ac:spMkLst>
        </pc:spChg>
        <pc:spChg chg="add del">
          <ac:chgData name="jenny Garner" userId="7c8d3c5d-e185-479b-be0e-c85eb31d10a6" providerId="ADAL" clId="{B00472F6-874E-4D45-B48E-1C1D9F5E552A}" dt="2025-02-06T11:32:02.428" v="708" actId="26606"/>
          <ac:spMkLst>
            <pc:docMk/>
            <pc:sldMk cId="1067966582" sldId="293"/>
            <ac:spMk id="3128" creationId="{655AE6B0-AC9E-4167-806F-E9DB135FC46B}"/>
          </ac:spMkLst>
        </pc:spChg>
        <pc:spChg chg="add del">
          <ac:chgData name="jenny Garner" userId="7c8d3c5d-e185-479b-be0e-c85eb31d10a6" providerId="ADAL" clId="{B00472F6-874E-4D45-B48E-1C1D9F5E552A}" dt="2025-02-06T11:32:02.428" v="708" actId="26606"/>
          <ac:spMkLst>
            <pc:docMk/>
            <pc:sldMk cId="1067966582" sldId="293"/>
            <ac:spMk id="3141" creationId="{87BD1F4E-A66D-4C06-86DA-8D56CA7A3B41}"/>
          </ac:spMkLst>
        </pc:spChg>
        <pc:spChg chg="add">
          <ac:chgData name="jenny Garner" userId="7c8d3c5d-e185-479b-be0e-c85eb31d10a6" providerId="ADAL" clId="{B00472F6-874E-4D45-B48E-1C1D9F5E552A}" dt="2025-02-06T11:32:02.428" v="708" actId="26606"/>
          <ac:spMkLst>
            <pc:docMk/>
            <pc:sldMk cId="1067966582" sldId="293"/>
            <ac:spMk id="3146" creationId="{41DC778F-EF1A-4C1B-B1AD-BA37A74E5DD7}"/>
          </ac:spMkLst>
        </pc:spChg>
        <pc:spChg chg="add">
          <ac:chgData name="jenny Garner" userId="7c8d3c5d-e185-479b-be0e-c85eb31d10a6" providerId="ADAL" clId="{B00472F6-874E-4D45-B48E-1C1D9F5E552A}" dt="2025-02-06T11:32:02.428" v="708" actId="26606"/>
          <ac:spMkLst>
            <pc:docMk/>
            <pc:sldMk cId="1067966582" sldId="293"/>
            <ac:spMk id="3148" creationId="{613FCDB4-670C-4568-96EE-093382A9E682}"/>
          </ac:spMkLst>
        </pc:spChg>
        <pc:grpChg chg="del">
          <ac:chgData name="jenny Garner" userId="7c8d3c5d-e185-479b-be0e-c85eb31d10a6" providerId="ADAL" clId="{B00472F6-874E-4D45-B48E-1C1D9F5E552A}" dt="2025-02-06T11:31:23.652" v="704" actId="26606"/>
          <ac:grpSpMkLst>
            <pc:docMk/>
            <pc:sldMk cId="1067966582" sldId="293"/>
            <ac:grpSpMk id="3099" creationId="{01F8A716-9A4D-E13D-F53D-D963C4AB041E}"/>
          </ac:grpSpMkLst>
        </pc:grpChg>
        <pc:grpChg chg="add del">
          <ac:chgData name="jenny Garner" userId="7c8d3c5d-e185-479b-be0e-c85eb31d10a6" providerId="ADAL" clId="{B00472F6-874E-4D45-B48E-1C1D9F5E552A}" dt="2025-02-06T11:32:02.428" v="708" actId="26606"/>
          <ac:grpSpMkLst>
            <pc:docMk/>
            <pc:sldMk cId="1067966582" sldId="293"/>
            <ac:grpSpMk id="3116" creationId="{D920209C-E85B-4D6F-A56F-724F5ADA811C}"/>
          </ac:grpSpMkLst>
        </pc:grpChg>
        <pc:grpChg chg="add del">
          <ac:chgData name="jenny Garner" userId="7c8d3c5d-e185-479b-be0e-c85eb31d10a6" providerId="ADAL" clId="{B00472F6-874E-4D45-B48E-1C1D9F5E552A}" dt="2025-02-06T11:32:02.428" v="708" actId="26606"/>
          <ac:grpSpMkLst>
            <pc:docMk/>
            <pc:sldMk cId="1067966582" sldId="293"/>
            <ac:grpSpMk id="3130" creationId="{3523416A-383B-4FDC-B4C9-D8EDDFE9C043}"/>
          </ac:grpSpMkLst>
        </pc:grpChg>
        <pc:graphicFrameChg chg="add">
          <ac:chgData name="jenny Garner" userId="7c8d3c5d-e185-479b-be0e-c85eb31d10a6" providerId="ADAL" clId="{B00472F6-874E-4D45-B48E-1C1D9F5E552A}" dt="2025-02-06T11:31:23.652" v="704" actId="26606"/>
          <ac:graphicFrameMkLst>
            <pc:docMk/>
            <pc:sldMk cId="1067966582" sldId="293"/>
            <ac:graphicFrameMk id="3112" creationId="{EAD5918C-45CF-445B-AF52-6BCD05CA402E}"/>
          </ac:graphicFrameMkLst>
        </pc:graphicFrameChg>
      </pc:sldChg>
      <pc:sldChg chg="addSp delSp modSp add mod ord">
        <pc:chgData name="jenny Garner" userId="7c8d3c5d-e185-479b-be0e-c85eb31d10a6" providerId="ADAL" clId="{B00472F6-874E-4D45-B48E-1C1D9F5E552A}" dt="2025-02-06T11:32:38.262" v="714" actId="26606"/>
        <pc:sldMkLst>
          <pc:docMk/>
          <pc:sldMk cId="3289692008" sldId="294"/>
        </pc:sldMkLst>
        <pc:spChg chg="mod">
          <ac:chgData name="jenny Garner" userId="7c8d3c5d-e185-479b-be0e-c85eb31d10a6" providerId="ADAL" clId="{B00472F6-874E-4D45-B48E-1C1D9F5E552A}" dt="2025-02-06T11:32:38.262" v="714" actId="26606"/>
          <ac:spMkLst>
            <pc:docMk/>
            <pc:sldMk cId="3289692008" sldId="294"/>
            <ac:spMk id="2" creationId="{865D0A40-CCAD-233B-1244-8914D33505A7}"/>
          </ac:spMkLst>
        </pc:spChg>
        <pc:spChg chg="add del mod">
          <ac:chgData name="jenny Garner" userId="7c8d3c5d-e185-479b-be0e-c85eb31d10a6" providerId="ADAL" clId="{B00472F6-874E-4D45-B48E-1C1D9F5E552A}" dt="2025-02-06T11:31:01.357" v="701" actId="26606"/>
          <ac:spMkLst>
            <pc:docMk/>
            <pc:sldMk cId="3289692008" sldId="294"/>
            <ac:spMk id="3" creationId="{882E0085-ED06-BC79-F6F4-0DD1724115A2}"/>
          </ac:spMkLst>
        </pc:spChg>
        <pc:spChg chg="add del">
          <ac:chgData name="jenny Garner" userId="7c8d3c5d-e185-479b-be0e-c85eb31d10a6" providerId="ADAL" clId="{B00472F6-874E-4D45-B48E-1C1D9F5E552A}" dt="2025-02-06T11:31:01.357" v="701" actId="26606"/>
          <ac:spMkLst>
            <pc:docMk/>
            <pc:sldMk cId="3289692008" sldId="294"/>
            <ac:spMk id="3097" creationId="{1D80AC9F-3620-D71C-68BF-689BE1B274D0}"/>
          </ac:spMkLst>
        </pc:spChg>
        <pc:spChg chg="add del">
          <ac:chgData name="jenny Garner" userId="7c8d3c5d-e185-479b-be0e-c85eb31d10a6" providerId="ADAL" clId="{B00472F6-874E-4D45-B48E-1C1D9F5E552A}" dt="2025-02-06T11:31:01.357" v="701" actId="26606"/>
          <ac:spMkLst>
            <pc:docMk/>
            <pc:sldMk cId="3289692008" sldId="294"/>
            <ac:spMk id="3110" creationId="{CD811A95-6FCD-D012-4E5B-9AF4E1986BDD}"/>
          </ac:spMkLst>
        </pc:spChg>
        <pc:spChg chg="add del">
          <ac:chgData name="jenny Garner" userId="7c8d3c5d-e185-479b-be0e-c85eb31d10a6" providerId="ADAL" clId="{B00472F6-874E-4D45-B48E-1C1D9F5E552A}" dt="2025-02-06T11:30:38.356" v="683" actId="26606"/>
          <ac:spMkLst>
            <pc:docMk/>
            <pc:sldMk cId="3289692008" sldId="294"/>
            <ac:spMk id="3128" creationId="{3BCB5F6A-9EB0-40B0-9D13-3023E9A20508}"/>
          </ac:spMkLst>
        </pc:spChg>
        <pc:spChg chg="add del">
          <ac:chgData name="jenny Garner" userId="7c8d3c5d-e185-479b-be0e-c85eb31d10a6" providerId="ADAL" clId="{B00472F6-874E-4D45-B48E-1C1D9F5E552A}" dt="2025-02-06T11:30:39.983" v="685" actId="26606"/>
          <ac:spMkLst>
            <pc:docMk/>
            <pc:sldMk cId="3289692008" sldId="294"/>
            <ac:spMk id="3129" creationId="{A65AC7D1-EAA9-48F5-B509-60A7F50BF703}"/>
          </ac:spMkLst>
        </pc:spChg>
        <pc:spChg chg="add del">
          <ac:chgData name="jenny Garner" userId="7c8d3c5d-e185-479b-be0e-c85eb31d10a6" providerId="ADAL" clId="{B00472F6-874E-4D45-B48E-1C1D9F5E552A}" dt="2025-02-06T11:30:39.983" v="685" actId="26606"/>
          <ac:spMkLst>
            <pc:docMk/>
            <pc:sldMk cId="3289692008" sldId="294"/>
            <ac:spMk id="3131" creationId="{D6320AF9-619A-4175-865B-5663E1AEF4C5}"/>
          </ac:spMkLst>
        </pc:spChg>
        <pc:spChg chg="add del">
          <ac:chgData name="jenny Garner" userId="7c8d3c5d-e185-479b-be0e-c85eb31d10a6" providerId="ADAL" clId="{B00472F6-874E-4D45-B48E-1C1D9F5E552A}" dt="2025-02-06T11:30:39.983" v="685" actId="26606"/>
          <ac:spMkLst>
            <pc:docMk/>
            <pc:sldMk cId="3289692008" sldId="294"/>
            <ac:spMk id="3139" creationId="{166F75A4-C475-4941-8EE2-B80A06A2C1BB}"/>
          </ac:spMkLst>
        </pc:spChg>
        <pc:spChg chg="add del">
          <ac:chgData name="jenny Garner" userId="7c8d3c5d-e185-479b-be0e-c85eb31d10a6" providerId="ADAL" clId="{B00472F6-874E-4D45-B48E-1C1D9F5E552A}" dt="2025-02-06T11:30:39.983" v="685" actId="26606"/>
          <ac:spMkLst>
            <pc:docMk/>
            <pc:sldMk cId="3289692008" sldId="294"/>
            <ac:spMk id="3141" creationId="{A032553A-72E8-4B0D-8405-FF9771C9AF05}"/>
          </ac:spMkLst>
        </pc:spChg>
        <pc:spChg chg="add del">
          <ac:chgData name="jenny Garner" userId="7c8d3c5d-e185-479b-be0e-c85eb31d10a6" providerId="ADAL" clId="{B00472F6-874E-4D45-B48E-1C1D9F5E552A}" dt="2025-02-06T11:30:39.983" v="685" actId="26606"/>
          <ac:spMkLst>
            <pc:docMk/>
            <pc:sldMk cId="3289692008" sldId="294"/>
            <ac:spMk id="3143" creationId="{765800AC-C3B9-498E-87BC-29FAE4C76B21}"/>
          </ac:spMkLst>
        </pc:spChg>
        <pc:spChg chg="add del">
          <ac:chgData name="jenny Garner" userId="7c8d3c5d-e185-479b-be0e-c85eb31d10a6" providerId="ADAL" clId="{B00472F6-874E-4D45-B48E-1C1D9F5E552A}" dt="2025-02-06T11:30:39.983" v="685" actId="26606"/>
          <ac:spMkLst>
            <pc:docMk/>
            <pc:sldMk cId="3289692008" sldId="294"/>
            <ac:spMk id="3147" creationId="{A5EC319D-0FEA-4B95-A3EA-01E35672C95B}"/>
          </ac:spMkLst>
        </pc:spChg>
        <pc:spChg chg="add del">
          <ac:chgData name="jenny Garner" userId="7c8d3c5d-e185-479b-be0e-c85eb31d10a6" providerId="ADAL" clId="{B00472F6-874E-4D45-B48E-1C1D9F5E552A}" dt="2025-02-06T11:30:45.283" v="687" actId="26606"/>
          <ac:spMkLst>
            <pc:docMk/>
            <pc:sldMk cId="3289692008" sldId="294"/>
            <ac:spMk id="3151" creationId="{655AE6B0-AC9E-4167-806F-E9DB135FC46B}"/>
          </ac:spMkLst>
        </pc:spChg>
        <pc:spChg chg="add del">
          <ac:chgData name="jenny Garner" userId="7c8d3c5d-e185-479b-be0e-c85eb31d10a6" providerId="ADAL" clId="{B00472F6-874E-4D45-B48E-1C1D9F5E552A}" dt="2025-02-06T11:30:45.283" v="687" actId="26606"/>
          <ac:spMkLst>
            <pc:docMk/>
            <pc:sldMk cId="3289692008" sldId="294"/>
            <ac:spMk id="3161" creationId="{87BD1F4E-A66D-4C06-86DA-8D56CA7A3B41}"/>
          </ac:spMkLst>
        </pc:spChg>
        <pc:spChg chg="add del">
          <ac:chgData name="jenny Garner" userId="7c8d3c5d-e185-479b-be0e-c85eb31d10a6" providerId="ADAL" clId="{B00472F6-874E-4D45-B48E-1C1D9F5E552A}" dt="2025-02-06T11:30:47.940" v="690" actId="26606"/>
          <ac:spMkLst>
            <pc:docMk/>
            <pc:sldMk cId="3289692008" sldId="294"/>
            <ac:spMk id="3164" creationId="{1D80AC9F-3620-D71C-68BF-689BE1B274D0}"/>
          </ac:spMkLst>
        </pc:spChg>
        <pc:spChg chg="add del">
          <ac:chgData name="jenny Garner" userId="7c8d3c5d-e185-479b-be0e-c85eb31d10a6" providerId="ADAL" clId="{B00472F6-874E-4D45-B48E-1C1D9F5E552A}" dt="2025-02-06T11:30:47.940" v="690" actId="26606"/>
          <ac:spMkLst>
            <pc:docMk/>
            <pc:sldMk cId="3289692008" sldId="294"/>
            <ac:spMk id="3174" creationId="{CD811A95-6FCD-D012-4E5B-9AF4E1986BDD}"/>
          </ac:spMkLst>
        </pc:spChg>
        <pc:spChg chg="add del">
          <ac:chgData name="jenny Garner" userId="7c8d3c5d-e185-479b-be0e-c85eb31d10a6" providerId="ADAL" clId="{B00472F6-874E-4D45-B48E-1C1D9F5E552A}" dt="2025-02-06T11:30:49.488" v="693" actId="26606"/>
          <ac:spMkLst>
            <pc:docMk/>
            <pc:sldMk cId="3289692008" sldId="294"/>
            <ac:spMk id="3177" creationId="{1D80AC9F-3620-D71C-68BF-689BE1B274D0}"/>
          </ac:spMkLst>
        </pc:spChg>
        <pc:spChg chg="add del">
          <ac:chgData name="jenny Garner" userId="7c8d3c5d-e185-479b-be0e-c85eb31d10a6" providerId="ADAL" clId="{B00472F6-874E-4D45-B48E-1C1D9F5E552A}" dt="2025-02-06T11:30:49.488" v="693" actId="26606"/>
          <ac:spMkLst>
            <pc:docMk/>
            <pc:sldMk cId="3289692008" sldId="294"/>
            <ac:spMk id="3187" creationId="{CD811A95-6FCD-D012-4E5B-9AF4E1986BDD}"/>
          </ac:spMkLst>
        </pc:spChg>
        <pc:spChg chg="add del">
          <ac:chgData name="jenny Garner" userId="7c8d3c5d-e185-479b-be0e-c85eb31d10a6" providerId="ADAL" clId="{B00472F6-874E-4D45-B48E-1C1D9F5E552A}" dt="2025-02-06T11:30:51.943" v="696" actId="26606"/>
          <ac:spMkLst>
            <pc:docMk/>
            <pc:sldMk cId="3289692008" sldId="294"/>
            <ac:spMk id="3190" creationId="{1D80AC9F-3620-D71C-68BF-689BE1B274D0}"/>
          </ac:spMkLst>
        </pc:spChg>
        <pc:spChg chg="add del">
          <ac:chgData name="jenny Garner" userId="7c8d3c5d-e185-479b-be0e-c85eb31d10a6" providerId="ADAL" clId="{B00472F6-874E-4D45-B48E-1C1D9F5E552A}" dt="2025-02-06T11:30:51.943" v="696" actId="26606"/>
          <ac:spMkLst>
            <pc:docMk/>
            <pc:sldMk cId="3289692008" sldId="294"/>
            <ac:spMk id="3200" creationId="{CD811A95-6FCD-D012-4E5B-9AF4E1986BDD}"/>
          </ac:spMkLst>
        </pc:spChg>
        <pc:spChg chg="add del">
          <ac:chgData name="jenny Garner" userId="7c8d3c5d-e185-479b-be0e-c85eb31d10a6" providerId="ADAL" clId="{B00472F6-874E-4D45-B48E-1C1D9F5E552A}" dt="2025-02-06T11:30:55.196" v="698" actId="26606"/>
          <ac:spMkLst>
            <pc:docMk/>
            <pc:sldMk cId="3289692008" sldId="294"/>
            <ac:spMk id="3204" creationId="{9F4444CE-BC8D-4D61-B303-4C05614E62AB}"/>
          </ac:spMkLst>
        </pc:spChg>
        <pc:spChg chg="add del">
          <ac:chgData name="jenny Garner" userId="7c8d3c5d-e185-479b-be0e-c85eb31d10a6" providerId="ADAL" clId="{B00472F6-874E-4D45-B48E-1C1D9F5E552A}" dt="2025-02-06T11:30:55.196" v="698" actId="26606"/>
          <ac:spMkLst>
            <pc:docMk/>
            <pc:sldMk cId="3289692008" sldId="294"/>
            <ac:spMk id="3205" creationId="{62423CA5-E2E1-4789-B759-9906C1C94063}"/>
          </ac:spMkLst>
        </pc:spChg>
        <pc:spChg chg="add del">
          <ac:chgData name="jenny Garner" userId="7c8d3c5d-e185-479b-be0e-c85eb31d10a6" providerId="ADAL" clId="{B00472F6-874E-4D45-B48E-1C1D9F5E552A}" dt="2025-02-06T11:30:55.196" v="698" actId="26606"/>
          <ac:spMkLst>
            <pc:docMk/>
            <pc:sldMk cId="3289692008" sldId="294"/>
            <ac:spMk id="3206" creationId="{73772B81-181F-48B7-8826-4D9686D15DF5}"/>
          </ac:spMkLst>
        </pc:spChg>
        <pc:spChg chg="add del">
          <ac:chgData name="jenny Garner" userId="7c8d3c5d-e185-479b-be0e-c85eb31d10a6" providerId="ADAL" clId="{B00472F6-874E-4D45-B48E-1C1D9F5E552A}" dt="2025-02-06T11:30:55.196" v="698" actId="26606"/>
          <ac:spMkLst>
            <pc:docMk/>
            <pc:sldMk cId="3289692008" sldId="294"/>
            <ac:spMk id="3207" creationId="{882E0085-ED06-BC79-F6F4-0DD1724115A2}"/>
          </ac:spMkLst>
        </pc:spChg>
        <pc:spChg chg="add del">
          <ac:chgData name="jenny Garner" userId="7c8d3c5d-e185-479b-be0e-c85eb31d10a6" providerId="ADAL" clId="{B00472F6-874E-4D45-B48E-1C1D9F5E552A}" dt="2025-02-06T11:30:55.196" v="698" actId="26606"/>
          <ac:spMkLst>
            <pc:docMk/>
            <pc:sldMk cId="3289692008" sldId="294"/>
            <ac:spMk id="3209" creationId="{B2205F6E-03C6-4E92-877C-E2482F6599AA}"/>
          </ac:spMkLst>
        </pc:spChg>
        <pc:spChg chg="add del">
          <ac:chgData name="jenny Garner" userId="7c8d3c5d-e185-479b-be0e-c85eb31d10a6" providerId="ADAL" clId="{B00472F6-874E-4D45-B48E-1C1D9F5E552A}" dt="2025-02-06T11:31:01.341" v="700" actId="26606"/>
          <ac:spMkLst>
            <pc:docMk/>
            <pc:sldMk cId="3289692008" sldId="294"/>
            <ac:spMk id="3220" creationId="{655AE6B0-AC9E-4167-806F-E9DB135FC46B}"/>
          </ac:spMkLst>
        </pc:spChg>
        <pc:spChg chg="add del">
          <ac:chgData name="jenny Garner" userId="7c8d3c5d-e185-479b-be0e-c85eb31d10a6" providerId="ADAL" clId="{B00472F6-874E-4D45-B48E-1C1D9F5E552A}" dt="2025-02-06T11:31:01.341" v="700" actId="26606"/>
          <ac:spMkLst>
            <pc:docMk/>
            <pc:sldMk cId="3289692008" sldId="294"/>
            <ac:spMk id="3227" creationId="{87BD1F4E-A66D-4C06-86DA-8D56CA7A3B41}"/>
          </ac:spMkLst>
        </pc:spChg>
        <pc:spChg chg="add del">
          <ac:chgData name="jenny Garner" userId="7c8d3c5d-e185-479b-be0e-c85eb31d10a6" providerId="ADAL" clId="{B00472F6-874E-4D45-B48E-1C1D9F5E552A}" dt="2025-02-06T11:31:13.225" v="703" actId="26606"/>
          <ac:spMkLst>
            <pc:docMk/>
            <pc:sldMk cId="3289692008" sldId="294"/>
            <ac:spMk id="3230" creationId="{1D80AC9F-3620-D71C-68BF-689BE1B274D0}"/>
          </ac:spMkLst>
        </pc:spChg>
        <pc:spChg chg="add del">
          <ac:chgData name="jenny Garner" userId="7c8d3c5d-e185-479b-be0e-c85eb31d10a6" providerId="ADAL" clId="{B00472F6-874E-4D45-B48E-1C1D9F5E552A}" dt="2025-02-06T11:31:13.225" v="703" actId="26606"/>
          <ac:spMkLst>
            <pc:docMk/>
            <pc:sldMk cId="3289692008" sldId="294"/>
            <ac:spMk id="3241" creationId="{CD811A95-6FCD-D012-4E5B-9AF4E1986BDD}"/>
          </ac:spMkLst>
        </pc:spChg>
        <pc:spChg chg="add del">
          <ac:chgData name="jenny Garner" userId="7c8d3c5d-e185-479b-be0e-c85eb31d10a6" providerId="ADAL" clId="{B00472F6-874E-4D45-B48E-1C1D9F5E552A}" dt="2025-02-06T11:31:48.683" v="706" actId="26606"/>
          <ac:spMkLst>
            <pc:docMk/>
            <pc:sldMk cId="3289692008" sldId="294"/>
            <ac:spMk id="3274" creationId="{655AE6B0-AC9E-4167-806F-E9DB135FC46B}"/>
          </ac:spMkLst>
        </pc:spChg>
        <pc:spChg chg="add del">
          <ac:chgData name="jenny Garner" userId="7c8d3c5d-e185-479b-be0e-c85eb31d10a6" providerId="ADAL" clId="{B00472F6-874E-4D45-B48E-1C1D9F5E552A}" dt="2025-02-06T11:32:26.802" v="713" actId="26606"/>
          <ac:spMkLst>
            <pc:docMk/>
            <pc:sldMk cId="3289692008" sldId="294"/>
            <ac:spMk id="3275" creationId="{5C9652B3-A450-4ED6-8FBF-F536BA60B4D8}"/>
          </ac:spMkLst>
        </pc:spChg>
        <pc:spChg chg="add del">
          <ac:chgData name="jenny Garner" userId="7c8d3c5d-e185-479b-be0e-c85eb31d10a6" providerId="ADAL" clId="{B00472F6-874E-4D45-B48E-1C1D9F5E552A}" dt="2025-02-06T11:31:48.683" v="706" actId="26606"/>
          <ac:spMkLst>
            <pc:docMk/>
            <pc:sldMk cId="3289692008" sldId="294"/>
            <ac:spMk id="3287" creationId="{87BD1F4E-A66D-4C06-86DA-8D56CA7A3B41}"/>
          </ac:spMkLst>
        </pc:spChg>
        <pc:spChg chg="add del">
          <ac:chgData name="jenny Garner" userId="7c8d3c5d-e185-479b-be0e-c85eb31d10a6" providerId="ADAL" clId="{B00472F6-874E-4D45-B48E-1C1D9F5E552A}" dt="2025-02-06T11:32:26.802" v="713" actId="26606"/>
          <ac:spMkLst>
            <pc:docMk/>
            <pc:sldMk cId="3289692008" sldId="294"/>
            <ac:spMk id="3289" creationId="{21029ED5-F105-4DD2-99C8-1E4422817978}"/>
          </ac:spMkLst>
        </pc:spChg>
        <pc:spChg chg="add del">
          <ac:chgData name="jenny Garner" userId="7c8d3c5d-e185-479b-be0e-c85eb31d10a6" providerId="ADAL" clId="{B00472F6-874E-4D45-B48E-1C1D9F5E552A}" dt="2025-02-06T11:32:25.021" v="710" actId="26606"/>
          <ac:spMkLst>
            <pc:docMk/>
            <pc:sldMk cId="3289692008" sldId="294"/>
            <ac:spMk id="3302" creationId="{21029ED5-F105-4DD2-99C8-1E4422817978}"/>
          </ac:spMkLst>
        </pc:spChg>
        <pc:spChg chg="add del">
          <ac:chgData name="jenny Garner" userId="7c8d3c5d-e185-479b-be0e-c85eb31d10a6" providerId="ADAL" clId="{B00472F6-874E-4D45-B48E-1C1D9F5E552A}" dt="2025-02-06T11:32:26.740" v="712" actId="26606"/>
          <ac:spMkLst>
            <pc:docMk/>
            <pc:sldMk cId="3289692008" sldId="294"/>
            <ac:spMk id="3314" creationId="{DD6B6433-CCD9-42F6-83C5-76BCAA8FEE69}"/>
          </ac:spMkLst>
        </pc:spChg>
        <pc:spChg chg="add del">
          <ac:chgData name="jenny Garner" userId="7c8d3c5d-e185-479b-be0e-c85eb31d10a6" providerId="ADAL" clId="{B00472F6-874E-4D45-B48E-1C1D9F5E552A}" dt="2025-02-06T11:32:25.021" v="710" actId="26606"/>
          <ac:spMkLst>
            <pc:docMk/>
            <pc:sldMk cId="3289692008" sldId="294"/>
            <ac:spMk id="3315" creationId="{5C9652B3-A450-4ED6-8FBF-F536BA60B4D8}"/>
          </ac:spMkLst>
        </pc:spChg>
        <pc:spChg chg="add del">
          <ac:chgData name="jenny Garner" userId="7c8d3c5d-e185-479b-be0e-c85eb31d10a6" providerId="ADAL" clId="{B00472F6-874E-4D45-B48E-1C1D9F5E552A}" dt="2025-02-06T11:32:26.740" v="712" actId="26606"/>
          <ac:spMkLst>
            <pc:docMk/>
            <pc:sldMk cId="3289692008" sldId="294"/>
            <ac:spMk id="3316" creationId="{442B55CB-F27D-4C06-89E5-4EC99A519CBE}"/>
          </ac:spMkLst>
        </pc:spChg>
        <pc:spChg chg="add">
          <ac:chgData name="jenny Garner" userId="7c8d3c5d-e185-479b-be0e-c85eb31d10a6" providerId="ADAL" clId="{B00472F6-874E-4D45-B48E-1C1D9F5E552A}" dt="2025-02-06T11:32:25.083" v="711" actId="26606"/>
          <ac:spMkLst>
            <pc:docMk/>
            <pc:sldMk cId="3289692008" sldId="294"/>
            <ac:spMk id="3322" creationId="{70669A81-0E9B-4B42-AFEA-8F672C6CFBA7}"/>
          </ac:spMkLst>
        </pc:spChg>
        <pc:spChg chg="add del">
          <ac:chgData name="jenny Garner" userId="7c8d3c5d-e185-479b-be0e-c85eb31d10a6" providerId="ADAL" clId="{B00472F6-874E-4D45-B48E-1C1D9F5E552A}" dt="2025-02-06T11:32:26.740" v="712" actId="26606"/>
          <ac:spMkLst>
            <pc:docMk/>
            <pc:sldMk cId="3289692008" sldId="294"/>
            <ac:spMk id="3326" creationId="{A011F1B8-62C5-4D08-A621-EAD05C7D6905}"/>
          </ac:spMkLst>
        </pc:spChg>
        <pc:spChg chg="add del">
          <ac:chgData name="jenny Garner" userId="7c8d3c5d-e185-479b-be0e-c85eb31d10a6" providerId="ADAL" clId="{B00472F6-874E-4D45-B48E-1C1D9F5E552A}" dt="2025-02-06T11:32:26.740" v="712" actId="26606"/>
          <ac:spMkLst>
            <pc:docMk/>
            <pc:sldMk cId="3289692008" sldId="294"/>
            <ac:spMk id="3328" creationId="{C6A6AECB-428C-4CB4-B65A-359F08B6D8F8}"/>
          </ac:spMkLst>
        </pc:spChg>
        <pc:spChg chg="add del">
          <ac:chgData name="jenny Garner" userId="7c8d3c5d-e185-479b-be0e-c85eb31d10a6" providerId="ADAL" clId="{B00472F6-874E-4D45-B48E-1C1D9F5E552A}" dt="2025-02-06T11:32:26.740" v="712" actId="26606"/>
          <ac:spMkLst>
            <pc:docMk/>
            <pc:sldMk cId="3289692008" sldId="294"/>
            <ac:spMk id="3330" creationId="{28D1A6ED-2AB6-46A3-A315-485B8BF936D8}"/>
          </ac:spMkLst>
        </pc:spChg>
        <pc:spChg chg="del">
          <ac:chgData name="jenny Garner" userId="7c8d3c5d-e185-479b-be0e-c85eb31d10a6" providerId="ADAL" clId="{B00472F6-874E-4D45-B48E-1C1D9F5E552A}" dt="2025-02-06T11:32:26.740" v="712" actId="26606"/>
          <ac:spMkLst>
            <pc:docMk/>
            <pc:sldMk cId="3289692008" sldId="294"/>
            <ac:spMk id="3332" creationId="{B61CE46B-8525-46A8-AB7B-DCBCC1B65F9A}"/>
          </ac:spMkLst>
        </pc:spChg>
        <pc:spChg chg="add del">
          <ac:chgData name="jenny Garner" userId="7c8d3c5d-e185-479b-be0e-c85eb31d10a6" providerId="ADAL" clId="{B00472F6-874E-4D45-B48E-1C1D9F5E552A}" dt="2025-02-06T11:32:26.740" v="712" actId="26606"/>
          <ac:spMkLst>
            <pc:docMk/>
            <pc:sldMk cId="3289692008" sldId="294"/>
            <ac:spMk id="3334" creationId="{4412B991-9935-45FB-A17E-8F30DD832561}"/>
          </ac:spMkLst>
        </pc:spChg>
        <pc:spChg chg="add">
          <ac:chgData name="jenny Garner" userId="7c8d3c5d-e185-479b-be0e-c85eb31d10a6" providerId="ADAL" clId="{B00472F6-874E-4D45-B48E-1C1D9F5E552A}" dt="2025-02-06T11:32:38.262" v="714" actId="26606"/>
          <ac:spMkLst>
            <pc:docMk/>
            <pc:sldMk cId="3289692008" sldId="294"/>
            <ac:spMk id="3355" creationId="{655AE6B0-AC9E-4167-806F-E9DB135FC46B}"/>
          </ac:spMkLst>
        </pc:spChg>
        <pc:spChg chg="add">
          <ac:chgData name="jenny Garner" userId="7c8d3c5d-e185-479b-be0e-c85eb31d10a6" providerId="ADAL" clId="{B00472F6-874E-4D45-B48E-1C1D9F5E552A}" dt="2025-02-06T11:32:38.262" v="714" actId="26606"/>
          <ac:spMkLst>
            <pc:docMk/>
            <pc:sldMk cId="3289692008" sldId="294"/>
            <ac:spMk id="3368" creationId="{87BD1F4E-A66D-4C06-86DA-8D56CA7A3B41}"/>
          </ac:spMkLst>
        </pc:spChg>
        <pc:grpChg chg="add del">
          <ac:chgData name="jenny Garner" userId="7c8d3c5d-e185-479b-be0e-c85eb31d10a6" providerId="ADAL" clId="{B00472F6-874E-4D45-B48E-1C1D9F5E552A}" dt="2025-02-06T11:31:01.357" v="701" actId="26606"/>
          <ac:grpSpMkLst>
            <pc:docMk/>
            <pc:sldMk cId="3289692008" sldId="294"/>
            <ac:grpSpMk id="3099" creationId="{78BAAF12-4EDF-3CF8-F87F-49A6F930230B}"/>
          </ac:grpSpMkLst>
        </pc:grpChg>
        <pc:grpChg chg="add del">
          <ac:chgData name="jenny Garner" userId="7c8d3c5d-e185-479b-be0e-c85eb31d10a6" providerId="ADAL" clId="{B00472F6-874E-4D45-B48E-1C1D9F5E552A}" dt="2025-02-06T11:30:38.356" v="683" actId="26606"/>
          <ac:grpSpMkLst>
            <pc:docMk/>
            <pc:sldMk cId="3289692008" sldId="294"/>
            <ac:grpSpMk id="3116" creationId="{10BE40E3-5550-4CDD-B4FD-387C33EBF157}"/>
          </ac:grpSpMkLst>
        </pc:grpChg>
        <pc:grpChg chg="add del">
          <ac:chgData name="jenny Garner" userId="7c8d3c5d-e185-479b-be0e-c85eb31d10a6" providerId="ADAL" clId="{B00472F6-874E-4D45-B48E-1C1D9F5E552A}" dt="2025-02-06T11:30:45.283" v="687" actId="26606"/>
          <ac:grpSpMkLst>
            <pc:docMk/>
            <pc:sldMk cId="3289692008" sldId="294"/>
            <ac:grpSpMk id="3130" creationId="{3523416A-383B-4FDC-B4C9-D8EDDFE9C043}"/>
          </ac:grpSpMkLst>
        </pc:grpChg>
        <pc:grpChg chg="add del">
          <ac:chgData name="jenny Garner" userId="7c8d3c5d-e185-479b-be0e-c85eb31d10a6" providerId="ADAL" clId="{B00472F6-874E-4D45-B48E-1C1D9F5E552A}" dt="2025-02-06T11:30:45.283" v="687" actId="26606"/>
          <ac:grpSpMkLst>
            <pc:docMk/>
            <pc:sldMk cId="3289692008" sldId="294"/>
            <ac:grpSpMk id="3149" creationId="{D920209C-E85B-4D6F-A56F-724F5ADA811C}"/>
          </ac:grpSpMkLst>
        </pc:grpChg>
        <pc:grpChg chg="add del">
          <ac:chgData name="jenny Garner" userId="7c8d3c5d-e185-479b-be0e-c85eb31d10a6" providerId="ADAL" clId="{B00472F6-874E-4D45-B48E-1C1D9F5E552A}" dt="2025-02-06T11:30:47.940" v="690" actId="26606"/>
          <ac:grpSpMkLst>
            <pc:docMk/>
            <pc:sldMk cId="3289692008" sldId="294"/>
            <ac:grpSpMk id="3165" creationId="{78BAAF12-4EDF-3CF8-F87F-49A6F930230B}"/>
          </ac:grpSpMkLst>
        </pc:grpChg>
        <pc:grpChg chg="add del">
          <ac:chgData name="jenny Garner" userId="7c8d3c5d-e185-479b-be0e-c85eb31d10a6" providerId="ADAL" clId="{B00472F6-874E-4D45-B48E-1C1D9F5E552A}" dt="2025-02-06T11:30:49.488" v="693" actId="26606"/>
          <ac:grpSpMkLst>
            <pc:docMk/>
            <pc:sldMk cId="3289692008" sldId="294"/>
            <ac:grpSpMk id="3178" creationId="{78BAAF12-4EDF-3CF8-F87F-49A6F930230B}"/>
          </ac:grpSpMkLst>
        </pc:grpChg>
        <pc:grpChg chg="add del">
          <ac:chgData name="jenny Garner" userId="7c8d3c5d-e185-479b-be0e-c85eb31d10a6" providerId="ADAL" clId="{B00472F6-874E-4D45-B48E-1C1D9F5E552A}" dt="2025-02-06T11:30:51.943" v="696" actId="26606"/>
          <ac:grpSpMkLst>
            <pc:docMk/>
            <pc:sldMk cId="3289692008" sldId="294"/>
            <ac:grpSpMk id="3191" creationId="{78BAAF12-4EDF-3CF8-F87F-49A6F930230B}"/>
          </ac:grpSpMkLst>
        </pc:grpChg>
        <pc:grpChg chg="add del">
          <ac:chgData name="jenny Garner" userId="7c8d3c5d-e185-479b-be0e-c85eb31d10a6" providerId="ADAL" clId="{B00472F6-874E-4D45-B48E-1C1D9F5E552A}" dt="2025-02-06T11:31:01.341" v="700" actId="26606"/>
          <ac:grpSpMkLst>
            <pc:docMk/>
            <pc:sldMk cId="3289692008" sldId="294"/>
            <ac:grpSpMk id="3211" creationId="{D920209C-E85B-4D6F-A56F-724F5ADA811C}"/>
          </ac:grpSpMkLst>
        </pc:grpChg>
        <pc:grpChg chg="add del">
          <ac:chgData name="jenny Garner" userId="7c8d3c5d-e185-479b-be0e-c85eb31d10a6" providerId="ADAL" clId="{B00472F6-874E-4D45-B48E-1C1D9F5E552A}" dt="2025-02-06T11:31:01.341" v="700" actId="26606"/>
          <ac:grpSpMkLst>
            <pc:docMk/>
            <pc:sldMk cId="3289692008" sldId="294"/>
            <ac:grpSpMk id="3221" creationId="{3523416A-383B-4FDC-B4C9-D8EDDFE9C043}"/>
          </ac:grpSpMkLst>
        </pc:grpChg>
        <pc:grpChg chg="add del">
          <ac:chgData name="jenny Garner" userId="7c8d3c5d-e185-479b-be0e-c85eb31d10a6" providerId="ADAL" clId="{B00472F6-874E-4D45-B48E-1C1D9F5E552A}" dt="2025-02-06T11:31:13.225" v="703" actId="26606"/>
          <ac:grpSpMkLst>
            <pc:docMk/>
            <pc:sldMk cId="3289692008" sldId="294"/>
            <ac:grpSpMk id="3231" creationId="{78BAAF12-4EDF-3CF8-F87F-49A6F930230B}"/>
          </ac:grpSpMkLst>
        </pc:grpChg>
        <pc:grpChg chg="add del">
          <ac:chgData name="jenny Garner" userId="7c8d3c5d-e185-479b-be0e-c85eb31d10a6" providerId="ADAL" clId="{B00472F6-874E-4D45-B48E-1C1D9F5E552A}" dt="2025-02-06T11:31:48.699" v="707" actId="26606"/>
          <ac:grpSpMkLst>
            <pc:docMk/>
            <pc:sldMk cId="3289692008" sldId="294"/>
            <ac:grpSpMk id="3247" creationId="{D920209C-E85B-4D6F-A56F-724F5ADA811C}"/>
          </ac:grpSpMkLst>
        </pc:grpChg>
        <pc:grpChg chg="add del">
          <ac:chgData name="jenny Garner" userId="7c8d3c5d-e185-479b-be0e-c85eb31d10a6" providerId="ADAL" clId="{B00472F6-874E-4D45-B48E-1C1D9F5E552A}" dt="2025-02-06T11:31:48.683" v="706" actId="26606"/>
          <ac:grpSpMkLst>
            <pc:docMk/>
            <pc:sldMk cId="3289692008" sldId="294"/>
            <ac:grpSpMk id="3262" creationId="{D920209C-E85B-4D6F-A56F-724F5ADA811C}"/>
          </ac:grpSpMkLst>
        </pc:grpChg>
        <pc:grpChg chg="add del">
          <ac:chgData name="jenny Garner" userId="7c8d3c5d-e185-479b-be0e-c85eb31d10a6" providerId="ADAL" clId="{B00472F6-874E-4D45-B48E-1C1D9F5E552A}" dt="2025-02-06T11:32:26.802" v="713" actId="26606"/>
          <ac:grpSpMkLst>
            <pc:docMk/>
            <pc:sldMk cId="3289692008" sldId="294"/>
            <ac:grpSpMk id="3264" creationId="{2D621E68-BF28-4A1C-B1A2-4E55E139E79A}"/>
          </ac:grpSpMkLst>
        </pc:grpChg>
        <pc:grpChg chg="add del">
          <ac:chgData name="jenny Garner" userId="7c8d3c5d-e185-479b-be0e-c85eb31d10a6" providerId="ADAL" clId="{B00472F6-874E-4D45-B48E-1C1D9F5E552A}" dt="2025-02-06T11:31:48.683" v="706" actId="26606"/>
          <ac:grpSpMkLst>
            <pc:docMk/>
            <pc:sldMk cId="3289692008" sldId="294"/>
            <ac:grpSpMk id="3276" creationId="{3523416A-383B-4FDC-B4C9-D8EDDFE9C043}"/>
          </ac:grpSpMkLst>
        </pc:grpChg>
        <pc:grpChg chg="add del">
          <ac:chgData name="jenny Garner" userId="7c8d3c5d-e185-479b-be0e-c85eb31d10a6" providerId="ADAL" clId="{B00472F6-874E-4D45-B48E-1C1D9F5E552A}" dt="2025-02-06T11:32:25.021" v="710" actId="26606"/>
          <ac:grpSpMkLst>
            <pc:docMk/>
            <pc:sldMk cId="3289692008" sldId="294"/>
            <ac:grpSpMk id="3304" creationId="{2D621E68-BF28-4A1C-B1A2-4E55E139E79A}"/>
          </ac:grpSpMkLst>
        </pc:grpChg>
        <pc:grpChg chg="add del">
          <ac:chgData name="jenny Garner" userId="7c8d3c5d-e185-479b-be0e-c85eb31d10a6" providerId="ADAL" clId="{B00472F6-874E-4D45-B48E-1C1D9F5E552A}" dt="2025-02-06T11:32:38.262" v="714" actId="26606"/>
          <ac:grpSpMkLst>
            <pc:docMk/>
            <pc:sldMk cId="3289692008" sldId="294"/>
            <ac:grpSpMk id="3336" creationId="{1F2B4773-3207-44CC-B7AC-892B70498211}"/>
          </ac:grpSpMkLst>
        </pc:grpChg>
        <pc:grpChg chg="add">
          <ac:chgData name="jenny Garner" userId="7c8d3c5d-e185-479b-be0e-c85eb31d10a6" providerId="ADAL" clId="{B00472F6-874E-4D45-B48E-1C1D9F5E552A}" dt="2025-02-06T11:32:38.262" v="714" actId="26606"/>
          <ac:grpSpMkLst>
            <pc:docMk/>
            <pc:sldMk cId="3289692008" sldId="294"/>
            <ac:grpSpMk id="3343" creationId="{D920209C-E85B-4D6F-A56F-724F5ADA811C}"/>
          </ac:grpSpMkLst>
        </pc:grpChg>
        <pc:grpChg chg="add">
          <ac:chgData name="jenny Garner" userId="7c8d3c5d-e185-479b-be0e-c85eb31d10a6" providerId="ADAL" clId="{B00472F6-874E-4D45-B48E-1C1D9F5E552A}" dt="2025-02-06T11:32:38.262" v="714" actId="26606"/>
          <ac:grpSpMkLst>
            <pc:docMk/>
            <pc:sldMk cId="3289692008" sldId="294"/>
            <ac:grpSpMk id="3357" creationId="{3523416A-383B-4FDC-B4C9-D8EDDFE9C043}"/>
          </ac:grpSpMkLst>
        </pc:grpChg>
        <pc:graphicFrameChg chg="add del">
          <ac:chgData name="jenny Garner" userId="7c8d3c5d-e185-479b-be0e-c85eb31d10a6" providerId="ADAL" clId="{B00472F6-874E-4D45-B48E-1C1D9F5E552A}" dt="2025-02-06T11:30:45.283" v="687" actId="26606"/>
          <ac:graphicFrameMkLst>
            <pc:docMk/>
            <pc:sldMk cId="3289692008" sldId="294"/>
            <ac:graphicFrameMk id="3162" creationId="{53BAF300-C739-754F-73A8-67B7BF5AA3D1}"/>
          </ac:graphicFrameMkLst>
        </pc:graphicFrameChg>
        <pc:graphicFrameChg chg="add del">
          <ac:chgData name="jenny Garner" userId="7c8d3c5d-e185-479b-be0e-c85eb31d10a6" providerId="ADAL" clId="{B00472F6-874E-4D45-B48E-1C1D9F5E552A}" dt="2025-02-06T11:30:47.940" v="690" actId="26606"/>
          <ac:graphicFrameMkLst>
            <pc:docMk/>
            <pc:sldMk cId="3289692008" sldId="294"/>
            <ac:graphicFrameMk id="3175" creationId="{9345A419-CD8F-B91A-C45A-0A2A40893531}"/>
          </ac:graphicFrameMkLst>
        </pc:graphicFrameChg>
        <pc:graphicFrameChg chg="add del">
          <ac:chgData name="jenny Garner" userId="7c8d3c5d-e185-479b-be0e-c85eb31d10a6" providerId="ADAL" clId="{B00472F6-874E-4D45-B48E-1C1D9F5E552A}" dt="2025-02-06T11:30:49.488" v="693" actId="26606"/>
          <ac:graphicFrameMkLst>
            <pc:docMk/>
            <pc:sldMk cId="3289692008" sldId="294"/>
            <ac:graphicFrameMk id="3188" creationId="{EB6CAA19-F49D-710B-8885-C1B266323AEE}"/>
          </ac:graphicFrameMkLst>
        </pc:graphicFrameChg>
        <pc:graphicFrameChg chg="add del">
          <ac:chgData name="jenny Garner" userId="7c8d3c5d-e185-479b-be0e-c85eb31d10a6" providerId="ADAL" clId="{B00472F6-874E-4D45-B48E-1C1D9F5E552A}" dt="2025-02-06T11:30:51.943" v="696" actId="26606"/>
          <ac:graphicFrameMkLst>
            <pc:docMk/>
            <pc:sldMk cId="3289692008" sldId="294"/>
            <ac:graphicFrameMk id="3201" creationId="{472E6DD2-372B-1046-D041-A9A1E2BD96EA}"/>
          </ac:graphicFrameMkLst>
        </pc:graphicFrameChg>
        <pc:graphicFrameChg chg="add del">
          <ac:chgData name="jenny Garner" userId="7c8d3c5d-e185-479b-be0e-c85eb31d10a6" providerId="ADAL" clId="{B00472F6-874E-4D45-B48E-1C1D9F5E552A}" dt="2025-02-06T11:31:01.341" v="700" actId="26606"/>
          <ac:graphicFrameMkLst>
            <pc:docMk/>
            <pc:sldMk cId="3289692008" sldId="294"/>
            <ac:graphicFrameMk id="3228" creationId="{53BAF300-C739-754F-73A8-67B7BF5AA3D1}"/>
          </ac:graphicFrameMkLst>
        </pc:graphicFrameChg>
        <pc:graphicFrameChg chg="add mod modGraphic">
          <ac:chgData name="jenny Garner" userId="7c8d3c5d-e185-479b-be0e-c85eb31d10a6" providerId="ADAL" clId="{B00472F6-874E-4D45-B48E-1C1D9F5E552A}" dt="2025-02-06T11:32:38.262" v="714" actId="26606"/>
          <ac:graphicFrameMkLst>
            <pc:docMk/>
            <pc:sldMk cId="3289692008" sldId="294"/>
            <ac:graphicFrameMk id="3242" creationId="{1B8B0028-77A2-3D7B-334D-E68269C16906}"/>
          </ac:graphicFrameMkLst>
        </pc:graphicFrameChg>
        <pc:picChg chg="add del">
          <ac:chgData name="jenny Garner" userId="7c8d3c5d-e185-479b-be0e-c85eb31d10a6" providerId="ADAL" clId="{B00472F6-874E-4D45-B48E-1C1D9F5E552A}" dt="2025-02-06T11:30:38.356" v="683" actId="26606"/>
          <ac:picMkLst>
            <pc:docMk/>
            <pc:sldMk cId="3289692008" sldId="294"/>
            <ac:picMk id="3112" creationId="{C9EDD0C7-9D1B-B370-8025-58CF229065EC}"/>
          </ac:picMkLst>
        </pc:picChg>
        <pc:picChg chg="add del">
          <ac:chgData name="jenny Garner" userId="7c8d3c5d-e185-479b-be0e-c85eb31d10a6" providerId="ADAL" clId="{B00472F6-874E-4D45-B48E-1C1D9F5E552A}" dt="2025-02-06T11:30:55.196" v="698" actId="26606"/>
          <ac:picMkLst>
            <pc:docMk/>
            <pc:sldMk cId="3289692008" sldId="294"/>
            <ac:picMk id="3208" creationId="{9D7F6CC7-ABAB-2104-B728-A0EBCCE9C409}"/>
          </ac:picMkLst>
        </pc:picChg>
        <pc:cxnChg chg="mod replId">
          <ac:chgData name="jenny Garner" userId="7c8d3c5d-e185-479b-be0e-c85eb31d10a6" providerId="ADAL" clId="{B00472F6-874E-4D45-B48E-1C1D9F5E552A}" dt="2025-02-06T11:30:51.943" v="696" actId="26606"/>
          <ac:cxnSpMkLst>
            <pc:docMk/>
            <pc:sldMk cId="3289692008" sldId="294"/>
            <ac:cxnSpMk id="3100" creationId="{68B6B72C-C691-BFB3-98A9-ADD5A78D8B0E}"/>
          </ac:cxnSpMkLst>
        </pc:cxnChg>
      </pc:sldChg>
    </pc:docChg>
  </pc:docChgLst>
  <pc:docChgLst>
    <pc:chgData name="jenny Garner" userId="7c8d3c5d-e185-479b-be0e-c85eb31d10a6" providerId="ADAL" clId="{5994AA73-BE8E-44FC-AF60-75238DFC9551}"/>
    <pc:docChg chg="undo custSel modSld">
      <pc:chgData name="jenny Garner" userId="7c8d3c5d-e185-479b-be0e-c85eb31d10a6" providerId="ADAL" clId="{5994AA73-BE8E-44FC-AF60-75238DFC9551}" dt="2025-02-05T16:47:13.951" v="4" actId="26606"/>
      <pc:docMkLst>
        <pc:docMk/>
      </pc:docMkLst>
      <pc:sldChg chg="addSp delSp modSp mod">
        <pc:chgData name="jenny Garner" userId="7c8d3c5d-e185-479b-be0e-c85eb31d10a6" providerId="ADAL" clId="{5994AA73-BE8E-44FC-AF60-75238DFC9551}" dt="2025-02-05T16:47:13.951" v="4" actId="26606"/>
        <pc:sldMkLst>
          <pc:docMk/>
          <pc:sldMk cId="2935196859" sldId="289"/>
        </pc:sldMkLst>
        <pc:spChg chg="mod">
          <ac:chgData name="jenny Garner" userId="7c8d3c5d-e185-479b-be0e-c85eb31d10a6" providerId="ADAL" clId="{5994AA73-BE8E-44FC-AF60-75238DFC9551}" dt="2025-02-05T16:47:13.951" v="4" actId="26606"/>
          <ac:spMkLst>
            <pc:docMk/>
            <pc:sldMk cId="2935196859" sldId="289"/>
            <ac:spMk id="2" creationId="{118B3C1D-1FDE-D89A-5C6F-1D2969596D7B}"/>
          </ac:spMkLst>
        </pc:spChg>
        <pc:spChg chg="add del">
          <ac:chgData name="jenny Garner" userId="7c8d3c5d-e185-479b-be0e-c85eb31d10a6" providerId="ADAL" clId="{5994AA73-BE8E-44FC-AF60-75238DFC9551}" dt="2025-02-05T16:47:13.951" v="4" actId="26606"/>
          <ac:spMkLst>
            <pc:docMk/>
            <pc:sldMk cId="2935196859" sldId="289"/>
            <ac:spMk id="3097" creationId="{640B6C7C-02A6-4414-B9FD-630C3AA7B2CC}"/>
          </ac:spMkLst>
        </pc:spChg>
        <pc:spChg chg="add del">
          <ac:chgData name="jenny Garner" userId="7c8d3c5d-e185-479b-be0e-c85eb31d10a6" providerId="ADAL" clId="{5994AA73-BE8E-44FC-AF60-75238DFC9551}" dt="2025-02-05T16:47:13.951" v="4" actId="26606"/>
          <ac:spMkLst>
            <pc:docMk/>
            <pc:sldMk cId="2935196859" sldId="289"/>
            <ac:spMk id="3110" creationId="{7F7C8BBE-5A36-298F-A15B-833D3037FFED}"/>
          </ac:spMkLst>
        </pc:spChg>
        <pc:spChg chg="add del">
          <ac:chgData name="jenny Garner" userId="7c8d3c5d-e185-479b-be0e-c85eb31d10a6" providerId="ADAL" clId="{5994AA73-BE8E-44FC-AF60-75238DFC9551}" dt="2025-02-05T16:47:13.951" v="3" actId="26606"/>
          <ac:spMkLst>
            <pc:docMk/>
            <pc:sldMk cId="2935196859" sldId="289"/>
            <ac:spMk id="3129" creationId="{655AE6B0-AC9E-4167-806F-E9DB135FC46B}"/>
          </ac:spMkLst>
        </pc:spChg>
        <pc:spChg chg="add del">
          <ac:chgData name="jenny Garner" userId="7c8d3c5d-e185-479b-be0e-c85eb31d10a6" providerId="ADAL" clId="{5994AA73-BE8E-44FC-AF60-75238DFC9551}" dt="2025-02-05T16:47:13.951" v="3" actId="26606"/>
          <ac:spMkLst>
            <pc:docMk/>
            <pc:sldMk cId="2935196859" sldId="289"/>
            <ac:spMk id="3142" creationId="{87BD1F4E-A66D-4C06-86DA-8D56CA7A3B41}"/>
          </ac:spMkLst>
        </pc:spChg>
        <pc:spChg chg="add">
          <ac:chgData name="jenny Garner" userId="7c8d3c5d-e185-479b-be0e-c85eb31d10a6" providerId="ADAL" clId="{5994AA73-BE8E-44FC-AF60-75238DFC9551}" dt="2025-02-05T16:47:13.951" v="4" actId="26606"/>
          <ac:spMkLst>
            <pc:docMk/>
            <pc:sldMk cId="2935196859" sldId="289"/>
            <ac:spMk id="3151" creationId="{03E8462A-FEBA-4848-81CC-3F8DA3E477BE}"/>
          </ac:spMkLst>
        </pc:spChg>
        <pc:spChg chg="add">
          <ac:chgData name="jenny Garner" userId="7c8d3c5d-e185-479b-be0e-c85eb31d10a6" providerId="ADAL" clId="{5994AA73-BE8E-44FC-AF60-75238DFC9551}" dt="2025-02-05T16:47:13.951" v="4" actId="26606"/>
          <ac:spMkLst>
            <pc:docMk/>
            <pc:sldMk cId="2935196859" sldId="289"/>
            <ac:spMk id="3152" creationId="{7941F9B1-B01B-4A84-89D9-B169AEB4E456}"/>
          </ac:spMkLst>
        </pc:spChg>
        <pc:grpChg chg="add del">
          <ac:chgData name="jenny Garner" userId="7c8d3c5d-e185-479b-be0e-c85eb31d10a6" providerId="ADAL" clId="{5994AA73-BE8E-44FC-AF60-75238DFC9551}" dt="2025-02-05T16:47:13.951" v="4" actId="26606"/>
          <ac:grpSpMkLst>
            <pc:docMk/>
            <pc:sldMk cId="2935196859" sldId="289"/>
            <ac:grpSpMk id="3099" creationId="{50A2494E-3890-2940-F2F9-BA86C4BF2442}"/>
          </ac:grpSpMkLst>
        </pc:grpChg>
        <pc:grpChg chg="add del">
          <ac:chgData name="jenny Garner" userId="7c8d3c5d-e185-479b-be0e-c85eb31d10a6" providerId="ADAL" clId="{5994AA73-BE8E-44FC-AF60-75238DFC9551}" dt="2025-02-05T16:47:07.526" v="1" actId="26606"/>
          <ac:grpSpMkLst>
            <pc:docMk/>
            <pc:sldMk cId="2935196859" sldId="289"/>
            <ac:grpSpMk id="3117" creationId="{D920209C-E85B-4D6F-A56F-724F5ADA811C}"/>
          </ac:grpSpMkLst>
        </pc:grpChg>
        <pc:grpChg chg="add">
          <ac:chgData name="jenny Garner" userId="7c8d3c5d-e185-479b-be0e-c85eb31d10a6" providerId="ADAL" clId="{5994AA73-BE8E-44FC-AF60-75238DFC9551}" dt="2025-02-05T16:47:13.951" v="4" actId="26606"/>
          <ac:grpSpMkLst>
            <pc:docMk/>
            <pc:sldMk cId="2935196859" sldId="289"/>
            <ac:grpSpMk id="3119" creationId="{2109F83F-40FE-4DB3-84CC-09FB3340D06D}"/>
          </ac:grpSpMkLst>
        </pc:grpChg>
        <pc:grpChg chg="add del">
          <ac:chgData name="jenny Garner" userId="7c8d3c5d-e185-479b-be0e-c85eb31d10a6" providerId="ADAL" clId="{5994AA73-BE8E-44FC-AF60-75238DFC9551}" dt="2025-02-05T16:47:13.951" v="3" actId="26606"/>
          <ac:grpSpMkLst>
            <pc:docMk/>
            <pc:sldMk cId="2935196859" sldId="289"/>
            <ac:grpSpMk id="3130" creationId="{D920209C-E85B-4D6F-A56F-724F5ADA811C}"/>
          </ac:grpSpMkLst>
        </pc:grpChg>
        <pc:grpChg chg="add del">
          <ac:chgData name="jenny Garner" userId="7c8d3c5d-e185-479b-be0e-c85eb31d10a6" providerId="ADAL" clId="{5994AA73-BE8E-44FC-AF60-75238DFC9551}" dt="2025-02-05T16:47:13.951" v="3" actId="26606"/>
          <ac:grpSpMkLst>
            <pc:docMk/>
            <pc:sldMk cId="2935196859" sldId="289"/>
            <ac:grpSpMk id="3131" creationId="{3523416A-383B-4FDC-B4C9-D8EDDFE9C043}"/>
          </ac:grpSpMkLst>
        </pc:grpChg>
        <pc:graphicFrameChg chg="mod modGraphic">
          <ac:chgData name="jenny Garner" userId="7c8d3c5d-e185-479b-be0e-c85eb31d10a6" providerId="ADAL" clId="{5994AA73-BE8E-44FC-AF60-75238DFC9551}" dt="2025-02-05T16:47:13.951" v="3" actId="26606"/>
          <ac:graphicFrameMkLst>
            <pc:docMk/>
            <pc:sldMk cId="2935196859" sldId="289"/>
            <ac:graphicFrameMk id="3112" creationId="{222720FB-6BEE-06C6-923F-B81CF9F2964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 enjoyed the session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Strongly agree</c:v>
                </c:pt>
                <c:pt idx="1">
                  <c:v>Agree </c:v>
                </c:pt>
                <c:pt idx="2">
                  <c:v>Neutral 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82</c:v>
                </c:pt>
                <c:pt idx="1">
                  <c:v>19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8E-4C70-AB22-9069D502A4F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axId val="1670204256"/>
        <c:axId val="1322163952"/>
      </c:barChart>
      <c:valAx>
        <c:axId val="1322163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0204256"/>
        <c:crosses val="autoZero"/>
        <c:crossBetween val="between"/>
      </c:valAx>
      <c:catAx>
        <c:axId val="167020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21639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 found the session useful 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Strongly Agree </c:v>
                </c:pt>
                <c:pt idx="1">
                  <c:v>Agree</c:v>
                </c:pt>
                <c:pt idx="2">
                  <c:v>Neutral </c:v>
                </c:pt>
                <c:pt idx="3">
                  <c:v>Disagree </c:v>
                </c:pt>
                <c:pt idx="4">
                  <c:v>Strongly Disagree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79</c:v>
                </c:pt>
                <c:pt idx="1">
                  <c:v>19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E7-498A-A152-4A81E041313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601834640"/>
        <c:axId val="601835120"/>
      </c:barChart>
      <c:catAx>
        <c:axId val="60183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1835120"/>
        <c:crosses val="autoZero"/>
        <c:auto val="1"/>
        <c:lblAlgn val="ctr"/>
        <c:lblOffset val="100"/>
        <c:noMultiLvlLbl val="0"/>
      </c:catAx>
      <c:valAx>
        <c:axId val="601835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1834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E55CE0-AE5C-471C-9EE7-4FC43566280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15CEE51-7B58-4ABE-9B73-AFF95F0F2AF1}">
      <dgm:prSet/>
      <dgm:spPr/>
      <dgm:t>
        <a:bodyPr/>
        <a:lstStyle/>
        <a:p>
          <a:r>
            <a:rPr lang="en-GB"/>
            <a:t>Less children in the session as it would be easier to set round each station. </a:t>
          </a:r>
          <a:endParaRPr lang="en-US"/>
        </a:p>
      </dgm:t>
    </dgm:pt>
    <dgm:pt modelId="{FDEBC52F-9D08-4ABD-98B8-F83A477B4241}" type="parTrans" cxnId="{C219E780-6D95-453D-9A4C-4B627FD5433A}">
      <dgm:prSet/>
      <dgm:spPr/>
      <dgm:t>
        <a:bodyPr/>
        <a:lstStyle/>
        <a:p>
          <a:endParaRPr lang="en-US"/>
        </a:p>
      </dgm:t>
    </dgm:pt>
    <dgm:pt modelId="{32BD1507-B6D5-4D9E-B70C-C432417548D9}" type="sibTrans" cxnId="{C219E780-6D95-453D-9A4C-4B627FD5433A}">
      <dgm:prSet/>
      <dgm:spPr/>
      <dgm:t>
        <a:bodyPr/>
        <a:lstStyle/>
        <a:p>
          <a:endParaRPr lang="en-US"/>
        </a:p>
      </dgm:t>
    </dgm:pt>
    <dgm:pt modelId="{D4F0FB93-FCFF-41CF-B86D-6F0D1D6260F9}">
      <dgm:prSet/>
      <dgm:spPr/>
      <dgm:t>
        <a:bodyPr/>
        <a:lstStyle/>
        <a:p>
          <a:r>
            <a:rPr lang="en-GB"/>
            <a:t>Possibly split the session as it was a bit too crowded. </a:t>
          </a:r>
          <a:endParaRPr lang="en-US"/>
        </a:p>
      </dgm:t>
    </dgm:pt>
    <dgm:pt modelId="{805358F0-90AA-4DC1-9279-AA053A64DC97}" type="parTrans" cxnId="{741BF9F2-2B26-47DD-80C2-335EC8377759}">
      <dgm:prSet/>
      <dgm:spPr/>
      <dgm:t>
        <a:bodyPr/>
        <a:lstStyle/>
        <a:p>
          <a:endParaRPr lang="en-US"/>
        </a:p>
      </dgm:t>
    </dgm:pt>
    <dgm:pt modelId="{0568CE4A-FABC-4ABC-99AF-ADBC7C852730}" type="sibTrans" cxnId="{741BF9F2-2B26-47DD-80C2-335EC8377759}">
      <dgm:prSet/>
      <dgm:spPr/>
      <dgm:t>
        <a:bodyPr/>
        <a:lstStyle/>
        <a:p>
          <a:endParaRPr lang="en-US"/>
        </a:p>
      </dgm:t>
    </dgm:pt>
    <dgm:pt modelId="{AC6BA908-49A9-4D9C-A529-2FB9D41A258D}">
      <dgm:prSet/>
      <dgm:spPr/>
      <dgm:t>
        <a:bodyPr/>
        <a:lstStyle/>
        <a:p>
          <a:r>
            <a:rPr lang="en-GB"/>
            <a:t>Keeping children focused on each task, but that's only because I had to write something. </a:t>
          </a:r>
          <a:endParaRPr lang="en-US"/>
        </a:p>
      </dgm:t>
    </dgm:pt>
    <dgm:pt modelId="{4D536BD3-5AB4-456F-BE3A-1B476213E78E}" type="parTrans" cxnId="{65BE063C-5561-4D2F-A015-83DF1494CCF2}">
      <dgm:prSet/>
      <dgm:spPr/>
      <dgm:t>
        <a:bodyPr/>
        <a:lstStyle/>
        <a:p>
          <a:endParaRPr lang="en-US"/>
        </a:p>
      </dgm:t>
    </dgm:pt>
    <dgm:pt modelId="{4BA9FC7B-9D07-41F3-A7D0-28806F5365C7}" type="sibTrans" cxnId="{65BE063C-5561-4D2F-A015-83DF1494CCF2}">
      <dgm:prSet/>
      <dgm:spPr/>
      <dgm:t>
        <a:bodyPr/>
        <a:lstStyle/>
        <a:p>
          <a:endParaRPr lang="en-US"/>
        </a:p>
      </dgm:t>
    </dgm:pt>
    <dgm:pt modelId="{91F21026-00C8-49CD-B79D-D30060B62449}">
      <dgm:prSet/>
      <dgm:spPr/>
      <dgm:t>
        <a:bodyPr/>
        <a:lstStyle/>
        <a:p>
          <a:r>
            <a:rPr lang="en-GB"/>
            <a:t>More space to move around. </a:t>
          </a:r>
          <a:endParaRPr lang="en-US"/>
        </a:p>
      </dgm:t>
    </dgm:pt>
    <dgm:pt modelId="{2B328347-0CD7-4532-B74B-B99B58CC8656}" type="parTrans" cxnId="{78B8BF0E-7052-4B1B-96CD-86A5B94AB877}">
      <dgm:prSet/>
      <dgm:spPr/>
      <dgm:t>
        <a:bodyPr/>
        <a:lstStyle/>
        <a:p>
          <a:endParaRPr lang="en-US"/>
        </a:p>
      </dgm:t>
    </dgm:pt>
    <dgm:pt modelId="{80871F06-0CBE-4F7C-8AB2-89DE226CE440}" type="sibTrans" cxnId="{78B8BF0E-7052-4B1B-96CD-86A5B94AB877}">
      <dgm:prSet/>
      <dgm:spPr/>
      <dgm:t>
        <a:bodyPr/>
        <a:lstStyle/>
        <a:p>
          <a:endParaRPr lang="en-US"/>
        </a:p>
      </dgm:t>
    </dgm:pt>
    <dgm:pt modelId="{9FF00795-4038-47E8-AB17-7AE69ED5E52F}">
      <dgm:prSet/>
      <dgm:spPr/>
      <dgm:t>
        <a:bodyPr/>
        <a:lstStyle/>
        <a:p>
          <a:r>
            <a:rPr lang="en-GB"/>
            <a:t>Less information to take in through the slides due to time. Allow us to view them electronically or via handouts. </a:t>
          </a:r>
          <a:endParaRPr lang="en-US"/>
        </a:p>
      </dgm:t>
    </dgm:pt>
    <dgm:pt modelId="{CB5D18DD-85FE-4949-A15E-9C717CEEC2F2}" type="parTrans" cxnId="{58BFCCC4-85FD-4E62-9A2E-7B262ADFEE4D}">
      <dgm:prSet/>
      <dgm:spPr/>
      <dgm:t>
        <a:bodyPr/>
        <a:lstStyle/>
        <a:p>
          <a:endParaRPr lang="en-US"/>
        </a:p>
      </dgm:t>
    </dgm:pt>
    <dgm:pt modelId="{457D31BD-7387-4A89-AC09-F9D6C1A10220}" type="sibTrans" cxnId="{58BFCCC4-85FD-4E62-9A2E-7B262ADFEE4D}">
      <dgm:prSet/>
      <dgm:spPr/>
      <dgm:t>
        <a:bodyPr/>
        <a:lstStyle/>
        <a:p>
          <a:endParaRPr lang="en-US"/>
        </a:p>
      </dgm:t>
    </dgm:pt>
    <dgm:pt modelId="{7B16D39A-6D2F-4012-8B22-EF760A7499CB}">
      <dgm:prSet/>
      <dgm:spPr/>
      <dgm:t>
        <a:bodyPr/>
        <a:lstStyle/>
        <a:p>
          <a:r>
            <a:rPr lang="en-GB"/>
            <a:t>A little longer.</a:t>
          </a:r>
          <a:endParaRPr lang="en-US"/>
        </a:p>
      </dgm:t>
    </dgm:pt>
    <dgm:pt modelId="{036A9645-A92D-4A01-A914-DE5A0077856F}" type="parTrans" cxnId="{76C8A5C2-8FBF-4C81-8113-9D5408834532}">
      <dgm:prSet/>
      <dgm:spPr/>
      <dgm:t>
        <a:bodyPr/>
        <a:lstStyle/>
        <a:p>
          <a:endParaRPr lang="en-US"/>
        </a:p>
      </dgm:t>
    </dgm:pt>
    <dgm:pt modelId="{BD71F09D-06D1-450A-B777-472076E6FE03}" type="sibTrans" cxnId="{76C8A5C2-8FBF-4C81-8113-9D5408834532}">
      <dgm:prSet/>
      <dgm:spPr/>
      <dgm:t>
        <a:bodyPr/>
        <a:lstStyle/>
        <a:p>
          <a:endParaRPr lang="en-US"/>
        </a:p>
      </dgm:t>
    </dgm:pt>
    <dgm:pt modelId="{CAC4CD1B-7C9F-4F2C-9F41-EDD4A01C5D02}">
      <dgm:prSet/>
      <dgm:spPr/>
      <dgm:t>
        <a:bodyPr/>
        <a:lstStyle/>
        <a:p>
          <a:r>
            <a:rPr lang="en-GB"/>
            <a:t>More complex taster to challenge all.</a:t>
          </a:r>
          <a:endParaRPr lang="en-US"/>
        </a:p>
      </dgm:t>
    </dgm:pt>
    <dgm:pt modelId="{2055787F-146A-4621-B000-82752D0DE6DF}" type="parTrans" cxnId="{1C9EFE5C-21DC-474F-ADF3-04DC2731ED9B}">
      <dgm:prSet/>
      <dgm:spPr/>
      <dgm:t>
        <a:bodyPr/>
        <a:lstStyle/>
        <a:p>
          <a:endParaRPr lang="en-US"/>
        </a:p>
      </dgm:t>
    </dgm:pt>
    <dgm:pt modelId="{466A182D-BF7E-48D2-B51F-5F1E31A2EB5A}" type="sibTrans" cxnId="{1C9EFE5C-21DC-474F-ADF3-04DC2731ED9B}">
      <dgm:prSet/>
      <dgm:spPr/>
      <dgm:t>
        <a:bodyPr/>
        <a:lstStyle/>
        <a:p>
          <a:endParaRPr lang="en-US"/>
        </a:p>
      </dgm:t>
    </dgm:pt>
    <dgm:pt modelId="{56265BEB-6778-4E89-B3CC-774035CAB8E7}">
      <dgm:prSet/>
      <dgm:spPr/>
      <dgm:t>
        <a:bodyPr/>
        <a:lstStyle/>
        <a:p>
          <a:r>
            <a:rPr lang="en-GB"/>
            <a:t>Notice of session.</a:t>
          </a:r>
          <a:endParaRPr lang="en-US"/>
        </a:p>
      </dgm:t>
    </dgm:pt>
    <dgm:pt modelId="{5D37DC93-0079-47E0-987A-D2E6CE944DE6}" type="parTrans" cxnId="{71E6CE8F-9615-430F-BCBE-D652436F2F8D}">
      <dgm:prSet/>
      <dgm:spPr/>
      <dgm:t>
        <a:bodyPr/>
        <a:lstStyle/>
        <a:p>
          <a:endParaRPr lang="en-US"/>
        </a:p>
      </dgm:t>
    </dgm:pt>
    <dgm:pt modelId="{2FCC6844-3647-46C9-8ADE-669510F58D44}" type="sibTrans" cxnId="{71E6CE8F-9615-430F-BCBE-D652436F2F8D}">
      <dgm:prSet/>
      <dgm:spPr/>
      <dgm:t>
        <a:bodyPr/>
        <a:lstStyle/>
        <a:p>
          <a:endParaRPr lang="en-US"/>
        </a:p>
      </dgm:t>
    </dgm:pt>
    <dgm:pt modelId="{6A3E6F47-B718-45CC-819D-21C5747C599A}">
      <dgm:prSet/>
      <dgm:spPr/>
      <dgm:t>
        <a:bodyPr/>
        <a:lstStyle/>
        <a:p>
          <a:r>
            <a:rPr lang="en-GB"/>
            <a:t>Explaining to the children as well as the parents the benefits of staying active. </a:t>
          </a:r>
          <a:endParaRPr lang="en-US"/>
        </a:p>
      </dgm:t>
    </dgm:pt>
    <dgm:pt modelId="{F7553C5B-6C5F-4E9C-BE8D-660D8A79780B}" type="parTrans" cxnId="{66E83A65-3CA0-460E-9630-93ED166FAB1E}">
      <dgm:prSet/>
      <dgm:spPr/>
      <dgm:t>
        <a:bodyPr/>
        <a:lstStyle/>
        <a:p>
          <a:endParaRPr lang="en-US"/>
        </a:p>
      </dgm:t>
    </dgm:pt>
    <dgm:pt modelId="{48792A87-10D9-4C1E-B876-DE0046E8A608}" type="sibTrans" cxnId="{66E83A65-3CA0-460E-9630-93ED166FAB1E}">
      <dgm:prSet/>
      <dgm:spPr/>
      <dgm:t>
        <a:bodyPr/>
        <a:lstStyle/>
        <a:p>
          <a:endParaRPr lang="en-US"/>
        </a:p>
      </dgm:t>
    </dgm:pt>
    <dgm:pt modelId="{FDEE987C-5ADD-436D-BDF6-EC484907E4E0}">
      <dgm:prSet/>
      <dgm:spPr/>
      <dgm:t>
        <a:bodyPr/>
        <a:lstStyle/>
        <a:p>
          <a:r>
            <a:rPr lang="en-GB"/>
            <a:t>More parents.</a:t>
          </a:r>
          <a:endParaRPr lang="en-US"/>
        </a:p>
      </dgm:t>
    </dgm:pt>
    <dgm:pt modelId="{BE8AB9C0-7451-4DF8-97B8-E45B07535767}" type="parTrans" cxnId="{33A6446E-95CF-4D00-8733-28A855D83F95}">
      <dgm:prSet/>
      <dgm:spPr/>
      <dgm:t>
        <a:bodyPr/>
        <a:lstStyle/>
        <a:p>
          <a:endParaRPr lang="en-US"/>
        </a:p>
      </dgm:t>
    </dgm:pt>
    <dgm:pt modelId="{3AD70777-ACB9-467F-A3F3-96E0DC59F745}" type="sibTrans" cxnId="{33A6446E-95CF-4D00-8733-28A855D83F95}">
      <dgm:prSet/>
      <dgm:spPr/>
      <dgm:t>
        <a:bodyPr/>
        <a:lstStyle/>
        <a:p>
          <a:endParaRPr lang="en-US"/>
        </a:p>
      </dgm:t>
    </dgm:pt>
    <dgm:pt modelId="{1B91373D-9501-40FE-A00C-2CD17FB55186}">
      <dgm:prSet/>
      <dgm:spPr/>
      <dgm:t>
        <a:bodyPr/>
        <a:lstStyle/>
        <a:p>
          <a:r>
            <a:rPr lang="en-GB"/>
            <a:t>Better technology only because I had to write something.</a:t>
          </a:r>
          <a:endParaRPr lang="en-US"/>
        </a:p>
      </dgm:t>
    </dgm:pt>
    <dgm:pt modelId="{01D6B514-4958-4386-8FD4-41DAC7C6C65E}" type="parTrans" cxnId="{32B97DBA-5F24-4445-AB70-4B6D8CE5B46A}">
      <dgm:prSet/>
      <dgm:spPr/>
      <dgm:t>
        <a:bodyPr/>
        <a:lstStyle/>
        <a:p>
          <a:endParaRPr lang="en-US"/>
        </a:p>
      </dgm:t>
    </dgm:pt>
    <dgm:pt modelId="{BD600FE9-AB8A-4088-89DA-E425FC733DBF}" type="sibTrans" cxnId="{32B97DBA-5F24-4445-AB70-4B6D8CE5B46A}">
      <dgm:prSet/>
      <dgm:spPr/>
      <dgm:t>
        <a:bodyPr/>
        <a:lstStyle/>
        <a:p>
          <a:endParaRPr lang="en-US"/>
        </a:p>
      </dgm:t>
    </dgm:pt>
    <dgm:pt modelId="{1C440D8D-3B00-4537-BD50-40D2D548C43D}">
      <dgm:prSet/>
      <dgm:spPr/>
      <dgm:t>
        <a:bodyPr/>
        <a:lstStyle/>
        <a:p>
          <a:r>
            <a:rPr lang="en-GB"/>
            <a:t>Not sure how activity in early childhood relates to neurodevelopmental disorders? ADHD etc</a:t>
          </a:r>
          <a:endParaRPr lang="en-US"/>
        </a:p>
      </dgm:t>
    </dgm:pt>
    <dgm:pt modelId="{4D98A988-FD60-4EAF-BB07-F000994A0CBB}" type="parTrans" cxnId="{457161F4-2352-4715-87BA-A90BB2566325}">
      <dgm:prSet/>
      <dgm:spPr/>
      <dgm:t>
        <a:bodyPr/>
        <a:lstStyle/>
        <a:p>
          <a:endParaRPr lang="en-US"/>
        </a:p>
      </dgm:t>
    </dgm:pt>
    <dgm:pt modelId="{946AB9EA-23E4-45B4-BFFB-9E74BF63B5F4}" type="sibTrans" cxnId="{457161F4-2352-4715-87BA-A90BB2566325}">
      <dgm:prSet/>
      <dgm:spPr/>
      <dgm:t>
        <a:bodyPr/>
        <a:lstStyle/>
        <a:p>
          <a:endParaRPr lang="en-US"/>
        </a:p>
      </dgm:t>
    </dgm:pt>
    <dgm:pt modelId="{3E2DB739-D778-4AF5-9BD4-2E9711FE1A8F}">
      <dgm:prSet/>
      <dgm:spPr/>
      <dgm:t>
        <a:bodyPr/>
        <a:lstStyle/>
        <a:p>
          <a:r>
            <a:rPr lang="en-GB"/>
            <a:t>More sessions. The content is excellent. Outdoor session Summer. </a:t>
          </a:r>
          <a:endParaRPr lang="en-US"/>
        </a:p>
      </dgm:t>
    </dgm:pt>
    <dgm:pt modelId="{117E2CFF-1C12-42A5-9024-B2BDE37A363A}" type="parTrans" cxnId="{96EEB114-CB04-4D2D-BAC7-A9C731AE7BBD}">
      <dgm:prSet/>
      <dgm:spPr/>
      <dgm:t>
        <a:bodyPr/>
        <a:lstStyle/>
        <a:p>
          <a:endParaRPr lang="en-US"/>
        </a:p>
      </dgm:t>
    </dgm:pt>
    <dgm:pt modelId="{9F801A5F-A761-41CF-9661-CFD6E2AF74E0}" type="sibTrans" cxnId="{96EEB114-CB04-4D2D-BAC7-A9C731AE7BBD}">
      <dgm:prSet/>
      <dgm:spPr/>
      <dgm:t>
        <a:bodyPr/>
        <a:lstStyle/>
        <a:p>
          <a:endParaRPr lang="en-US"/>
        </a:p>
      </dgm:t>
    </dgm:pt>
    <dgm:pt modelId="{32A4B376-509C-4B65-89E2-2144336B9AED}" type="pres">
      <dgm:prSet presAssocID="{15E55CE0-AE5C-471C-9EE7-4FC435662806}" presName="vert0" presStyleCnt="0">
        <dgm:presLayoutVars>
          <dgm:dir/>
          <dgm:animOne val="branch"/>
          <dgm:animLvl val="lvl"/>
        </dgm:presLayoutVars>
      </dgm:prSet>
      <dgm:spPr/>
    </dgm:pt>
    <dgm:pt modelId="{6D23F902-EE38-4721-8622-182FF21C574B}" type="pres">
      <dgm:prSet presAssocID="{915CEE51-7B58-4ABE-9B73-AFF95F0F2AF1}" presName="thickLine" presStyleLbl="alignNode1" presStyleIdx="0" presStyleCnt="13"/>
      <dgm:spPr/>
    </dgm:pt>
    <dgm:pt modelId="{B07BBBF2-1F87-4CE1-9B8A-73D7BDF022CA}" type="pres">
      <dgm:prSet presAssocID="{915CEE51-7B58-4ABE-9B73-AFF95F0F2AF1}" presName="horz1" presStyleCnt="0"/>
      <dgm:spPr/>
    </dgm:pt>
    <dgm:pt modelId="{23756102-1B9D-4569-8025-2677FBC8DC9A}" type="pres">
      <dgm:prSet presAssocID="{915CEE51-7B58-4ABE-9B73-AFF95F0F2AF1}" presName="tx1" presStyleLbl="revTx" presStyleIdx="0" presStyleCnt="13"/>
      <dgm:spPr/>
    </dgm:pt>
    <dgm:pt modelId="{6968E03D-C3C7-4ABA-B165-92CEA5CD2BC9}" type="pres">
      <dgm:prSet presAssocID="{915CEE51-7B58-4ABE-9B73-AFF95F0F2AF1}" presName="vert1" presStyleCnt="0"/>
      <dgm:spPr/>
    </dgm:pt>
    <dgm:pt modelId="{85162631-F69C-4280-A673-1AFDC933EAB1}" type="pres">
      <dgm:prSet presAssocID="{D4F0FB93-FCFF-41CF-B86D-6F0D1D6260F9}" presName="thickLine" presStyleLbl="alignNode1" presStyleIdx="1" presStyleCnt="13"/>
      <dgm:spPr/>
    </dgm:pt>
    <dgm:pt modelId="{891184A2-E462-42A0-B3BC-DC497FB207E0}" type="pres">
      <dgm:prSet presAssocID="{D4F0FB93-FCFF-41CF-B86D-6F0D1D6260F9}" presName="horz1" presStyleCnt="0"/>
      <dgm:spPr/>
    </dgm:pt>
    <dgm:pt modelId="{5770D742-F2C8-47F1-B20E-EBAAB51297A1}" type="pres">
      <dgm:prSet presAssocID="{D4F0FB93-FCFF-41CF-B86D-6F0D1D6260F9}" presName="tx1" presStyleLbl="revTx" presStyleIdx="1" presStyleCnt="13"/>
      <dgm:spPr/>
    </dgm:pt>
    <dgm:pt modelId="{69259B85-88AB-402C-BBE0-4F65FC2ED903}" type="pres">
      <dgm:prSet presAssocID="{D4F0FB93-FCFF-41CF-B86D-6F0D1D6260F9}" presName="vert1" presStyleCnt="0"/>
      <dgm:spPr/>
    </dgm:pt>
    <dgm:pt modelId="{ABAE93A6-2330-457B-BE4F-8FFC0436C624}" type="pres">
      <dgm:prSet presAssocID="{AC6BA908-49A9-4D9C-A529-2FB9D41A258D}" presName="thickLine" presStyleLbl="alignNode1" presStyleIdx="2" presStyleCnt="13"/>
      <dgm:spPr/>
    </dgm:pt>
    <dgm:pt modelId="{3BF1E19B-0477-4C9F-8327-3717EAA41EB4}" type="pres">
      <dgm:prSet presAssocID="{AC6BA908-49A9-4D9C-A529-2FB9D41A258D}" presName="horz1" presStyleCnt="0"/>
      <dgm:spPr/>
    </dgm:pt>
    <dgm:pt modelId="{56322761-E1F1-4E51-BF0F-3FED6CF983EE}" type="pres">
      <dgm:prSet presAssocID="{AC6BA908-49A9-4D9C-A529-2FB9D41A258D}" presName="tx1" presStyleLbl="revTx" presStyleIdx="2" presStyleCnt="13"/>
      <dgm:spPr/>
    </dgm:pt>
    <dgm:pt modelId="{1DC3B4B7-9338-451C-9771-30338D0D60DE}" type="pres">
      <dgm:prSet presAssocID="{AC6BA908-49A9-4D9C-A529-2FB9D41A258D}" presName="vert1" presStyleCnt="0"/>
      <dgm:spPr/>
    </dgm:pt>
    <dgm:pt modelId="{56C7D5D9-565E-4D48-9910-B6788058443F}" type="pres">
      <dgm:prSet presAssocID="{91F21026-00C8-49CD-B79D-D30060B62449}" presName="thickLine" presStyleLbl="alignNode1" presStyleIdx="3" presStyleCnt="13"/>
      <dgm:spPr/>
    </dgm:pt>
    <dgm:pt modelId="{EE1EA12D-51B9-4B91-9C56-47F0679D0187}" type="pres">
      <dgm:prSet presAssocID="{91F21026-00C8-49CD-B79D-D30060B62449}" presName="horz1" presStyleCnt="0"/>
      <dgm:spPr/>
    </dgm:pt>
    <dgm:pt modelId="{BEE1C624-8CA1-41A9-9FA8-872E572E3306}" type="pres">
      <dgm:prSet presAssocID="{91F21026-00C8-49CD-B79D-D30060B62449}" presName="tx1" presStyleLbl="revTx" presStyleIdx="3" presStyleCnt="13"/>
      <dgm:spPr/>
    </dgm:pt>
    <dgm:pt modelId="{4E95C6F7-D5C2-459A-B06C-9ED27118732A}" type="pres">
      <dgm:prSet presAssocID="{91F21026-00C8-49CD-B79D-D30060B62449}" presName="vert1" presStyleCnt="0"/>
      <dgm:spPr/>
    </dgm:pt>
    <dgm:pt modelId="{83B226BD-2618-45FE-8737-02C73E8BD090}" type="pres">
      <dgm:prSet presAssocID="{9FF00795-4038-47E8-AB17-7AE69ED5E52F}" presName="thickLine" presStyleLbl="alignNode1" presStyleIdx="4" presStyleCnt="13"/>
      <dgm:spPr/>
    </dgm:pt>
    <dgm:pt modelId="{29753040-A6C8-436C-8A06-D1ED9919952C}" type="pres">
      <dgm:prSet presAssocID="{9FF00795-4038-47E8-AB17-7AE69ED5E52F}" presName="horz1" presStyleCnt="0"/>
      <dgm:spPr/>
    </dgm:pt>
    <dgm:pt modelId="{D584C7FA-D6FC-4D5B-8040-00756C8278F8}" type="pres">
      <dgm:prSet presAssocID="{9FF00795-4038-47E8-AB17-7AE69ED5E52F}" presName="tx1" presStyleLbl="revTx" presStyleIdx="4" presStyleCnt="13"/>
      <dgm:spPr/>
    </dgm:pt>
    <dgm:pt modelId="{22B3FE3B-ADCB-44A7-9710-C0B9025C1482}" type="pres">
      <dgm:prSet presAssocID="{9FF00795-4038-47E8-AB17-7AE69ED5E52F}" presName="vert1" presStyleCnt="0"/>
      <dgm:spPr/>
    </dgm:pt>
    <dgm:pt modelId="{31FC4E6B-9F5D-4479-AB08-EF78DA362E12}" type="pres">
      <dgm:prSet presAssocID="{7B16D39A-6D2F-4012-8B22-EF760A7499CB}" presName="thickLine" presStyleLbl="alignNode1" presStyleIdx="5" presStyleCnt="13"/>
      <dgm:spPr/>
    </dgm:pt>
    <dgm:pt modelId="{9579F85A-8480-4B00-B794-FE6401FD3175}" type="pres">
      <dgm:prSet presAssocID="{7B16D39A-6D2F-4012-8B22-EF760A7499CB}" presName="horz1" presStyleCnt="0"/>
      <dgm:spPr/>
    </dgm:pt>
    <dgm:pt modelId="{1C8A25DD-E35C-4E73-9D25-993A3BF45595}" type="pres">
      <dgm:prSet presAssocID="{7B16D39A-6D2F-4012-8B22-EF760A7499CB}" presName="tx1" presStyleLbl="revTx" presStyleIdx="5" presStyleCnt="13"/>
      <dgm:spPr/>
    </dgm:pt>
    <dgm:pt modelId="{EDF5C906-7E14-4F70-88BA-C0F39EFA79A2}" type="pres">
      <dgm:prSet presAssocID="{7B16D39A-6D2F-4012-8B22-EF760A7499CB}" presName="vert1" presStyleCnt="0"/>
      <dgm:spPr/>
    </dgm:pt>
    <dgm:pt modelId="{50E284E3-B1F8-4DF1-A012-40DF90C789A9}" type="pres">
      <dgm:prSet presAssocID="{CAC4CD1B-7C9F-4F2C-9F41-EDD4A01C5D02}" presName="thickLine" presStyleLbl="alignNode1" presStyleIdx="6" presStyleCnt="13"/>
      <dgm:spPr/>
    </dgm:pt>
    <dgm:pt modelId="{0F6E152C-398B-4763-B512-C9A97CD7C7AE}" type="pres">
      <dgm:prSet presAssocID="{CAC4CD1B-7C9F-4F2C-9F41-EDD4A01C5D02}" presName="horz1" presStyleCnt="0"/>
      <dgm:spPr/>
    </dgm:pt>
    <dgm:pt modelId="{5782A320-F4E4-47E0-B711-06ADC7B7C965}" type="pres">
      <dgm:prSet presAssocID="{CAC4CD1B-7C9F-4F2C-9F41-EDD4A01C5D02}" presName="tx1" presStyleLbl="revTx" presStyleIdx="6" presStyleCnt="13"/>
      <dgm:spPr/>
    </dgm:pt>
    <dgm:pt modelId="{8024CDF4-0DE8-41A0-BA4F-85A6FB85B263}" type="pres">
      <dgm:prSet presAssocID="{CAC4CD1B-7C9F-4F2C-9F41-EDD4A01C5D02}" presName="vert1" presStyleCnt="0"/>
      <dgm:spPr/>
    </dgm:pt>
    <dgm:pt modelId="{35F84C82-7D24-4B65-8ECA-2545604D6AB4}" type="pres">
      <dgm:prSet presAssocID="{56265BEB-6778-4E89-B3CC-774035CAB8E7}" presName="thickLine" presStyleLbl="alignNode1" presStyleIdx="7" presStyleCnt="13"/>
      <dgm:spPr/>
    </dgm:pt>
    <dgm:pt modelId="{397AA8B6-FF25-4F6F-BFB0-6F2D4163EC93}" type="pres">
      <dgm:prSet presAssocID="{56265BEB-6778-4E89-B3CC-774035CAB8E7}" presName="horz1" presStyleCnt="0"/>
      <dgm:spPr/>
    </dgm:pt>
    <dgm:pt modelId="{7AC47EF5-4934-41DB-AFAE-3CEE78D95BC5}" type="pres">
      <dgm:prSet presAssocID="{56265BEB-6778-4E89-B3CC-774035CAB8E7}" presName="tx1" presStyleLbl="revTx" presStyleIdx="7" presStyleCnt="13"/>
      <dgm:spPr/>
    </dgm:pt>
    <dgm:pt modelId="{20D23224-F481-44B6-8FD2-86BE03163445}" type="pres">
      <dgm:prSet presAssocID="{56265BEB-6778-4E89-B3CC-774035CAB8E7}" presName="vert1" presStyleCnt="0"/>
      <dgm:spPr/>
    </dgm:pt>
    <dgm:pt modelId="{B25738A4-FCED-4A2F-A35A-69CF3EDA982D}" type="pres">
      <dgm:prSet presAssocID="{6A3E6F47-B718-45CC-819D-21C5747C599A}" presName="thickLine" presStyleLbl="alignNode1" presStyleIdx="8" presStyleCnt="13"/>
      <dgm:spPr/>
    </dgm:pt>
    <dgm:pt modelId="{EB996397-1AF0-4E33-9768-3D3CF4461F13}" type="pres">
      <dgm:prSet presAssocID="{6A3E6F47-B718-45CC-819D-21C5747C599A}" presName="horz1" presStyleCnt="0"/>
      <dgm:spPr/>
    </dgm:pt>
    <dgm:pt modelId="{7D2247F0-F0FC-4514-B13B-90429C103CD8}" type="pres">
      <dgm:prSet presAssocID="{6A3E6F47-B718-45CC-819D-21C5747C599A}" presName="tx1" presStyleLbl="revTx" presStyleIdx="8" presStyleCnt="13"/>
      <dgm:spPr/>
    </dgm:pt>
    <dgm:pt modelId="{4601055B-ADBA-42BA-B1FC-4AC618E32918}" type="pres">
      <dgm:prSet presAssocID="{6A3E6F47-B718-45CC-819D-21C5747C599A}" presName="vert1" presStyleCnt="0"/>
      <dgm:spPr/>
    </dgm:pt>
    <dgm:pt modelId="{314B8818-110A-4CAA-AEC0-8C985388CBCD}" type="pres">
      <dgm:prSet presAssocID="{FDEE987C-5ADD-436D-BDF6-EC484907E4E0}" presName="thickLine" presStyleLbl="alignNode1" presStyleIdx="9" presStyleCnt="13"/>
      <dgm:spPr/>
    </dgm:pt>
    <dgm:pt modelId="{4715BEE6-33D3-41BC-B0EE-8D033655969C}" type="pres">
      <dgm:prSet presAssocID="{FDEE987C-5ADD-436D-BDF6-EC484907E4E0}" presName="horz1" presStyleCnt="0"/>
      <dgm:spPr/>
    </dgm:pt>
    <dgm:pt modelId="{7AB2B1E1-B97F-48E8-A4D7-5637F87E522A}" type="pres">
      <dgm:prSet presAssocID="{FDEE987C-5ADD-436D-BDF6-EC484907E4E0}" presName="tx1" presStyleLbl="revTx" presStyleIdx="9" presStyleCnt="13"/>
      <dgm:spPr/>
    </dgm:pt>
    <dgm:pt modelId="{E8F6B3BC-354E-4833-A5C9-E558BABB5929}" type="pres">
      <dgm:prSet presAssocID="{FDEE987C-5ADD-436D-BDF6-EC484907E4E0}" presName="vert1" presStyleCnt="0"/>
      <dgm:spPr/>
    </dgm:pt>
    <dgm:pt modelId="{C1089C3B-406E-4C28-995C-70CDBD962654}" type="pres">
      <dgm:prSet presAssocID="{1B91373D-9501-40FE-A00C-2CD17FB55186}" presName="thickLine" presStyleLbl="alignNode1" presStyleIdx="10" presStyleCnt="13"/>
      <dgm:spPr/>
    </dgm:pt>
    <dgm:pt modelId="{F1707545-22B4-420D-A387-74534203962E}" type="pres">
      <dgm:prSet presAssocID="{1B91373D-9501-40FE-A00C-2CD17FB55186}" presName="horz1" presStyleCnt="0"/>
      <dgm:spPr/>
    </dgm:pt>
    <dgm:pt modelId="{934634F2-60EE-411D-9750-9D74DEBE7885}" type="pres">
      <dgm:prSet presAssocID="{1B91373D-9501-40FE-A00C-2CD17FB55186}" presName="tx1" presStyleLbl="revTx" presStyleIdx="10" presStyleCnt="13"/>
      <dgm:spPr/>
    </dgm:pt>
    <dgm:pt modelId="{FC038D73-3D46-4CD1-B904-F31D0A6B7881}" type="pres">
      <dgm:prSet presAssocID="{1B91373D-9501-40FE-A00C-2CD17FB55186}" presName="vert1" presStyleCnt="0"/>
      <dgm:spPr/>
    </dgm:pt>
    <dgm:pt modelId="{C26AC167-DA7A-4FAF-97E3-EBF39E9CEA2F}" type="pres">
      <dgm:prSet presAssocID="{1C440D8D-3B00-4537-BD50-40D2D548C43D}" presName="thickLine" presStyleLbl="alignNode1" presStyleIdx="11" presStyleCnt="13"/>
      <dgm:spPr/>
    </dgm:pt>
    <dgm:pt modelId="{B679B614-0998-4039-A204-6FBDE2C90C98}" type="pres">
      <dgm:prSet presAssocID="{1C440D8D-3B00-4537-BD50-40D2D548C43D}" presName="horz1" presStyleCnt="0"/>
      <dgm:spPr/>
    </dgm:pt>
    <dgm:pt modelId="{EBE31D1A-E58F-4AED-8F29-AB3CE19579B2}" type="pres">
      <dgm:prSet presAssocID="{1C440D8D-3B00-4537-BD50-40D2D548C43D}" presName="tx1" presStyleLbl="revTx" presStyleIdx="11" presStyleCnt="13"/>
      <dgm:spPr/>
    </dgm:pt>
    <dgm:pt modelId="{8A340F53-2916-417A-A898-85EFD0624517}" type="pres">
      <dgm:prSet presAssocID="{1C440D8D-3B00-4537-BD50-40D2D548C43D}" presName="vert1" presStyleCnt="0"/>
      <dgm:spPr/>
    </dgm:pt>
    <dgm:pt modelId="{7498FA64-A64D-4E29-B2EC-57E90544F795}" type="pres">
      <dgm:prSet presAssocID="{3E2DB739-D778-4AF5-9BD4-2E9711FE1A8F}" presName="thickLine" presStyleLbl="alignNode1" presStyleIdx="12" presStyleCnt="13"/>
      <dgm:spPr/>
    </dgm:pt>
    <dgm:pt modelId="{77EB1F2D-33ED-4AD4-965F-EF9B955F2577}" type="pres">
      <dgm:prSet presAssocID="{3E2DB739-D778-4AF5-9BD4-2E9711FE1A8F}" presName="horz1" presStyleCnt="0"/>
      <dgm:spPr/>
    </dgm:pt>
    <dgm:pt modelId="{19472B3B-F0AC-48C3-AEC5-8F3DDA68DD2E}" type="pres">
      <dgm:prSet presAssocID="{3E2DB739-D778-4AF5-9BD4-2E9711FE1A8F}" presName="tx1" presStyleLbl="revTx" presStyleIdx="12" presStyleCnt="13"/>
      <dgm:spPr/>
    </dgm:pt>
    <dgm:pt modelId="{3D7171C0-C542-4F74-B5E4-71D92BAEA91C}" type="pres">
      <dgm:prSet presAssocID="{3E2DB739-D778-4AF5-9BD4-2E9711FE1A8F}" presName="vert1" presStyleCnt="0"/>
      <dgm:spPr/>
    </dgm:pt>
  </dgm:ptLst>
  <dgm:cxnLst>
    <dgm:cxn modelId="{9F14DF00-844B-4548-BEE3-872616AA1E65}" type="presOf" srcId="{9FF00795-4038-47E8-AB17-7AE69ED5E52F}" destId="{D584C7FA-D6FC-4D5B-8040-00756C8278F8}" srcOrd="0" destOrd="0" presId="urn:microsoft.com/office/officeart/2008/layout/LinedList"/>
    <dgm:cxn modelId="{78B8BF0E-7052-4B1B-96CD-86A5B94AB877}" srcId="{15E55CE0-AE5C-471C-9EE7-4FC435662806}" destId="{91F21026-00C8-49CD-B79D-D30060B62449}" srcOrd="3" destOrd="0" parTransId="{2B328347-0CD7-4532-B74B-B99B58CC8656}" sibTransId="{80871F06-0CBE-4F7C-8AB2-89DE226CE440}"/>
    <dgm:cxn modelId="{96EEB114-CB04-4D2D-BAC7-A9C731AE7BBD}" srcId="{15E55CE0-AE5C-471C-9EE7-4FC435662806}" destId="{3E2DB739-D778-4AF5-9BD4-2E9711FE1A8F}" srcOrd="12" destOrd="0" parTransId="{117E2CFF-1C12-42A5-9024-B2BDE37A363A}" sibTransId="{9F801A5F-A761-41CF-9661-CFD6E2AF74E0}"/>
    <dgm:cxn modelId="{D11BBD19-A7F3-4FFA-A620-F23FDAFD4013}" type="presOf" srcId="{FDEE987C-5ADD-436D-BDF6-EC484907E4E0}" destId="{7AB2B1E1-B97F-48E8-A4D7-5637F87E522A}" srcOrd="0" destOrd="0" presId="urn:microsoft.com/office/officeart/2008/layout/LinedList"/>
    <dgm:cxn modelId="{07288621-EE49-4FDD-BBFB-9A6D5D17F454}" type="presOf" srcId="{D4F0FB93-FCFF-41CF-B86D-6F0D1D6260F9}" destId="{5770D742-F2C8-47F1-B20E-EBAAB51297A1}" srcOrd="0" destOrd="0" presId="urn:microsoft.com/office/officeart/2008/layout/LinedList"/>
    <dgm:cxn modelId="{9E227B2C-8679-4FF2-89A7-49D1A8B35B63}" type="presOf" srcId="{AC6BA908-49A9-4D9C-A529-2FB9D41A258D}" destId="{56322761-E1F1-4E51-BF0F-3FED6CF983EE}" srcOrd="0" destOrd="0" presId="urn:microsoft.com/office/officeart/2008/layout/LinedList"/>
    <dgm:cxn modelId="{1239073B-7EF8-47FB-B654-6786D6343E7C}" type="presOf" srcId="{3E2DB739-D778-4AF5-9BD4-2E9711FE1A8F}" destId="{19472B3B-F0AC-48C3-AEC5-8F3DDA68DD2E}" srcOrd="0" destOrd="0" presId="urn:microsoft.com/office/officeart/2008/layout/LinedList"/>
    <dgm:cxn modelId="{65BE063C-5561-4D2F-A015-83DF1494CCF2}" srcId="{15E55CE0-AE5C-471C-9EE7-4FC435662806}" destId="{AC6BA908-49A9-4D9C-A529-2FB9D41A258D}" srcOrd="2" destOrd="0" parTransId="{4D536BD3-5AB4-456F-BE3A-1B476213E78E}" sibTransId="{4BA9FC7B-9D07-41F3-A7D0-28806F5365C7}"/>
    <dgm:cxn modelId="{1C9EFE5C-21DC-474F-ADF3-04DC2731ED9B}" srcId="{15E55CE0-AE5C-471C-9EE7-4FC435662806}" destId="{CAC4CD1B-7C9F-4F2C-9F41-EDD4A01C5D02}" srcOrd="6" destOrd="0" parTransId="{2055787F-146A-4621-B000-82752D0DE6DF}" sibTransId="{466A182D-BF7E-48D2-B51F-5F1E31A2EB5A}"/>
    <dgm:cxn modelId="{66E83A65-3CA0-460E-9630-93ED166FAB1E}" srcId="{15E55CE0-AE5C-471C-9EE7-4FC435662806}" destId="{6A3E6F47-B718-45CC-819D-21C5747C599A}" srcOrd="8" destOrd="0" parTransId="{F7553C5B-6C5F-4E9C-BE8D-660D8A79780B}" sibTransId="{48792A87-10D9-4C1E-B876-DE0046E8A608}"/>
    <dgm:cxn modelId="{2D953B69-85B6-4CC5-9AB7-700B2D921ADA}" type="presOf" srcId="{1C440D8D-3B00-4537-BD50-40D2D548C43D}" destId="{EBE31D1A-E58F-4AED-8F29-AB3CE19579B2}" srcOrd="0" destOrd="0" presId="urn:microsoft.com/office/officeart/2008/layout/LinedList"/>
    <dgm:cxn modelId="{797F416C-B3F8-4609-9C09-FB561D5A3BCD}" type="presOf" srcId="{56265BEB-6778-4E89-B3CC-774035CAB8E7}" destId="{7AC47EF5-4934-41DB-AFAE-3CEE78D95BC5}" srcOrd="0" destOrd="0" presId="urn:microsoft.com/office/officeart/2008/layout/LinedList"/>
    <dgm:cxn modelId="{F4413E4E-E446-430A-A1A4-DB64484EAF03}" type="presOf" srcId="{6A3E6F47-B718-45CC-819D-21C5747C599A}" destId="{7D2247F0-F0FC-4514-B13B-90429C103CD8}" srcOrd="0" destOrd="0" presId="urn:microsoft.com/office/officeart/2008/layout/LinedList"/>
    <dgm:cxn modelId="{33A6446E-95CF-4D00-8733-28A855D83F95}" srcId="{15E55CE0-AE5C-471C-9EE7-4FC435662806}" destId="{FDEE987C-5ADD-436D-BDF6-EC484907E4E0}" srcOrd="9" destOrd="0" parTransId="{BE8AB9C0-7451-4DF8-97B8-E45B07535767}" sibTransId="{3AD70777-ACB9-467F-A3F3-96E0DC59F745}"/>
    <dgm:cxn modelId="{6EBB3C6F-67F8-417C-AA1F-3514B8ED6ACA}" type="presOf" srcId="{7B16D39A-6D2F-4012-8B22-EF760A7499CB}" destId="{1C8A25DD-E35C-4E73-9D25-993A3BF45595}" srcOrd="0" destOrd="0" presId="urn:microsoft.com/office/officeart/2008/layout/LinedList"/>
    <dgm:cxn modelId="{B5069C78-F329-44D4-9FD4-252A6C8E359C}" type="presOf" srcId="{91F21026-00C8-49CD-B79D-D30060B62449}" destId="{BEE1C624-8CA1-41A9-9FA8-872E572E3306}" srcOrd="0" destOrd="0" presId="urn:microsoft.com/office/officeart/2008/layout/LinedList"/>
    <dgm:cxn modelId="{C219E780-6D95-453D-9A4C-4B627FD5433A}" srcId="{15E55CE0-AE5C-471C-9EE7-4FC435662806}" destId="{915CEE51-7B58-4ABE-9B73-AFF95F0F2AF1}" srcOrd="0" destOrd="0" parTransId="{FDEBC52F-9D08-4ABD-98B8-F83A477B4241}" sibTransId="{32BD1507-B6D5-4D9E-B70C-C432417548D9}"/>
    <dgm:cxn modelId="{35C36189-0839-4DF4-8806-E2AC4C98E358}" type="presOf" srcId="{CAC4CD1B-7C9F-4F2C-9F41-EDD4A01C5D02}" destId="{5782A320-F4E4-47E0-B711-06ADC7B7C965}" srcOrd="0" destOrd="0" presId="urn:microsoft.com/office/officeart/2008/layout/LinedList"/>
    <dgm:cxn modelId="{71E6CE8F-9615-430F-BCBE-D652436F2F8D}" srcId="{15E55CE0-AE5C-471C-9EE7-4FC435662806}" destId="{56265BEB-6778-4E89-B3CC-774035CAB8E7}" srcOrd="7" destOrd="0" parTransId="{5D37DC93-0079-47E0-987A-D2E6CE944DE6}" sibTransId="{2FCC6844-3647-46C9-8ADE-669510F58D44}"/>
    <dgm:cxn modelId="{428D96A2-87D0-4A0F-8734-1A17BF4AC989}" type="presOf" srcId="{15E55CE0-AE5C-471C-9EE7-4FC435662806}" destId="{32A4B376-509C-4B65-89E2-2144336B9AED}" srcOrd="0" destOrd="0" presId="urn:microsoft.com/office/officeart/2008/layout/LinedList"/>
    <dgm:cxn modelId="{FCE637B3-C914-4AFC-992B-FC8EA9320B4C}" type="presOf" srcId="{915CEE51-7B58-4ABE-9B73-AFF95F0F2AF1}" destId="{23756102-1B9D-4569-8025-2677FBC8DC9A}" srcOrd="0" destOrd="0" presId="urn:microsoft.com/office/officeart/2008/layout/LinedList"/>
    <dgm:cxn modelId="{C72673B7-32F8-429B-9927-42C6A25162E4}" type="presOf" srcId="{1B91373D-9501-40FE-A00C-2CD17FB55186}" destId="{934634F2-60EE-411D-9750-9D74DEBE7885}" srcOrd="0" destOrd="0" presId="urn:microsoft.com/office/officeart/2008/layout/LinedList"/>
    <dgm:cxn modelId="{32B97DBA-5F24-4445-AB70-4B6D8CE5B46A}" srcId="{15E55CE0-AE5C-471C-9EE7-4FC435662806}" destId="{1B91373D-9501-40FE-A00C-2CD17FB55186}" srcOrd="10" destOrd="0" parTransId="{01D6B514-4958-4386-8FD4-41DAC7C6C65E}" sibTransId="{BD600FE9-AB8A-4088-89DA-E425FC733DBF}"/>
    <dgm:cxn modelId="{76C8A5C2-8FBF-4C81-8113-9D5408834532}" srcId="{15E55CE0-AE5C-471C-9EE7-4FC435662806}" destId="{7B16D39A-6D2F-4012-8B22-EF760A7499CB}" srcOrd="5" destOrd="0" parTransId="{036A9645-A92D-4A01-A914-DE5A0077856F}" sibTransId="{BD71F09D-06D1-450A-B777-472076E6FE03}"/>
    <dgm:cxn modelId="{58BFCCC4-85FD-4E62-9A2E-7B262ADFEE4D}" srcId="{15E55CE0-AE5C-471C-9EE7-4FC435662806}" destId="{9FF00795-4038-47E8-AB17-7AE69ED5E52F}" srcOrd="4" destOrd="0" parTransId="{CB5D18DD-85FE-4949-A15E-9C717CEEC2F2}" sibTransId="{457D31BD-7387-4A89-AC09-F9D6C1A10220}"/>
    <dgm:cxn modelId="{741BF9F2-2B26-47DD-80C2-335EC8377759}" srcId="{15E55CE0-AE5C-471C-9EE7-4FC435662806}" destId="{D4F0FB93-FCFF-41CF-B86D-6F0D1D6260F9}" srcOrd="1" destOrd="0" parTransId="{805358F0-90AA-4DC1-9279-AA053A64DC97}" sibTransId="{0568CE4A-FABC-4ABC-99AF-ADBC7C852730}"/>
    <dgm:cxn modelId="{457161F4-2352-4715-87BA-A90BB2566325}" srcId="{15E55CE0-AE5C-471C-9EE7-4FC435662806}" destId="{1C440D8D-3B00-4537-BD50-40D2D548C43D}" srcOrd="11" destOrd="0" parTransId="{4D98A988-FD60-4EAF-BB07-F000994A0CBB}" sibTransId="{946AB9EA-23E4-45B4-BFFB-9E74BF63B5F4}"/>
    <dgm:cxn modelId="{85A3B685-EB41-4276-AAB2-350B20D93FB0}" type="presParOf" srcId="{32A4B376-509C-4B65-89E2-2144336B9AED}" destId="{6D23F902-EE38-4721-8622-182FF21C574B}" srcOrd="0" destOrd="0" presId="urn:microsoft.com/office/officeart/2008/layout/LinedList"/>
    <dgm:cxn modelId="{AAC4064F-275B-44A5-AE3F-213F8C420A57}" type="presParOf" srcId="{32A4B376-509C-4B65-89E2-2144336B9AED}" destId="{B07BBBF2-1F87-4CE1-9B8A-73D7BDF022CA}" srcOrd="1" destOrd="0" presId="urn:microsoft.com/office/officeart/2008/layout/LinedList"/>
    <dgm:cxn modelId="{4742A7AF-F899-4949-991E-4F28582E7A5A}" type="presParOf" srcId="{B07BBBF2-1F87-4CE1-9B8A-73D7BDF022CA}" destId="{23756102-1B9D-4569-8025-2677FBC8DC9A}" srcOrd="0" destOrd="0" presId="urn:microsoft.com/office/officeart/2008/layout/LinedList"/>
    <dgm:cxn modelId="{D6732DC6-1125-4043-B83D-568753B34EEE}" type="presParOf" srcId="{B07BBBF2-1F87-4CE1-9B8A-73D7BDF022CA}" destId="{6968E03D-C3C7-4ABA-B165-92CEA5CD2BC9}" srcOrd="1" destOrd="0" presId="urn:microsoft.com/office/officeart/2008/layout/LinedList"/>
    <dgm:cxn modelId="{6A3AD4FA-0C62-4553-AB27-B1F90CA2468B}" type="presParOf" srcId="{32A4B376-509C-4B65-89E2-2144336B9AED}" destId="{85162631-F69C-4280-A673-1AFDC933EAB1}" srcOrd="2" destOrd="0" presId="urn:microsoft.com/office/officeart/2008/layout/LinedList"/>
    <dgm:cxn modelId="{B98D7045-0C4F-442E-A4EB-BDB7E07B0F7E}" type="presParOf" srcId="{32A4B376-509C-4B65-89E2-2144336B9AED}" destId="{891184A2-E462-42A0-B3BC-DC497FB207E0}" srcOrd="3" destOrd="0" presId="urn:microsoft.com/office/officeart/2008/layout/LinedList"/>
    <dgm:cxn modelId="{F150298A-1F7F-4F94-B12F-C4339D0DBEE6}" type="presParOf" srcId="{891184A2-E462-42A0-B3BC-DC497FB207E0}" destId="{5770D742-F2C8-47F1-B20E-EBAAB51297A1}" srcOrd="0" destOrd="0" presId="urn:microsoft.com/office/officeart/2008/layout/LinedList"/>
    <dgm:cxn modelId="{842AC4F3-E2CA-4E9E-BE93-856AC7E8AA3A}" type="presParOf" srcId="{891184A2-E462-42A0-B3BC-DC497FB207E0}" destId="{69259B85-88AB-402C-BBE0-4F65FC2ED903}" srcOrd="1" destOrd="0" presId="urn:microsoft.com/office/officeart/2008/layout/LinedList"/>
    <dgm:cxn modelId="{0CA553AD-BBF3-4689-BCF5-7F75F6BF4144}" type="presParOf" srcId="{32A4B376-509C-4B65-89E2-2144336B9AED}" destId="{ABAE93A6-2330-457B-BE4F-8FFC0436C624}" srcOrd="4" destOrd="0" presId="urn:microsoft.com/office/officeart/2008/layout/LinedList"/>
    <dgm:cxn modelId="{90F46BDC-45C8-490F-A12C-081835857625}" type="presParOf" srcId="{32A4B376-509C-4B65-89E2-2144336B9AED}" destId="{3BF1E19B-0477-4C9F-8327-3717EAA41EB4}" srcOrd="5" destOrd="0" presId="urn:microsoft.com/office/officeart/2008/layout/LinedList"/>
    <dgm:cxn modelId="{100FEAA1-FAD4-4746-985D-9248083BBF66}" type="presParOf" srcId="{3BF1E19B-0477-4C9F-8327-3717EAA41EB4}" destId="{56322761-E1F1-4E51-BF0F-3FED6CF983EE}" srcOrd="0" destOrd="0" presId="urn:microsoft.com/office/officeart/2008/layout/LinedList"/>
    <dgm:cxn modelId="{14DD8426-C63E-4620-B547-8B3A48F4906C}" type="presParOf" srcId="{3BF1E19B-0477-4C9F-8327-3717EAA41EB4}" destId="{1DC3B4B7-9338-451C-9771-30338D0D60DE}" srcOrd="1" destOrd="0" presId="urn:microsoft.com/office/officeart/2008/layout/LinedList"/>
    <dgm:cxn modelId="{1CCFCFD5-814E-4E31-B14B-1A16BA525AD9}" type="presParOf" srcId="{32A4B376-509C-4B65-89E2-2144336B9AED}" destId="{56C7D5D9-565E-4D48-9910-B6788058443F}" srcOrd="6" destOrd="0" presId="urn:microsoft.com/office/officeart/2008/layout/LinedList"/>
    <dgm:cxn modelId="{E146EBF9-6221-45B4-A92D-0451D1F2CC36}" type="presParOf" srcId="{32A4B376-509C-4B65-89E2-2144336B9AED}" destId="{EE1EA12D-51B9-4B91-9C56-47F0679D0187}" srcOrd="7" destOrd="0" presId="urn:microsoft.com/office/officeart/2008/layout/LinedList"/>
    <dgm:cxn modelId="{020B706D-EC67-45EF-B527-882474571CC6}" type="presParOf" srcId="{EE1EA12D-51B9-4B91-9C56-47F0679D0187}" destId="{BEE1C624-8CA1-41A9-9FA8-872E572E3306}" srcOrd="0" destOrd="0" presId="urn:microsoft.com/office/officeart/2008/layout/LinedList"/>
    <dgm:cxn modelId="{42B2B2E1-B8B3-4349-9965-F7923CBCA5D6}" type="presParOf" srcId="{EE1EA12D-51B9-4B91-9C56-47F0679D0187}" destId="{4E95C6F7-D5C2-459A-B06C-9ED27118732A}" srcOrd="1" destOrd="0" presId="urn:microsoft.com/office/officeart/2008/layout/LinedList"/>
    <dgm:cxn modelId="{9848CD5B-FBDA-4960-9595-C572CA3BF374}" type="presParOf" srcId="{32A4B376-509C-4B65-89E2-2144336B9AED}" destId="{83B226BD-2618-45FE-8737-02C73E8BD090}" srcOrd="8" destOrd="0" presId="urn:microsoft.com/office/officeart/2008/layout/LinedList"/>
    <dgm:cxn modelId="{B6F8E96B-20A5-4633-B2C8-92799D9A0456}" type="presParOf" srcId="{32A4B376-509C-4B65-89E2-2144336B9AED}" destId="{29753040-A6C8-436C-8A06-D1ED9919952C}" srcOrd="9" destOrd="0" presId="urn:microsoft.com/office/officeart/2008/layout/LinedList"/>
    <dgm:cxn modelId="{11978FEB-130E-4251-B952-C3704477A237}" type="presParOf" srcId="{29753040-A6C8-436C-8A06-D1ED9919952C}" destId="{D584C7FA-D6FC-4D5B-8040-00756C8278F8}" srcOrd="0" destOrd="0" presId="urn:microsoft.com/office/officeart/2008/layout/LinedList"/>
    <dgm:cxn modelId="{BA9C913C-E13B-49AB-A65B-37BE84D7E510}" type="presParOf" srcId="{29753040-A6C8-436C-8A06-D1ED9919952C}" destId="{22B3FE3B-ADCB-44A7-9710-C0B9025C1482}" srcOrd="1" destOrd="0" presId="urn:microsoft.com/office/officeart/2008/layout/LinedList"/>
    <dgm:cxn modelId="{85517750-8016-4F69-B044-F7ED09FDB144}" type="presParOf" srcId="{32A4B376-509C-4B65-89E2-2144336B9AED}" destId="{31FC4E6B-9F5D-4479-AB08-EF78DA362E12}" srcOrd="10" destOrd="0" presId="urn:microsoft.com/office/officeart/2008/layout/LinedList"/>
    <dgm:cxn modelId="{E10180FC-1E45-4E4B-A87A-B1DE7EDE2075}" type="presParOf" srcId="{32A4B376-509C-4B65-89E2-2144336B9AED}" destId="{9579F85A-8480-4B00-B794-FE6401FD3175}" srcOrd="11" destOrd="0" presId="urn:microsoft.com/office/officeart/2008/layout/LinedList"/>
    <dgm:cxn modelId="{5B203BE4-3EBD-45E1-A841-972A95DFD456}" type="presParOf" srcId="{9579F85A-8480-4B00-B794-FE6401FD3175}" destId="{1C8A25DD-E35C-4E73-9D25-993A3BF45595}" srcOrd="0" destOrd="0" presId="urn:microsoft.com/office/officeart/2008/layout/LinedList"/>
    <dgm:cxn modelId="{F403CBBF-0E7E-4BFF-A048-BDA37AD9F400}" type="presParOf" srcId="{9579F85A-8480-4B00-B794-FE6401FD3175}" destId="{EDF5C906-7E14-4F70-88BA-C0F39EFA79A2}" srcOrd="1" destOrd="0" presId="urn:microsoft.com/office/officeart/2008/layout/LinedList"/>
    <dgm:cxn modelId="{20C478A9-4338-4D36-A6DF-64BBA01CA443}" type="presParOf" srcId="{32A4B376-509C-4B65-89E2-2144336B9AED}" destId="{50E284E3-B1F8-4DF1-A012-40DF90C789A9}" srcOrd="12" destOrd="0" presId="urn:microsoft.com/office/officeart/2008/layout/LinedList"/>
    <dgm:cxn modelId="{07DDAD92-79E2-4963-909F-EA356E5B67BD}" type="presParOf" srcId="{32A4B376-509C-4B65-89E2-2144336B9AED}" destId="{0F6E152C-398B-4763-B512-C9A97CD7C7AE}" srcOrd="13" destOrd="0" presId="urn:microsoft.com/office/officeart/2008/layout/LinedList"/>
    <dgm:cxn modelId="{8B5C8740-75BD-427B-9D6B-54237DAB91D4}" type="presParOf" srcId="{0F6E152C-398B-4763-B512-C9A97CD7C7AE}" destId="{5782A320-F4E4-47E0-B711-06ADC7B7C965}" srcOrd="0" destOrd="0" presId="urn:microsoft.com/office/officeart/2008/layout/LinedList"/>
    <dgm:cxn modelId="{5E3B7C3B-EA56-42D9-BF15-7E1E3C7CB9AC}" type="presParOf" srcId="{0F6E152C-398B-4763-B512-C9A97CD7C7AE}" destId="{8024CDF4-0DE8-41A0-BA4F-85A6FB85B263}" srcOrd="1" destOrd="0" presId="urn:microsoft.com/office/officeart/2008/layout/LinedList"/>
    <dgm:cxn modelId="{AF6934B3-D59B-46D3-952E-FD920EB0B634}" type="presParOf" srcId="{32A4B376-509C-4B65-89E2-2144336B9AED}" destId="{35F84C82-7D24-4B65-8ECA-2545604D6AB4}" srcOrd="14" destOrd="0" presId="urn:microsoft.com/office/officeart/2008/layout/LinedList"/>
    <dgm:cxn modelId="{499ABD2A-C7DF-40CA-90A5-F662A735687B}" type="presParOf" srcId="{32A4B376-509C-4B65-89E2-2144336B9AED}" destId="{397AA8B6-FF25-4F6F-BFB0-6F2D4163EC93}" srcOrd="15" destOrd="0" presId="urn:microsoft.com/office/officeart/2008/layout/LinedList"/>
    <dgm:cxn modelId="{CDAB1C74-0AE3-4B11-8588-CD78886DAE63}" type="presParOf" srcId="{397AA8B6-FF25-4F6F-BFB0-6F2D4163EC93}" destId="{7AC47EF5-4934-41DB-AFAE-3CEE78D95BC5}" srcOrd="0" destOrd="0" presId="urn:microsoft.com/office/officeart/2008/layout/LinedList"/>
    <dgm:cxn modelId="{6CF3224B-FC7F-40E3-B7D8-EAFA0868CAA1}" type="presParOf" srcId="{397AA8B6-FF25-4F6F-BFB0-6F2D4163EC93}" destId="{20D23224-F481-44B6-8FD2-86BE03163445}" srcOrd="1" destOrd="0" presId="urn:microsoft.com/office/officeart/2008/layout/LinedList"/>
    <dgm:cxn modelId="{16064B2A-2148-431A-90A5-770D9CF0311E}" type="presParOf" srcId="{32A4B376-509C-4B65-89E2-2144336B9AED}" destId="{B25738A4-FCED-4A2F-A35A-69CF3EDA982D}" srcOrd="16" destOrd="0" presId="urn:microsoft.com/office/officeart/2008/layout/LinedList"/>
    <dgm:cxn modelId="{290B3701-8104-43ED-835E-781FD9AAA6EA}" type="presParOf" srcId="{32A4B376-509C-4B65-89E2-2144336B9AED}" destId="{EB996397-1AF0-4E33-9768-3D3CF4461F13}" srcOrd="17" destOrd="0" presId="urn:microsoft.com/office/officeart/2008/layout/LinedList"/>
    <dgm:cxn modelId="{5BD83407-5EA1-4D9F-BACE-0406A68DED94}" type="presParOf" srcId="{EB996397-1AF0-4E33-9768-3D3CF4461F13}" destId="{7D2247F0-F0FC-4514-B13B-90429C103CD8}" srcOrd="0" destOrd="0" presId="urn:microsoft.com/office/officeart/2008/layout/LinedList"/>
    <dgm:cxn modelId="{7AB86B82-F9F1-47FB-8212-216C19536F19}" type="presParOf" srcId="{EB996397-1AF0-4E33-9768-3D3CF4461F13}" destId="{4601055B-ADBA-42BA-B1FC-4AC618E32918}" srcOrd="1" destOrd="0" presId="urn:microsoft.com/office/officeart/2008/layout/LinedList"/>
    <dgm:cxn modelId="{1E5980BD-172C-4CFC-89E4-A2AD3A347C57}" type="presParOf" srcId="{32A4B376-509C-4B65-89E2-2144336B9AED}" destId="{314B8818-110A-4CAA-AEC0-8C985388CBCD}" srcOrd="18" destOrd="0" presId="urn:microsoft.com/office/officeart/2008/layout/LinedList"/>
    <dgm:cxn modelId="{B1EC1015-6061-4F34-B556-2EF3B3D90F36}" type="presParOf" srcId="{32A4B376-509C-4B65-89E2-2144336B9AED}" destId="{4715BEE6-33D3-41BC-B0EE-8D033655969C}" srcOrd="19" destOrd="0" presId="urn:microsoft.com/office/officeart/2008/layout/LinedList"/>
    <dgm:cxn modelId="{CB52FD42-F496-4101-98DD-6A76A7DC1E2C}" type="presParOf" srcId="{4715BEE6-33D3-41BC-B0EE-8D033655969C}" destId="{7AB2B1E1-B97F-48E8-A4D7-5637F87E522A}" srcOrd="0" destOrd="0" presId="urn:microsoft.com/office/officeart/2008/layout/LinedList"/>
    <dgm:cxn modelId="{A63C8C6B-3F21-4ADC-971F-AB989FFFCFE3}" type="presParOf" srcId="{4715BEE6-33D3-41BC-B0EE-8D033655969C}" destId="{E8F6B3BC-354E-4833-A5C9-E558BABB5929}" srcOrd="1" destOrd="0" presId="urn:microsoft.com/office/officeart/2008/layout/LinedList"/>
    <dgm:cxn modelId="{987DD1E1-4D0C-4D35-B31A-9D99DAC9C868}" type="presParOf" srcId="{32A4B376-509C-4B65-89E2-2144336B9AED}" destId="{C1089C3B-406E-4C28-995C-70CDBD962654}" srcOrd="20" destOrd="0" presId="urn:microsoft.com/office/officeart/2008/layout/LinedList"/>
    <dgm:cxn modelId="{D3062685-3A7C-491E-AF92-31C6EC53E0AA}" type="presParOf" srcId="{32A4B376-509C-4B65-89E2-2144336B9AED}" destId="{F1707545-22B4-420D-A387-74534203962E}" srcOrd="21" destOrd="0" presId="urn:microsoft.com/office/officeart/2008/layout/LinedList"/>
    <dgm:cxn modelId="{73C8765A-8C72-4924-BF81-9D54DFDC347E}" type="presParOf" srcId="{F1707545-22B4-420D-A387-74534203962E}" destId="{934634F2-60EE-411D-9750-9D74DEBE7885}" srcOrd="0" destOrd="0" presId="urn:microsoft.com/office/officeart/2008/layout/LinedList"/>
    <dgm:cxn modelId="{851268EC-D9A7-45D9-97FF-3F8822C7FCA9}" type="presParOf" srcId="{F1707545-22B4-420D-A387-74534203962E}" destId="{FC038D73-3D46-4CD1-B904-F31D0A6B7881}" srcOrd="1" destOrd="0" presId="urn:microsoft.com/office/officeart/2008/layout/LinedList"/>
    <dgm:cxn modelId="{C44C0E9A-67A0-475A-B1A3-24DA312921D7}" type="presParOf" srcId="{32A4B376-509C-4B65-89E2-2144336B9AED}" destId="{C26AC167-DA7A-4FAF-97E3-EBF39E9CEA2F}" srcOrd="22" destOrd="0" presId="urn:microsoft.com/office/officeart/2008/layout/LinedList"/>
    <dgm:cxn modelId="{98E6DCC7-AFE8-4BEC-AD4A-7700E9B3FDAE}" type="presParOf" srcId="{32A4B376-509C-4B65-89E2-2144336B9AED}" destId="{B679B614-0998-4039-A204-6FBDE2C90C98}" srcOrd="23" destOrd="0" presId="urn:microsoft.com/office/officeart/2008/layout/LinedList"/>
    <dgm:cxn modelId="{C185F95D-554A-4817-8318-33457E860FEA}" type="presParOf" srcId="{B679B614-0998-4039-A204-6FBDE2C90C98}" destId="{EBE31D1A-E58F-4AED-8F29-AB3CE19579B2}" srcOrd="0" destOrd="0" presId="urn:microsoft.com/office/officeart/2008/layout/LinedList"/>
    <dgm:cxn modelId="{7FE773B7-C3D3-4B42-A0F7-1A9175D6A8F5}" type="presParOf" srcId="{B679B614-0998-4039-A204-6FBDE2C90C98}" destId="{8A340F53-2916-417A-A898-85EFD0624517}" srcOrd="1" destOrd="0" presId="urn:microsoft.com/office/officeart/2008/layout/LinedList"/>
    <dgm:cxn modelId="{457A6439-FB57-4CAD-8A8B-F1EB9B42EF4D}" type="presParOf" srcId="{32A4B376-509C-4B65-89E2-2144336B9AED}" destId="{7498FA64-A64D-4E29-B2EC-57E90544F795}" srcOrd="24" destOrd="0" presId="urn:microsoft.com/office/officeart/2008/layout/LinedList"/>
    <dgm:cxn modelId="{1B54DD71-5BB8-4A49-8D02-37AD510DAD28}" type="presParOf" srcId="{32A4B376-509C-4B65-89E2-2144336B9AED}" destId="{77EB1F2D-33ED-4AD4-965F-EF9B955F2577}" srcOrd="25" destOrd="0" presId="urn:microsoft.com/office/officeart/2008/layout/LinedList"/>
    <dgm:cxn modelId="{E47DB16C-192D-4781-B5A7-411E7A096F3B}" type="presParOf" srcId="{77EB1F2D-33ED-4AD4-965F-EF9B955F2577}" destId="{19472B3B-F0AC-48C3-AEC5-8F3DDA68DD2E}" srcOrd="0" destOrd="0" presId="urn:microsoft.com/office/officeart/2008/layout/LinedList"/>
    <dgm:cxn modelId="{072B4B8A-C81B-419E-B849-61CCD9F68399}" type="presParOf" srcId="{77EB1F2D-33ED-4AD4-965F-EF9B955F2577}" destId="{3D7171C0-C542-4F74-B5E4-71D92BAEA91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0B0C0D-9EFF-43D4-8FF2-593A36134C4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02B72BA-42D5-4EA3-A49E-13963FC1E765}">
      <dgm:prSet/>
      <dgm:spPr/>
      <dgm:t>
        <a:bodyPr/>
        <a:lstStyle/>
        <a:p>
          <a:r>
            <a:rPr lang="en-GB"/>
            <a:t>I love coming to all.</a:t>
          </a:r>
          <a:endParaRPr lang="en-US"/>
        </a:p>
      </dgm:t>
    </dgm:pt>
    <dgm:pt modelId="{85E5BC8F-68A0-4B69-841E-247FA2D444AA}" type="parTrans" cxnId="{53DAC7BA-E4AD-4E9F-BCFA-0E999E7D13FC}">
      <dgm:prSet/>
      <dgm:spPr/>
      <dgm:t>
        <a:bodyPr/>
        <a:lstStyle/>
        <a:p>
          <a:endParaRPr lang="en-US"/>
        </a:p>
      </dgm:t>
    </dgm:pt>
    <dgm:pt modelId="{D1F55B6A-E7C1-4E23-A87B-477FED10BA7A}" type="sibTrans" cxnId="{53DAC7BA-E4AD-4E9F-BCFA-0E999E7D13FC}">
      <dgm:prSet/>
      <dgm:spPr/>
      <dgm:t>
        <a:bodyPr/>
        <a:lstStyle/>
        <a:p>
          <a:endParaRPr lang="en-US"/>
        </a:p>
      </dgm:t>
    </dgm:pt>
    <dgm:pt modelId="{43A51549-9845-4FEA-B183-1A4D39EEB707}">
      <dgm:prSet/>
      <dgm:spPr/>
      <dgm:t>
        <a:bodyPr/>
        <a:lstStyle/>
        <a:p>
          <a:r>
            <a:rPr lang="en-GB"/>
            <a:t>How to improve concentration, Reading, Spelling.</a:t>
          </a:r>
          <a:endParaRPr lang="en-US"/>
        </a:p>
      </dgm:t>
    </dgm:pt>
    <dgm:pt modelId="{DA216D04-5163-44CF-AA57-30CB410651EE}" type="parTrans" cxnId="{FCE03124-2ED1-408E-8624-7416C970C970}">
      <dgm:prSet/>
      <dgm:spPr/>
      <dgm:t>
        <a:bodyPr/>
        <a:lstStyle/>
        <a:p>
          <a:endParaRPr lang="en-US"/>
        </a:p>
      </dgm:t>
    </dgm:pt>
    <dgm:pt modelId="{2A0519A8-4F37-45EF-97BD-901C137E8491}" type="sibTrans" cxnId="{FCE03124-2ED1-408E-8624-7416C970C970}">
      <dgm:prSet/>
      <dgm:spPr/>
      <dgm:t>
        <a:bodyPr/>
        <a:lstStyle/>
        <a:p>
          <a:endParaRPr lang="en-US"/>
        </a:p>
      </dgm:t>
    </dgm:pt>
    <dgm:pt modelId="{316F1865-F79A-4F2C-A2DF-1E2DCCAF094C}">
      <dgm:prSet/>
      <dgm:spPr/>
      <dgm:t>
        <a:bodyPr/>
        <a:lstStyle/>
        <a:p>
          <a:r>
            <a:rPr lang="en-GB"/>
            <a:t>Diet/Nutrition.</a:t>
          </a:r>
          <a:endParaRPr lang="en-US"/>
        </a:p>
      </dgm:t>
    </dgm:pt>
    <dgm:pt modelId="{28796B16-A09C-41A9-B01A-C596C37338C9}" type="parTrans" cxnId="{ABCD9BA0-9081-4F04-9081-3C96B5A8CD57}">
      <dgm:prSet/>
      <dgm:spPr/>
      <dgm:t>
        <a:bodyPr/>
        <a:lstStyle/>
        <a:p>
          <a:endParaRPr lang="en-US"/>
        </a:p>
      </dgm:t>
    </dgm:pt>
    <dgm:pt modelId="{DFD77B79-D4C7-4FF9-A6FF-D570F8E2ECB9}" type="sibTrans" cxnId="{ABCD9BA0-9081-4F04-9081-3C96B5A8CD57}">
      <dgm:prSet/>
      <dgm:spPr/>
      <dgm:t>
        <a:bodyPr/>
        <a:lstStyle/>
        <a:p>
          <a:endParaRPr lang="en-US"/>
        </a:p>
      </dgm:t>
    </dgm:pt>
    <dgm:pt modelId="{315C25FC-65BA-4847-BEA5-6C6386206847}">
      <dgm:prSet/>
      <dgm:spPr/>
      <dgm:t>
        <a:bodyPr/>
        <a:lstStyle/>
        <a:p>
          <a:r>
            <a:rPr lang="en-GB"/>
            <a:t>What he has been up to day to day. </a:t>
          </a:r>
          <a:endParaRPr lang="en-US"/>
        </a:p>
      </dgm:t>
    </dgm:pt>
    <dgm:pt modelId="{A9078FF1-7349-4B91-AF57-B5E451E101B7}" type="parTrans" cxnId="{AAFBB5C3-910C-445C-B026-75107BB9A5AF}">
      <dgm:prSet/>
      <dgm:spPr/>
      <dgm:t>
        <a:bodyPr/>
        <a:lstStyle/>
        <a:p>
          <a:endParaRPr lang="en-US"/>
        </a:p>
      </dgm:t>
    </dgm:pt>
    <dgm:pt modelId="{A0D7CA7E-9426-49E7-BA4F-09E2DD15C61E}" type="sibTrans" cxnId="{AAFBB5C3-910C-445C-B026-75107BB9A5AF}">
      <dgm:prSet/>
      <dgm:spPr/>
      <dgm:t>
        <a:bodyPr/>
        <a:lstStyle/>
        <a:p>
          <a:endParaRPr lang="en-US"/>
        </a:p>
      </dgm:t>
    </dgm:pt>
    <dgm:pt modelId="{667EBF63-DB82-49C3-95D0-147FE3DE7BB8}">
      <dgm:prSet/>
      <dgm:spPr/>
      <dgm:t>
        <a:bodyPr/>
        <a:lstStyle/>
        <a:p>
          <a:r>
            <a:rPr lang="en-GB"/>
            <a:t>How to help him develop. </a:t>
          </a:r>
          <a:endParaRPr lang="en-US"/>
        </a:p>
      </dgm:t>
    </dgm:pt>
    <dgm:pt modelId="{CA09FDC5-CBA5-40C5-9958-08D0B1D26402}" type="parTrans" cxnId="{AAAF5377-171A-4EC4-A322-717A297F5B9A}">
      <dgm:prSet/>
      <dgm:spPr/>
      <dgm:t>
        <a:bodyPr/>
        <a:lstStyle/>
        <a:p>
          <a:endParaRPr lang="en-US"/>
        </a:p>
      </dgm:t>
    </dgm:pt>
    <dgm:pt modelId="{15B0C922-DF16-4A6D-8842-C76E3219825F}" type="sibTrans" cxnId="{AAAF5377-171A-4EC4-A322-717A297F5B9A}">
      <dgm:prSet/>
      <dgm:spPr/>
      <dgm:t>
        <a:bodyPr/>
        <a:lstStyle/>
        <a:p>
          <a:endParaRPr lang="en-US"/>
        </a:p>
      </dgm:t>
    </dgm:pt>
    <dgm:pt modelId="{07E8D191-C315-4D7D-9D07-292E3A8CAE5B}">
      <dgm:prSet/>
      <dgm:spPr/>
      <dgm:t>
        <a:bodyPr/>
        <a:lstStyle/>
        <a:p>
          <a:r>
            <a:rPr lang="en-GB"/>
            <a:t>Anything always helps. </a:t>
          </a:r>
          <a:endParaRPr lang="en-US"/>
        </a:p>
      </dgm:t>
    </dgm:pt>
    <dgm:pt modelId="{59CF8151-5C43-48AF-9622-5A9A64A1EEDC}" type="parTrans" cxnId="{B88CC53D-F645-4119-995F-FFAC18A1DFFC}">
      <dgm:prSet/>
      <dgm:spPr/>
      <dgm:t>
        <a:bodyPr/>
        <a:lstStyle/>
        <a:p>
          <a:endParaRPr lang="en-US"/>
        </a:p>
      </dgm:t>
    </dgm:pt>
    <dgm:pt modelId="{F5417A66-4AE8-480B-9AE3-70372BD9A177}" type="sibTrans" cxnId="{B88CC53D-F645-4119-995F-FFAC18A1DFFC}">
      <dgm:prSet/>
      <dgm:spPr/>
      <dgm:t>
        <a:bodyPr/>
        <a:lstStyle/>
        <a:p>
          <a:endParaRPr lang="en-US"/>
        </a:p>
      </dgm:t>
    </dgm:pt>
    <dgm:pt modelId="{69829A0A-2B69-46E0-9980-4BBBE351A428}">
      <dgm:prSet/>
      <dgm:spPr/>
      <dgm:t>
        <a:bodyPr/>
        <a:lstStyle/>
        <a:p>
          <a:r>
            <a:rPr lang="en-GB"/>
            <a:t>Getting home to try things in different ways and with different sized equipment and to at least have a go. </a:t>
          </a:r>
          <a:endParaRPr lang="en-US"/>
        </a:p>
      </dgm:t>
    </dgm:pt>
    <dgm:pt modelId="{B54A5333-84F2-4EB6-A7F7-E8DD84106417}" type="parTrans" cxnId="{82A8F955-31C3-40F7-A0F6-D8527C492CF5}">
      <dgm:prSet/>
      <dgm:spPr/>
      <dgm:t>
        <a:bodyPr/>
        <a:lstStyle/>
        <a:p>
          <a:endParaRPr lang="en-US"/>
        </a:p>
      </dgm:t>
    </dgm:pt>
    <dgm:pt modelId="{335F03CD-6772-4A6D-B168-A07F24C41815}" type="sibTrans" cxnId="{82A8F955-31C3-40F7-A0F6-D8527C492CF5}">
      <dgm:prSet/>
      <dgm:spPr/>
      <dgm:t>
        <a:bodyPr/>
        <a:lstStyle/>
        <a:p>
          <a:endParaRPr lang="en-US"/>
        </a:p>
      </dgm:t>
    </dgm:pt>
    <dgm:pt modelId="{A770EFAB-B605-452C-8C66-BD66F02ECB9C}">
      <dgm:prSet/>
      <dgm:spPr/>
      <dgm:t>
        <a:bodyPr/>
        <a:lstStyle/>
        <a:p>
          <a:r>
            <a:rPr lang="en-GB"/>
            <a:t>Anything that will help her development.</a:t>
          </a:r>
          <a:endParaRPr lang="en-US"/>
        </a:p>
      </dgm:t>
    </dgm:pt>
    <dgm:pt modelId="{0EDAAF1C-F6BF-46FE-838E-A9AD24966192}" type="parTrans" cxnId="{5650B12B-E2AD-4D36-BB60-0AAD83965EE6}">
      <dgm:prSet/>
      <dgm:spPr/>
      <dgm:t>
        <a:bodyPr/>
        <a:lstStyle/>
        <a:p>
          <a:endParaRPr lang="en-US"/>
        </a:p>
      </dgm:t>
    </dgm:pt>
    <dgm:pt modelId="{85F9A56E-7974-4DA4-89C6-5C928937BAC0}" type="sibTrans" cxnId="{5650B12B-E2AD-4D36-BB60-0AAD83965EE6}">
      <dgm:prSet/>
      <dgm:spPr/>
      <dgm:t>
        <a:bodyPr/>
        <a:lstStyle/>
        <a:p>
          <a:endParaRPr lang="en-US"/>
        </a:p>
      </dgm:t>
    </dgm:pt>
    <dgm:pt modelId="{898BA560-E0BA-4BEE-BD06-6F26080268C1}">
      <dgm:prSet/>
      <dgm:spPr/>
      <dgm:t>
        <a:bodyPr/>
        <a:lstStyle/>
        <a:p>
          <a:r>
            <a:rPr lang="en-GB"/>
            <a:t>Not for me per say but online safety including the children.</a:t>
          </a:r>
          <a:endParaRPr lang="en-US"/>
        </a:p>
      </dgm:t>
    </dgm:pt>
    <dgm:pt modelId="{69C40CB2-E8A6-455F-A99B-AD2ABC335021}" type="parTrans" cxnId="{5EF0A25B-E265-4664-862D-1A16665251F6}">
      <dgm:prSet/>
      <dgm:spPr/>
      <dgm:t>
        <a:bodyPr/>
        <a:lstStyle/>
        <a:p>
          <a:endParaRPr lang="en-US"/>
        </a:p>
      </dgm:t>
    </dgm:pt>
    <dgm:pt modelId="{D2BAAF71-5D5A-453A-8E96-56286D360FB8}" type="sibTrans" cxnId="{5EF0A25B-E265-4664-862D-1A16665251F6}">
      <dgm:prSet/>
      <dgm:spPr/>
      <dgm:t>
        <a:bodyPr/>
        <a:lstStyle/>
        <a:p>
          <a:endParaRPr lang="en-US"/>
        </a:p>
      </dgm:t>
    </dgm:pt>
    <dgm:pt modelId="{CEBD4BD7-CB70-4DDB-A467-EF3CB8D003FF}">
      <dgm:prSet/>
      <dgm:spPr/>
      <dgm:t>
        <a:bodyPr/>
        <a:lstStyle/>
        <a:p>
          <a:r>
            <a:rPr lang="en-GB"/>
            <a:t>Online safety.</a:t>
          </a:r>
          <a:endParaRPr lang="en-US"/>
        </a:p>
      </dgm:t>
    </dgm:pt>
    <dgm:pt modelId="{084B4073-7CB3-4CD3-8AD3-9B9A0CA2977C}" type="parTrans" cxnId="{9959AB56-CB84-4B6D-B842-25E2D227C3B8}">
      <dgm:prSet/>
      <dgm:spPr/>
      <dgm:t>
        <a:bodyPr/>
        <a:lstStyle/>
        <a:p>
          <a:endParaRPr lang="en-US"/>
        </a:p>
      </dgm:t>
    </dgm:pt>
    <dgm:pt modelId="{E632A475-8514-4CD1-AD51-31BDD5516BC4}" type="sibTrans" cxnId="{9959AB56-CB84-4B6D-B842-25E2D227C3B8}">
      <dgm:prSet/>
      <dgm:spPr/>
      <dgm:t>
        <a:bodyPr/>
        <a:lstStyle/>
        <a:p>
          <a:endParaRPr lang="en-US"/>
        </a:p>
      </dgm:t>
    </dgm:pt>
    <dgm:pt modelId="{02CA0177-8B6A-4F67-8455-D0FCC5DEE7B7}">
      <dgm:prSet/>
      <dgm:spPr/>
      <dgm:t>
        <a:bodyPr/>
        <a:lstStyle/>
        <a:p>
          <a:r>
            <a:rPr lang="en-GB"/>
            <a:t>Anything that could benefit my child.</a:t>
          </a:r>
          <a:endParaRPr lang="en-US"/>
        </a:p>
      </dgm:t>
    </dgm:pt>
    <dgm:pt modelId="{33F9679D-84D9-4392-B708-DF05D641A236}" type="parTrans" cxnId="{AE46D6A4-A262-423D-8687-DF2720DA47B8}">
      <dgm:prSet/>
      <dgm:spPr/>
      <dgm:t>
        <a:bodyPr/>
        <a:lstStyle/>
        <a:p>
          <a:endParaRPr lang="en-US"/>
        </a:p>
      </dgm:t>
    </dgm:pt>
    <dgm:pt modelId="{825E7498-2947-49DE-A9A2-4A9DF0E4EE02}" type="sibTrans" cxnId="{AE46D6A4-A262-423D-8687-DF2720DA47B8}">
      <dgm:prSet/>
      <dgm:spPr/>
      <dgm:t>
        <a:bodyPr/>
        <a:lstStyle/>
        <a:p>
          <a:endParaRPr lang="en-US"/>
        </a:p>
      </dgm:t>
    </dgm:pt>
    <dgm:pt modelId="{D3E0AF88-2624-4315-BE78-B149D778BF30}">
      <dgm:prSet/>
      <dgm:spPr/>
      <dgm:t>
        <a:bodyPr/>
        <a:lstStyle/>
        <a:p>
          <a:r>
            <a:rPr lang="en-GB"/>
            <a:t>remembering to practice non-dominant hand/foot.</a:t>
          </a:r>
          <a:endParaRPr lang="en-US"/>
        </a:p>
      </dgm:t>
    </dgm:pt>
    <dgm:pt modelId="{16312B04-0431-4394-BF61-154903DC532B}" type="parTrans" cxnId="{5239309D-7F9E-46F0-A156-96015368D75E}">
      <dgm:prSet/>
      <dgm:spPr/>
      <dgm:t>
        <a:bodyPr/>
        <a:lstStyle/>
        <a:p>
          <a:endParaRPr lang="en-US"/>
        </a:p>
      </dgm:t>
    </dgm:pt>
    <dgm:pt modelId="{B4F2BDD9-BBDA-4DFD-BF1A-9BCF43D30891}" type="sibTrans" cxnId="{5239309D-7F9E-46F0-A156-96015368D75E}">
      <dgm:prSet/>
      <dgm:spPr/>
      <dgm:t>
        <a:bodyPr/>
        <a:lstStyle/>
        <a:p>
          <a:endParaRPr lang="en-US"/>
        </a:p>
      </dgm:t>
    </dgm:pt>
    <dgm:pt modelId="{6C9E0673-15A8-4CCF-8B43-E591C1A92856}">
      <dgm:prSet/>
      <dgm:spPr/>
      <dgm:t>
        <a:bodyPr/>
        <a:lstStyle/>
        <a:p>
          <a:r>
            <a:rPr lang="en-GB"/>
            <a:t>Lots more throwing and catching for us all.</a:t>
          </a:r>
          <a:endParaRPr lang="en-US"/>
        </a:p>
      </dgm:t>
    </dgm:pt>
    <dgm:pt modelId="{EFF880DB-D815-4578-B6C8-A92336D50217}" type="parTrans" cxnId="{CA4EC6FC-D07C-4088-8176-2C569862C90A}">
      <dgm:prSet/>
      <dgm:spPr/>
      <dgm:t>
        <a:bodyPr/>
        <a:lstStyle/>
        <a:p>
          <a:endParaRPr lang="en-US"/>
        </a:p>
      </dgm:t>
    </dgm:pt>
    <dgm:pt modelId="{0C307D03-694B-4DC8-861F-E3D795146BB3}" type="sibTrans" cxnId="{CA4EC6FC-D07C-4088-8176-2C569862C90A}">
      <dgm:prSet/>
      <dgm:spPr/>
      <dgm:t>
        <a:bodyPr/>
        <a:lstStyle/>
        <a:p>
          <a:endParaRPr lang="en-US"/>
        </a:p>
      </dgm:t>
    </dgm:pt>
    <dgm:pt modelId="{D010CFE0-E2A6-466C-9821-CC94A1C72BCC}">
      <dgm:prSet/>
      <dgm:spPr/>
      <dgm:t>
        <a:bodyPr/>
        <a:lstStyle/>
        <a:p>
          <a:r>
            <a:rPr lang="en-GB"/>
            <a:t>Literacy and reading.</a:t>
          </a:r>
          <a:endParaRPr lang="en-US"/>
        </a:p>
      </dgm:t>
    </dgm:pt>
    <dgm:pt modelId="{F8F2D1F2-0C76-47F8-BE1A-7B2836F9D926}" type="parTrans" cxnId="{0CA9A2E8-D60D-4E17-82D1-AE7193FDBD84}">
      <dgm:prSet/>
      <dgm:spPr/>
      <dgm:t>
        <a:bodyPr/>
        <a:lstStyle/>
        <a:p>
          <a:endParaRPr lang="en-US"/>
        </a:p>
      </dgm:t>
    </dgm:pt>
    <dgm:pt modelId="{1B002B01-2793-4070-A41A-F6E94E6D51FE}" type="sibTrans" cxnId="{0CA9A2E8-D60D-4E17-82D1-AE7193FDBD84}">
      <dgm:prSet/>
      <dgm:spPr/>
      <dgm:t>
        <a:bodyPr/>
        <a:lstStyle/>
        <a:p>
          <a:endParaRPr lang="en-US"/>
        </a:p>
      </dgm:t>
    </dgm:pt>
    <dgm:pt modelId="{07CB69A2-8B84-4FE5-8B21-67A1C6F2BA46}">
      <dgm:prSet/>
      <dgm:spPr/>
      <dgm:t>
        <a:bodyPr/>
        <a:lstStyle/>
        <a:p>
          <a:r>
            <a:rPr lang="en-GB"/>
            <a:t>More ball play.</a:t>
          </a:r>
          <a:endParaRPr lang="en-US"/>
        </a:p>
      </dgm:t>
    </dgm:pt>
    <dgm:pt modelId="{744D0153-75F4-4F8E-B48A-60C00249571E}" type="parTrans" cxnId="{569732D0-C17E-4838-AFA3-9B1A00190B6C}">
      <dgm:prSet/>
      <dgm:spPr/>
      <dgm:t>
        <a:bodyPr/>
        <a:lstStyle/>
        <a:p>
          <a:endParaRPr lang="en-US"/>
        </a:p>
      </dgm:t>
    </dgm:pt>
    <dgm:pt modelId="{67B22D11-0F37-4895-915F-D7B8CEC698EF}" type="sibTrans" cxnId="{569732D0-C17E-4838-AFA3-9B1A00190B6C}">
      <dgm:prSet/>
      <dgm:spPr/>
      <dgm:t>
        <a:bodyPr/>
        <a:lstStyle/>
        <a:p>
          <a:endParaRPr lang="en-US"/>
        </a:p>
      </dgm:t>
    </dgm:pt>
    <dgm:pt modelId="{2E93EE23-C8EF-4FA2-8C3A-364DCF944BCC}">
      <dgm:prSet/>
      <dgm:spPr/>
      <dgm:t>
        <a:bodyPr/>
        <a:lstStyle/>
        <a:p>
          <a:r>
            <a:rPr lang="en-GB"/>
            <a:t>Anything – I really enjoy the Come Learn with Me sessions.</a:t>
          </a:r>
          <a:endParaRPr lang="en-US"/>
        </a:p>
      </dgm:t>
    </dgm:pt>
    <dgm:pt modelId="{D53400D6-2AF6-4DE1-B315-852822EECCB9}" type="parTrans" cxnId="{820F1D54-1F3A-41E9-95C8-C6BCB3B5BF2A}">
      <dgm:prSet/>
      <dgm:spPr/>
      <dgm:t>
        <a:bodyPr/>
        <a:lstStyle/>
        <a:p>
          <a:endParaRPr lang="en-US"/>
        </a:p>
      </dgm:t>
    </dgm:pt>
    <dgm:pt modelId="{A401BBE9-E9B3-4A50-B969-22F6E0980550}" type="sibTrans" cxnId="{820F1D54-1F3A-41E9-95C8-C6BCB3B5BF2A}">
      <dgm:prSet/>
      <dgm:spPr/>
      <dgm:t>
        <a:bodyPr/>
        <a:lstStyle/>
        <a:p>
          <a:endParaRPr lang="en-US"/>
        </a:p>
      </dgm:t>
    </dgm:pt>
    <dgm:pt modelId="{E468F84B-D12B-4633-98F8-7EB374571902}" type="pres">
      <dgm:prSet presAssocID="{380B0C0D-9EFF-43D4-8FF2-593A36134C4F}" presName="linear" presStyleCnt="0">
        <dgm:presLayoutVars>
          <dgm:animLvl val="lvl"/>
          <dgm:resizeHandles val="exact"/>
        </dgm:presLayoutVars>
      </dgm:prSet>
      <dgm:spPr/>
    </dgm:pt>
    <dgm:pt modelId="{0E494CD0-7824-4FBA-9E97-E158BC9EFA7D}" type="pres">
      <dgm:prSet presAssocID="{902B72BA-42D5-4EA3-A49E-13963FC1E765}" presName="parentText" presStyleLbl="node1" presStyleIdx="0" presStyleCnt="16">
        <dgm:presLayoutVars>
          <dgm:chMax val="0"/>
          <dgm:bulletEnabled val="1"/>
        </dgm:presLayoutVars>
      </dgm:prSet>
      <dgm:spPr/>
    </dgm:pt>
    <dgm:pt modelId="{12F4E088-01E6-45E8-AD79-2C346A98FB74}" type="pres">
      <dgm:prSet presAssocID="{D1F55B6A-E7C1-4E23-A87B-477FED10BA7A}" presName="spacer" presStyleCnt="0"/>
      <dgm:spPr/>
    </dgm:pt>
    <dgm:pt modelId="{6D07CFD9-92B2-48EB-A9B4-18FC7F279AE8}" type="pres">
      <dgm:prSet presAssocID="{43A51549-9845-4FEA-B183-1A4D39EEB707}" presName="parentText" presStyleLbl="node1" presStyleIdx="1" presStyleCnt="16">
        <dgm:presLayoutVars>
          <dgm:chMax val="0"/>
          <dgm:bulletEnabled val="1"/>
        </dgm:presLayoutVars>
      </dgm:prSet>
      <dgm:spPr/>
    </dgm:pt>
    <dgm:pt modelId="{CEC3E225-26A4-453F-B551-913DA5E94A03}" type="pres">
      <dgm:prSet presAssocID="{2A0519A8-4F37-45EF-97BD-901C137E8491}" presName="spacer" presStyleCnt="0"/>
      <dgm:spPr/>
    </dgm:pt>
    <dgm:pt modelId="{BD600AB9-0C39-40E5-9557-A0F7A0743C50}" type="pres">
      <dgm:prSet presAssocID="{316F1865-F79A-4F2C-A2DF-1E2DCCAF094C}" presName="parentText" presStyleLbl="node1" presStyleIdx="2" presStyleCnt="16">
        <dgm:presLayoutVars>
          <dgm:chMax val="0"/>
          <dgm:bulletEnabled val="1"/>
        </dgm:presLayoutVars>
      </dgm:prSet>
      <dgm:spPr/>
    </dgm:pt>
    <dgm:pt modelId="{52147B43-B6E7-4A73-81AA-4173D0D22552}" type="pres">
      <dgm:prSet presAssocID="{DFD77B79-D4C7-4FF9-A6FF-D570F8E2ECB9}" presName="spacer" presStyleCnt="0"/>
      <dgm:spPr/>
    </dgm:pt>
    <dgm:pt modelId="{23D69DBD-800B-43B0-961A-D6384E506F39}" type="pres">
      <dgm:prSet presAssocID="{315C25FC-65BA-4847-BEA5-6C6386206847}" presName="parentText" presStyleLbl="node1" presStyleIdx="3" presStyleCnt="16">
        <dgm:presLayoutVars>
          <dgm:chMax val="0"/>
          <dgm:bulletEnabled val="1"/>
        </dgm:presLayoutVars>
      </dgm:prSet>
      <dgm:spPr/>
    </dgm:pt>
    <dgm:pt modelId="{90DE1C78-79CA-4FBD-936F-71E59AD023E5}" type="pres">
      <dgm:prSet presAssocID="{A0D7CA7E-9426-49E7-BA4F-09E2DD15C61E}" presName="spacer" presStyleCnt="0"/>
      <dgm:spPr/>
    </dgm:pt>
    <dgm:pt modelId="{6852CC48-629F-4507-8F28-AC49C7FD42AB}" type="pres">
      <dgm:prSet presAssocID="{667EBF63-DB82-49C3-95D0-147FE3DE7BB8}" presName="parentText" presStyleLbl="node1" presStyleIdx="4" presStyleCnt="16">
        <dgm:presLayoutVars>
          <dgm:chMax val="0"/>
          <dgm:bulletEnabled val="1"/>
        </dgm:presLayoutVars>
      </dgm:prSet>
      <dgm:spPr/>
    </dgm:pt>
    <dgm:pt modelId="{6DA85237-5FA9-426D-A322-D8F9610BE75C}" type="pres">
      <dgm:prSet presAssocID="{15B0C922-DF16-4A6D-8842-C76E3219825F}" presName="spacer" presStyleCnt="0"/>
      <dgm:spPr/>
    </dgm:pt>
    <dgm:pt modelId="{76BED457-625A-4E52-9C8D-9767637F3482}" type="pres">
      <dgm:prSet presAssocID="{07E8D191-C315-4D7D-9D07-292E3A8CAE5B}" presName="parentText" presStyleLbl="node1" presStyleIdx="5" presStyleCnt="16">
        <dgm:presLayoutVars>
          <dgm:chMax val="0"/>
          <dgm:bulletEnabled val="1"/>
        </dgm:presLayoutVars>
      </dgm:prSet>
      <dgm:spPr/>
    </dgm:pt>
    <dgm:pt modelId="{FFCC2C1E-2B4C-489B-921E-2D1D21805081}" type="pres">
      <dgm:prSet presAssocID="{F5417A66-4AE8-480B-9AE3-70372BD9A177}" presName="spacer" presStyleCnt="0"/>
      <dgm:spPr/>
    </dgm:pt>
    <dgm:pt modelId="{96B0FA8F-6095-4277-A206-13D99C9FF6C5}" type="pres">
      <dgm:prSet presAssocID="{69829A0A-2B69-46E0-9980-4BBBE351A428}" presName="parentText" presStyleLbl="node1" presStyleIdx="6" presStyleCnt="16">
        <dgm:presLayoutVars>
          <dgm:chMax val="0"/>
          <dgm:bulletEnabled val="1"/>
        </dgm:presLayoutVars>
      </dgm:prSet>
      <dgm:spPr/>
    </dgm:pt>
    <dgm:pt modelId="{0062D03A-60B4-4600-889E-EF7762B275F1}" type="pres">
      <dgm:prSet presAssocID="{335F03CD-6772-4A6D-B168-A07F24C41815}" presName="spacer" presStyleCnt="0"/>
      <dgm:spPr/>
    </dgm:pt>
    <dgm:pt modelId="{707C23CF-F31F-481C-A3BD-F16687321697}" type="pres">
      <dgm:prSet presAssocID="{A770EFAB-B605-452C-8C66-BD66F02ECB9C}" presName="parentText" presStyleLbl="node1" presStyleIdx="7" presStyleCnt="16">
        <dgm:presLayoutVars>
          <dgm:chMax val="0"/>
          <dgm:bulletEnabled val="1"/>
        </dgm:presLayoutVars>
      </dgm:prSet>
      <dgm:spPr/>
    </dgm:pt>
    <dgm:pt modelId="{B85E5A42-69C4-4C37-8F35-32775CB76C63}" type="pres">
      <dgm:prSet presAssocID="{85F9A56E-7974-4DA4-89C6-5C928937BAC0}" presName="spacer" presStyleCnt="0"/>
      <dgm:spPr/>
    </dgm:pt>
    <dgm:pt modelId="{03105594-2690-4CFC-A219-8B514F45C917}" type="pres">
      <dgm:prSet presAssocID="{898BA560-E0BA-4BEE-BD06-6F26080268C1}" presName="parentText" presStyleLbl="node1" presStyleIdx="8" presStyleCnt="16">
        <dgm:presLayoutVars>
          <dgm:chMax val="0"/>
          <dgm:bulletEnabled val="1"/>
        </dgm:presLayoutVars>
      </dgm:prSet>
      <dgm:spPr/>
    </dgm:pt>
    <dgm:pt modelId="{FCB66AAC-0F86-4042-8C29-9ACF0B72E085}" type="pres">
      <dgm:prSet presAssocID="{D2BAAF71-5D5A-453A-8E96-56286D360FB8}" presName="spacer" presStyleCnt="0"/>
      <dgm:spPr/>
    </dgm:pt>
    <dgm:pt modelId="{34DE7B91-1902-4A70-818F-78B418D96F23}" type="pres">
      <dgm:prSet presAssocID="{CEBD4BD7-CB70-4DDB-A467-EF3CB8D003FF}" presName="parentText" presStyleLbl="node1" presStyleIdx="9" presStyleCnt="16">
        <dgm:presLayoutVars>
          <dgm:chMax val="0"/>
          <dgm:bulletEnabled val="1"/>
        </dgm:presLayoutVars>
      </dgm:prSet>
      <dgm:spPr/>
    </dgm:pt>
    <dgm:pt modelId="{339D7982-E027-46C1-828B-CD0A993807CE}" type="pres">
      <dgm:prSet presAssocID="{E632A475-8514-4CD1-AD51-31BDD5516BC4}" presName="spacer" presStyleCnt="0"/>
      <dgm:spPr/>
    </dgm:pt>
    <dgm:pt modelId="{B8215988-72A8-4765-993D-0DD0C8452AB7}" type="pres">
      <dgm:prSet presAssocID="{02CA0177-8B6A-4F67-8455-D0FCC5DEE7B7}" presName="parentText" presStyleLbl="node1" presStyleIdx="10" presStyleCnt="16">
        <dgm:presLayoutVars>
          <dgm:chMax val="0"/>
          <dgm:bulletEnabled val="1"/>
        </dgm:presLayoutVars>
      </dgm:prSet>
      <dgm:spPr/>
    </dgm:pt>
    <dgm:pt modelId="{B839ECE2-7170-4311-B354-4D16C7FAD2B1}" type="pres">
      <dgm:prSet presAssocID="{825E7498-2947-49DE-A9A2-4A9DF0E4EE02}" presName="spacer" presStyleCnt="0"/>
      <dgm:spPr/>
    </dgm:pt>
    <dgm:pt modelId="{33EF5E7A-20AB-44EB-94BD-F9A22311A3D5}" type="pres">
      <dgm:prSet presAssocID="{D3E0AF88-2624-4315-BE78-B149D778BF30}" presName="parentText" presStyleLbl="node1" presStyleIdx="11" presStyleCnt="16">
        <dgm:presLayoutVars>
          <dgm:chMax val="0"/>
          <dgm:bulletEnabled val="1"/>
        </dgm:presLayoutVars>
      </dgm:prSet>
      <dgm:spPr/>
    </dgm:pt>
    <dgm:pt modelId="{420A3DED-1B40-42E4-B065-D3FAF55C4351}" type="pres">
      <dgm:prSet presAssocID="{B4F2BDD9-BBDA-4DFD-BF1A-9BCF43D30891}" presName="spacer" presStyleCnt="0"/>
      <dgm:spPr/>
    </dgm:pt>
    <dgm:pt modelId="{B4876B56-2602-4071-97F2-398CB471D958}" type="pres">
      <dgm:prSet presAssocID="{6C9E0673-15A8-4CCF-8B43-E591C1A92856}" presName="parentText" presStyleLbl="node1" presStyleIdx="12" presStyleCnt="16">
        <dgm:presLayoutVars>
          <dgm:chMax val="0"/>
          <dgm:bulletEnabled val="1"/>
        </dgm:presLayoutVars>
      </dgm:prSet>
      <dgm:spPr/>
    </dgm:pt>
    <dgm:pt modelId="{28567129-1BFA-493E-972F-2F88A54530BC}" type="pres">
      <dgm:prSet presAssocID="{0C307D03-694B-4DC8-861F-E3D795146BB3}" presName="spacer" presStyleCnt="0"/>
      <dgm:spPr/>
    </dgm:pt>
    <dgm:pt modelId="{1FC378AD-1283-4954-9D2A-880AD9243872}" type="pres">
      <dgm:prSet presAssocID="{D010CFE0-E2A6-466C-9821-CC94A1C72BCC}" presName="parentText" presStyleLbl="node1" presStyleIdx="13" presStyleCnt="16">
        <dgm:presLayoutVars>
          <dgm:chMax val="0"/>
          <dgm:bulletEnabled val="1"/>
        </dgm:presLayoutVars>
      </dgm:prSet>
      <dgm:spPr/>
    </dgm:pt>
    <dgm:pt modelId="{84AE3CE9-4DC6-401E-AA33-652C0A1B8836}" type="pres">
      <dgm:prSet presAssocID="{1B002B01-2793-4070-A41A-F6E94E6D51FE}" presName="spacer" presStyleCnt="0"/>
      <dgm:spPr/>
    </dgm:pt>
    <dgm:pt modelId="{EF0520E0-B438-406C-8829-9A3E294F2F17}" type="pres">
      <dgm:prSet presAssocID="{07CB69A2-8B84-4FE5-8B21-67A1C6F2BA46}" presName="parentText" presStyleLbl="node1" presStyleIdx="14" presStyleCnt="16">
        <dgm:presLayoutVars>
          <dgm:chMax val="0"/>
          <dgm:bulletEnabled val="1"/>
        </dgm:presLayoutVars>
      </dgm:prSet>
      <dgm:spPr/>
    </dgm:pt>
    <dgm:pt modelId="{6FFBA16A-2404-4E35-92EB-D9E384D8C55E}" type="pres">
      <dgm:prSet presAssocID="{67B22D11-0F37-4895-915F-D7B8CEC698EF}" presName="spacer" presStyleCnt="0"/>
      <dgm:spPr/>
    </dgm:pt>
    <dgm:pt modelId="{C8A99569-A8B1-4E49-8133-DB51F993814A}" type="pres">
      <dgm:prSet presAssocID="{2E93EE23-C8EF-4FA2-8C3A-364DCF944BCC}" presName="parentText" presStyleLbl="node1" presStyleIdx="15" presStyleCnt="16">
        <dgm:presLayoutVars>
          <dgm:chMax val="0"/>
          <dgm:bulletEnabled val="1"/>
        </dgm:presLayoutVars>
      </dgm:prSet>
      <dgm:spPr/>
    </dgm:pt>
  </dgm:ptLst>
  <dgm:cxnLst>
    <dgm:cxn modelId="{4E804B11-CC00-4205-80AD-713C119AB3B6}" type="presOf" srcId="{2E93EE23-C8EF-4FA2-8C3A-364DCF944BCC}" destId="{C8A99569-A8B1-4E49-8133-DB51F993814A}" srcOrd="0" destOrd="0" presId="urn:microsoft.com/office/officeart/2005/8/layout/vList2"/>
    <dgm:cxn modelId="{E80D2B16-72C9-49B4-A266-DA5F0A9331C4}" type="presOf" srcId="{380B0C0D-9EFF-43D4-8FF2-593A36134C4F}" destId="{E468F84B-D12B-4633-98F8-7EB374571902}" srcOrd="0" destOrd="0" presId="urn:microsoft.com/office/officeart/2005/8/layout/vList2"/>
    <dgm:cxn modelId="{5D267820-C825-4C0B-944A-5E4C56C2317D}" type="presOf" srcId="{69829A0A-2B69-46E0-9980-4BBBE351A428}" destId="{96B0FA8F-6095-4277-A206-13D99C9FF6C5}" srcOrd="0" destOrd="0" presId="urn:microsoft.com/office/officeart/2005/8/layout/vList2"/>
    <dgm:cxn modelId="{6F395321-8FE8-45F6-9BE5-501B3DDF0799}" type="presOf" srcId="{315C25FC-65BA-4847-BEA5-6C6386206847}" destId="{23D69DBD-800B-43B0-961A-D6384E506F39}" srcOrd="0" destOrd="0" presId="urn:microsoft.com/office/officeart/2005/8/layout/vList2"/>
    <dgm:cxn modelId="{FCE03124-2ED1-408E-8624-7416C970C970}" srcId="{380B0C0D-9EFF-43D4-8FF2-593A36134C4F}" destId="{43A51549-9845-4FEA-B183-1A4D39EEB707}" srcOrd="1" destOrd="0" parTransId="{DA216D04-5163-44CF-AA57-30CB410651EE}" sibTransId="{2A0519A8-4F37-45EF-97BD-901C137E8491}"/>
    <dgm:cxn modelId="{5650B12B-E2AD-4D36-BB60-0AAD83965EE6}" srcId="{380B0C0D-9EFF-43D4-8FF2-593A36134C4F}" destId="{A770EFAB-B605-452C-8C66-BD66F02ECB9C}" srcOrd="7" destOrd="0" parTransId="{0EDAAF1C-F6BF-46FE-838E-A9AD24966192}" sibTransId="{85F9A56E-7974-4DA4-89C6-5C928937BAC0}"/>
    <dgm:cxn modelId="{DE6B6434-0173-4541-B2A7-64AD399D634A}" type="presOf" srcId="{6C9E0673-15A8-4CCF-8B43-E591C1A92856}" destId="{B4876B56-2602-4071-97F2-398CB471D958}" srcOrd="0" destOrd="0" presId="urn:microsoft.com/office/officeart/2005/8/layout/vList2"/>
    <dgm:cxn modelId="{B88CC53D-F645-4119-995F-FFAC18A1DFFC}" srcId="{380B0C0D-9EFF-43D4-8FF2-593A36134C4F}" destId="{07E8D191-C315-4D7D-9D07-292E3A8CAE5B}" srcOrd="5" destOrd="0" parTransId="{59CF8151-5C43-48AF-9622-5A9A64A1EEDC}" sibTransId="{F5417A66-4AE8-480B-9AE3-70372BD9A177}"/>
    <dgm:cxn modelId="{5EF0A25B-E265-4664-862D-1A16665251F6}" srcId="{380B0C0D-9EFF-43D4-8FF2-593A36134C4F}" destId="{898BA560-E0BA-4BEE-BD06-6F26080268C1}" srcOrd="8" destOrd="0" parTransId="{69C40CB2-E8A6-455F-A99B-AD2ABC335021}" sibTransId="{D2BAAF71-5D5A-453A-8E96-56286D360FB8}"/>
    <dgm:cxn modelId="{73090863-3004-457A-9887-FD0A39888655}" type="presOf" srcId="{02CA0177-8B6A-4F67-8455-D0FCC5DEE7B7}" destId="{B8215988-72A8-4765-993D-0DD0C8452AB7}" srcOrd="0" destOrd="0" presId="urn:microsoft.com/office/officeart/2005/8/layout/vList2"/>
    <dgm:cxn modelId="{5F77E368-3385-4196-8C3E-1A1C48DFBA9A}" type="presOf" srcId="{D010CFE0-E2A6-466C-9821-CC94A1C72BCC}" destId="{1FC378AD-1283-4954-9D2A-880AD9243872}" srcOrd="0" destOrd="0" presId="urn:microsoft.com/office/officeart/2005/8/layout/vList2"/>
    <dgm:cxn modelId="{820F1D54-1F3A-41E9-95C8-C6BCB3B5BF2A}" srcId="{380B0C0D-9EFF-43D4-8FF2-593A36134C4F}" destId="{2E93EE23-C8EF-4FA2-8C3A-364DCF944BCC}" srcOrd="15" destOrd="0" parTransId="{D53400D6-2AF6-4DE1-B315-852822EECCB9}" sibTransId="{A401BBE9-E9B3-4A50-B969-22F6E0980550}"/>
    <dgm:cxn modelId="{82A8F955-31C3-40F7-A0F6-D8527C492CF5}" srcId="{380B0C0D-9EFF-43D4-8FF2-593A36134C4F}" destId="{69829A0A-2B69-46E0-9980-4BBBE351A428}" srcOrd="6" destOrd="0" parTransId="{B54A5333-84F2-4EB6-A7F7-E8DD84106417}" sibTransId="{335F03CD-6772-4A6D-B168-A07F24C41815}"/>
    <dgm:cxn modelId="{DFD2A476-1237-442E-8BBF-9A4E077BD013}" type="presOf" srcId="{898BA560-E0BA-4BEE-BD06-6F26080268C1}" destId="{03105594-2690-4CFC-A219-8B514F45C917}" srcOrd="0" destOrd="0" presId="urn:microsoft.com/office/officeart/2005/8/layout/vList2"/>
    <dgm:cxn modelId="{9959AB56-CB84-4B6D-B842-25E2D227C3B8}" srcId="{380B0C0D-9EFF-43D4-8FF2-593A36134C4F}" destId="{CEBD4BD7-CB70-4DDB-A467-EF3CB8D003FF}" srcOrd="9" destOrd="0" parTransId="{084B4073-7CB3-4CD3-8AD3-9B9A0CA2977C}" sibTransId="{E632A475-8514-4CD1-AD51-31BDD5516BC4}"/>
    <dgm:cxn modelId="{AAAF5377-171A-4EC4-A322-717A297F5B9A}" srcId="{380B0C0D-9EFF-43D4-8FF2-593A36134C4F}" destId="{667EBF63-DB82-49C3-95D0-147FE3DE7BB8}" srcOrd="4" destOrd="0" parTransId="{CA09FDC5-CBA5-40C5-9958-08D0B1D26402}" sibTransId="{15B0C922-DF16-4A6D-8842-C76E3219825F}"/>
    <dgm:cxn modelId="{5239309D-7F9E-46F0-A156-96015368D75E}" srcId="{380B0C0D-9EFF-43D4-8FF2-593A36134C4F}" destId="{D3E0AF88-2624-4315-BE78-B149D778BF30}" srcOrd="11" destOrd="0" parTransId="{16312B04-0431-4394-BF61-154903DC532B}" sibTransId="{B4F2BDD9-BBDA-4DFD-BF1A-9BCF43D30891}"/>
    <dgm:cxn modelId="{ABCD9BA0-9081-4F04-9081-3C96B5A8CD57}" srcId="{380B0C0D-9EFF-43D4-8FF2-593A36134C4F}" destId="{316F1865-F79A-4F2C-A2DF-1E2DCCAF094C}" srcOrd="2" destOrd="0" parTransId="{28796B16-A09C-41A9-B01A-C596C37338C9}" sibTransId="{DFD77B79-D4C7-4FF9-A6FF-D570F8E2ECB9}"/>
    <dgm:cxn modelId="{AE46D6A4-A262-423D-8687-DF2720DA47B8}" srcId="{380B0C0D-9EFF-43D4-8FF2-593A36134C4F}" destId="{02CA0177-8B6A-4F67-8455-D0FCC5DEE7B7}" srcOrd="10" destOrd="0" parTransId="{33F9679D-84D9-4392-B708-DF05D641A236}" sibTransId="{825E7498-2947-49DE-A9A2-4A9DF0E4EE02}"/>
    <dgm:cxn modelId="{FD12F6AE-47C8-4BA2-95FA-6ACF657891B5}" type="presOf" srcId="{43A51549-9845-4FEA-B183-1A4D39EEB707}" destId="{6D07CFD9-92B2-48EB-A9B4-18FC7F279AE8}" srcOrd="0" destOrd="0" presId="urn:microsoft.com/office/officeart/2005/8/layout/vList2"/>
    <dgm:cxn modelId="{53DAC7BA-E4AD-4E9F-BCFA-0E999E7D13FC}" srcId="{380B0C0D-9EFF-43D4-8FF2-593A36134C4F}" destId="{902B72BA-42D5-4EA3-A49E-13963FC1E765}" srcOrd="0" destOrd="0" parTransId="{85E5BC8F-68A0-4B69-841E-247FA2D444AA}" sibTransId="{D1F55B6A-E7C1-4E23-A87B-477FED10BA7A}"/>
    <dgm:cxn modelId="{AAFBB5C3-910C-445C-B026-75107BB9A5AF}" srcId="{380B0C0D-9EFF-43D4-8FF2-593A36134C4F}" destId="{315C25FC-65BA-4847-BEA5-6C6386206847}" srcOrd="3" destOrd="0" parTransId="{A9078FF1-7349-4B91-AF57-B5E451E101B7}" sibTransId="{A0D7CA7E-9426-49E7-BA4F-09E2DD15C61E}"/>
    <dgm:cxn modelId="{569732D0-C17E-4838-AFA3-9B1A00190B6C}" srcId="{380B0C0D-9EFF-43D4-8FF2-593A36134C4F}" destId="{07CB69A2-8B84-4FE5-8B21-67A1C6F2BA46}" srcOrd="14" destOrd="0" parTransId="{744D0153-75F4-4F8E-B48A-60C00249571E}" sibTransId="{67B22D11-0F37-4895-915F-D7B8CEC698EF}"/>
    <dgm:cxn modelId="{D50372DC-E6F2-4689-810F-39112FE190E7}" type="presOf" srcId="{07E8D191-C315-4D7D-9D07-292E3A8CAE5B}" destId="{76BED457-625A-4E52-9C8D-9767637F3482}" srcOrd="0" destOrd="0" presId="urn:microsoft.com/office/officeart/2005/8/layout/vList2"/>
    <dgm:cxn modelId="{D0C1AEDF-BA47-43B3-8821-BEC8FA2D0CA7}" type="presOf" srcId="{A770EFAB-B605-452C-8C66-BD66F02ECB9C}" destId="{707C23CF-F31F-481C-A3BD-F16687321697}" srcOrd="0" destOrd="0" presId="urn:microsoft.com/office/officeart/2005/8/layout/vList2"/>
    <dgm:cxn modelId="{BE90F7E2-EDDC-4F68-BD06-9F3C759D80F7}" type="presOf" srcId="{902B72BA-42D5-4EA3-A49E-13963FC1E765}" destId="{0E494CD0-7824-4FBA-9E97-E158BC9EFA7D}" srcOrd="0" destOrd="0" presId="urn:microsoft.com/office/officeart/2005/8/layout/vList2"/>
    <dgm:cxn modelId="{0CA9A2E8-D60D-4E17-82D1-AE7193FDBD84}" srcId="{380B0C0D-9EFF-43D4-8FF2-593A36134C4F}" destId="{D010CFE0-E2A6-466C-9821-CC94A1C72BCC}" srcOrd="13" destOrd="0" parTransId="{F8F2D1F2-0C76-47F8-BE1A-7B2836F9D926}" sibTransId="{1B002B01-2793-4070-A41A-F6E94E6D51FE}"/>
    <dgm:cxn modelId="{B2E2F1EA-BA3E-47A4-876F-913F58A845D8}" type="presOf" srcId="{667EBF63-DB82-49C3-95D0-147FE3DE7BB8}" destId="{6852CC48-629F-4507-8F28-AC49C7FD42AB}" srcOrd="0" destOrd="0" presId="urn:microsoft.com/office/officeart/2005/8/layout/vList2"/>
    <dgm:cxn modelId="{B0D141EE-28F0-4B9B-9A67-26ACEAB2C94D}" type="presOf" srcId="{CEBD4BD7-CB70-4DDB-A467-EF3CB8D003FF}" destId="{34DE7B91-1902-4A70-818F-78B418D96F23}" srcOrd="0" destOrd="0" presId="urn:microsoft.com/office/officeart/2005/8/layout/vList2"/>
    <dgm:cxn modelId="{7A4081EE-59E1-4FE5-8093-0A9B0A81F67A}" type="presOf" srcId="{316F1865-F79A-4F2C-A2DF-1E2DCCAF094C}" destId="{BD600AB9-0C39-40E5-9557-A0F7A0743C50}" srcOrd="0" destOrd="0" presId="urn:microsoft.com/office/officeart/2005/8/layout/vList2"/>
    <dgm:cxn modelId="{56C024F9-D143-46EE-9FF0-431043186FA3}" type="presOf" srcId="{D3E0AF88-2624-4315-BE78-B149D778BF30}" destId="{33EF5E7A-20AB-44EB-94BD-F9A22311A3D5}" srcOrd="0" destOrd="0" presId="urn:microsoft.com/office/officeart/2005/8/layout/vList2"/>
    <dgm:cxn modelId="{CA4EC6FC-D07C-4088-8176-2C569862C90A}" srcId="{380B0C0D-9EFF-43D4-8FF2-593A36134C4F}" destId="{6C9E0673-15A8-4CCF-8B43-E591C1A92856}" srcOrd="12" destOrd="0" parTransId="{EFF880DB-D815-4578-B6C8-A92336D50217}" sibTransId="{0C307D03-694B-4DC8-861F-E3D795146BB3}"/>
    <dgm:cxn modelId="{22B1F2FC-BBDD-41EA-8619-882655E39A5B}" type="presOf" srcId="{07CB69A2-8B84-4FE5-8B21-67A1C6F2BA46}" destId="{EF0520E0-B438-406C-8829-9A3E294F2F17}" srcOrd="0" destOrd="0" presId="urn:microsoft.com/office/officeart/2005/8/layout/vList2"/>
    <dgm:cxn modelId="{7C1FF7F0-7DC1-477C-8575-BC81FFC94B05}" type="presParOf" srcId="{E468F84B-D12B-4633-98F8-7EB374571902}" destId="{0E494CD0-7824-4FBA-9E97-E158BC9EFA7D}" srcOrd="0" destOrd="0" presId="urn:microsoft.com/office/officeart/2005/8/layout/vList2"/>
    <dgm:cxn modelId="{C88E2F5A-B6A9-46F1-95D3-3525D36E6DEC}" type="presParOf" srcId="{E468F84B-D12B-4633-98F8-7EB374571902}" destId="{12F4E088-01E6-45E8-AD79-2C346A98FB74}" srcOrd="1" destOrd="0" presId="urn:microsoft.com/office/officeart/2005/8/layout/vList2"/>
    <dgm:cxn modelId="{043E3173-FBEE-4A51-8501-FA20ACCD97B5}" type="presParOf" srcId="{E468F84B-D12B-4633-98F8-7EB374571902}" destId="{6D07CFD9-92B2-48EB-A9B4-18FC7F279AE8}" srcOrd="2" destOrd="0" presId="urn:microsoft.com/office/officeart/2005/8/layout/vList2"/>
    <dgm:cxn modelId="{0754E6E0-A3E9-4EB1-88C6-AF36D3DEDB0B}" type="presParOf" srcId="{E468F84B-D12B-4633-98F8-7EB374571902}" destId="{CEC3E225-26A4-453F-B551-913DA5E94A03}" srcOrd="3" destOrd="0" presId="urn:microsoft.com/office/officeart/2005/8/layout/vList2"/>
    <dgm:cxn modelId="{94276066-0CB8-47F6-B54F-CB84B3F63538}" type="presParOf" srcId="{E468F84B-D12B-4633-98F8-7EB374571902}" destId="{BD600AB9-0C39-40E5-9557-A0F7A0743C50}" srcOrd="4" destOrd="0" presId="urn:microsoft.com/office/officeart/2005/8/layout/vList2"/>
    <dgm:cxn modelId="{8DE6C12E-F5A5-4B32-BD63-E21B6052A1DB}" type="presParOf" srcId="{E468F84B-D12B-4633-98F8-7EB374571902}" destId="{52147B43-B6E7-4A73-81AA-4173D0D22552}" srcOrd="5" destOrd="0" presId="urn:microsoft.com/office/officeart/2005/8/layout/vList2"/>
    <dgm:cxn modelId="{AFFDCBA5-43D9-496A-84C1-4CBD4D41A040}" type="presParOf" srcId="{E468F84B-D12B-4633-98F8-7EB374571902}" destId="{23D69DBD-800B-43B0-961A-D6384E506F39}" srcOrd="6" destOrd="0" presId="urn:microsoft.com/office/officeart/2005/8/layout/vList2"/>
    <dgm:cxn modelId="{8D73DCF5-8329-408C-8CCB-4789E7433022}" type="presParOf" srcId="{E468F84B-D12B-4633-98F8-7EB374571902}" destId="{90DE1C78-79CA-4FBD-936F-71E59AD023E5}" srcOrd="7" destOrd="0" presId="urn:microsoft.com/office/officeart/2005/8/layout/vList2"/>
    <dgm:cxn modelId="{23A7DDBA-78BE-4041-ABE0-E9A51B9D4AC4}" type="presParOf" srcId="{E468F84B-D12B-4633-98F8-7EB374571902}" destId="{6852CC48-629F-4507-8F28-AC49C7FD42AB}" srcOrd="8" destOrd="0" presId="urn:microsoft.com/office/officeart/2005/8/layout/vList2"/>
    <dgm:cxn modelId="{725CE19A-4A99-49AA-B809-CF70EBD02634}" type="presParOf" srcId="{E468F84B-D12B-4633-98F8-7EB374571902}" destId="{6DA85237-5FA9-426D-A322-D8F9610BE75C}" srcOrd="9" destOrd="0" presId="urn:microsoft.com/office/officeart/2005/8/layout/vList2"/>
    <dgm:cxn modelId="{3C5F0645-2C40-4922-BC52-58FD70471737}" type="presParOf" srcId="{E468F84B-D12B-4633-98F8-7EB374571902}" destId="{76BED457-625A-4E52-9C8D-9767637F3482}" srcOrd="10" destOrd="0" presId="urn:microsoft.com/office/officeart/2005/8/layout/vList2"/>
    <dgm:cxn modelId="{B49C282C-7438-4B51-BE02-60024A1D64B5}" type="presParOf" srcId="{E468F84B-D12B-4633-98F8-7EB374571902}" destId="{FFCC2C1E-2B4C-489B-921E-2D1D21805081}" srcOrd="11" destOrd="0" presId="urn:microsoft.com/office/officeart/2005/8/layout/vList2"/>
    <dgm:cxn modelId="{F48C371E-3FBE-49A7-AF5B-F6C89A47E7D2}" type="presParOf" srcId="{E468F84B-D12B-4633-98F8-7EB374571902}" destId="{96B0FA8F-6095-4277-A206-13D99C9FF6C5}" srcOrd="12" destOrd="0" presId="urn:microsoft.com/office/officeart/2005/8/layout/vList2"/>
    <dgm:cxn modelId="{4FE63699-EA63-4CD9-9F46-245B517E2DAE}" type="presParOf" srcId="{E468F84B-D12B-4633-98F8-7EB374571902}" destId="{0062D03A-60B4-4600-889E-EF7762B275F1}" srcOrd="13" destOrd="0" presId="urn:microsoft.com/office/officeart/2005/8/layout/vList2"/>
    <dgm:cxn modelId="{5A1A10D0-F1C4-4267-9BEC-460EAF0B0932}" type="presParOf" srcId="{E468F84B-D12B-4633-98F8-7EB374571902}" destId="{707C23CF-F31F-481C-A3BD-F16687321697}" srcOrd="14" destOrd="0" presId="urn:microsoft.com/office/officeart/2005/8/layout/vList2"/>
    <dgm:cxn modelId="{620C1E23-97E9-4F1D-8711-C8C5BE19DDD1}" type="presParOf" srcId="{E468F84B-D12B-4633-98F8-7EB374571902}" destId="{B85E5A42-69C4-4C37-8F35-32775CB76C63}" srcOrd="15" destOrd="0" presId="urn:microsoft.com/office/officeart/2005/8/layout/vList2"/>
    <dgm:cxn modelId="{4037B3B9-56FD-4559-8651-5736A124C6A2}" type="presParOf" srcId="{E468F84B-D12B-4633-98F8-7EB374571902}" destId="{03105594-2690-4CFC-A219-8B514F45C917}" srcOrd="16" destOrd="0" presId="urn:microsoft.com/office/officeart/2005/8/layout/vList2"/>
    <dgm:cxn modelId="{3FCEE3C4-2E97-4F34-95AE-698CFAB133EC}" type="presParOf" srcId="{E468F84B-D12B-4633-98F8-7EB374571902}" destId="{FCB66AAC-0F86-4042-8C29-9ACF0B72E085}" srcOrd="17" destOrd="0" presId="urn:microsoft.com/office/officeart/2005/8/layout/vList2"/>
    <dgm:cxn modelId="{667AF3E0-43BD-4366-8331-3E1F1C576890}" type="presParOf" srcId="{E468F84B-D12B-4633-98F8-7EB374571902}" destId="{34DE7B91-1902-4A70-818F-78B418D96F23}" srcOrd="18" destOrd="0" presId="urn:microsoft.com/office/officeart/2005/8/layout/vList2"/>
    <dgm:cxn modelId="{58614DD3-07C3-4950-8E72-2899925FDC69}" type="presParOf" srcId="{E468F84B-D12B-4633-98F8-7EB374571902}" destId="{339D7982-E027-46C1-828B-CD0A993807CE}" srcOrd="19" destOrd="0" presId="urn:microsoft.com/office/officeart/2005/8/layout/vList2"/>
    <dgm:cxn modelId="{8FF0A380-15DC-4271-AA7D-B5AC98382FDE}" type="presParOf" srcId="{E468F84B-D12B-4633-98F8-7EB374571902}" destId="{B8215988-72A8-4765-993D-0DD0C8452AB7}" srcOrd="20" destOrd="0" presId="urn:microsoft.com/office/officeart/2005/8/layout/vList2"/>
    <dgm:cxn modelId="{0DE8F27F-14B6-4C1C-A4E6-7D53E5D542C6}" type="presParOf" srcId="{E468F84B-D12B-4633-98F8-7EB374571902}" destId="{B839ECE2-7170-4311-B354-4D16C7FAD2B1}" srcOrd="21" destOrd="0" presId="urn:microsoft.com/office/officeart/2005/8/layout/vList2"/>
    <dgm:cxn modelId="{97F4AED0-D692-441E-8AA7-6EFC56A0E495}" type="presParOf" srcId="{E468F84B-D12B-4633-98F8-7EB374571902}" destId="{33EF5E7A-20AB-44EB-94BD-F9A22311A3D5}" srcOrd="22" destOrd="0" presId="urn:microsoft.com/office/officeart/2005/8/layout/vList2"/>
    <dgm:cxn modelId="{20F79CEB-16F8-4F50-A57B-61FE29DE2903}" type="presParOf" srcId="{E468F84B-D12B-4633-98F8-7EB374571902}" destId="{420A3DED-1B40-42E4-B065-D3FAF55C4351}" srcOrd="23" destOrd="0" presId="urn:microsoft.com/office/officeart/2005/8/layout/vList2"/>
    <dgm:cxn modelId="{E0631AEF-9C80-4E16-94CB-4DFA32144330}" type="presParOf" srcId="{E468F84B-D12B-4633-98F8-7EB374571902}" destId="{B4876B56-2602-4071-97F2-398CB471D958}" srcOrd="24" destOrd="0" presId="urn:microsoft.com/office/officeart/2005/8/layout/vList2"/>
    <dgm:cxn modelId="{0D86B2F3-E37D-430B-8576-642358A7E3B0}" type="presParOf" srcId="{E468F84B-D12B-4633-98F8-7EB374571902}" destId="{28567129-1BFA-493E-972F-2F88A54530BC}" srcOrd="25" destOrd="0" presId="urn:microsoft.com/office/officeart/2005/8/layout/vList2"/>
    <dgm:cxn modelId="{B8988D74-0552-46EE-AD31-0C5E6E3E511A}" type="presParOf" srcId="{E468F84B-D12B-4633-98F8-7EB374571902}" destId="{1FC378AD-1283-4954-9D2A-880AD9243872}" srcOrd="26" destOrd="0" presId="urn:microsoft.com/office/officeart/2005/8/layout/vList2"/>
    <dgm:cxn modelId="{AB849600-0E7C-4FB4-9153-04553B95A886}" type="presParOf" srcId="{E468F84B-D12B-4633-98F8-7EB374571902}" destId="{84AE3CE9-4DC6-401E-AA33-652C0A1B8836}" srcOrd="27" destOrd="0" presId="urn:microsoft.com/office/officeart/2005/8/layout/vList2"/>
    <dgm:cxn modelId="{66D9D4D0-205A-4E2F-B3C3-FCDE7A72E5A8}" type="presParOf" srcId="{E468F84B-D12B-4633-98F8-7EB374571902}" destId="{EF0520E0-B438-406C-8829-9A3E294F2F17}" srcOrd="28" destOrd="0" presId="urn:microsoft.com/office/officeart/2005/8/layout/vList2"/>
    <dgm:cxn modelId="{FEAC2010-C41C-4306-81BF-DD0A8851ACDC}" type="presParOf" srcId="{E468F84B-D12B-4633-98F8-7EB374571902}" destId="{6FFBA16A-2404-4E35-92EB-D9E384D8C55E}" srcOrd="29" destOrd="0" presId="urn:microsoft.com/office/officeart/2005/8/layout/vList2"/>
    <dgm:cxn modelId="{74DA1CA2-91E5-4BEE-A07C-C0B0702F358F}" type="presParOf" srcId="{E468F84B-D12B-4633-98F8-7EB374571902}" destId="{C8A99569-A8B1-4E49-8133-DB51F993814A}" srcOrd="3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1374AF-0F5E-45D7-BA6F-C601606FB81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7CEC149-133D-4000-8876-5428E59C94E4}">
      <dgm:prSet/>
      <dgm:spPr/>
      <dgm:t>
        <a:bodyPr/>
        <a:lstStyle/>
        <a:p>
          <a:r>
            <a:rPr lang="en-GB"/>
            <a:t>Practice fundamental movement skills.</a:t>
          </a:r>
          <a:endParaRPr lang="en-US"/>
        </a:p>
      </dgm:t>
    </dgm:pt>
    <dgm:pt modelId="{4EA92EFB-7D8E-4BD2-872A-13238B5A9706}" type="parTrans" cxnId="{BB587A7A-6C3A-4377-8FCC-BD00EE7E6360}">
      <dgm:prSet/>
      <dgm:spPr/>
      <dgm:t>
        <a:bodyPr/>
        <a:lstStyle/>
        <a:p>
          <a:endParaRPr lang="en-US"/>
        </a:p>
      </dgm:t>
    </dgm:pt>
    <dgm:pt modelId="{46A2AA2A-C395-4D80-986A-41FBF5E02B87}" type="sibTrans" cxnId="{BB587A7A-6C3A-4377-8FCC-BD00EE7E6360}">
      <dgm:prSet/>
      <dgm:spPr/>
      <dgm:t>
        <a:bodyPr/>
        <a:lstStyle/>
        <a:p>
          <a:endParaRPr lang="en-US"/>
        </a:p>
      </dgm:t>
    </dgm:pt>
    <dgm:pt modelId="{1C0C29B4-10EC-4F3A-A827-9E984620FA88}">
      <dgm:prSet/>
      <dgm:spPr/>
      <dgm:t>
        <a:bodyPr/>
        <a:lstStyle/>
        <a:p>
          <a:r>
            <a:rPr lang="en-GB"/>
            <a:t>Any other parent and grandparent session.</a:t>
          </a:r>
          <a:endParaRPr lang="en-US"/>
        </a:p>
      </dgm:t>
    </dgm:pt>
    <dgm:pt modelId="{4D33CD58-4717-401A-9A33-70A37047B6B2}" type="parTrans" cxnId="{EE1E09A8-CD97-4A5F-A9A1-2DEFF3A23EA1}">
      <dgm:prSet/>
      <dgm:spPr/>
      <dgm:t>
        <a:bodyPr/>
        <a:lstStyle/>
        <a:p>
          <a:endParaRPr lang="en-US"/>
        </a:p>
      </dgm:t>
    </dgm:pt>
    <dgm:pt modelId="{4489FCAB-B054-42E4-9A0C-FB2BFE26C004}" type="sibTrans" cxnId="{EE1E09A8-CD97-4A5F-A9A1-2DEFF3A23EA1}">
      <dgm:prSet/>
      <dgm:spPr/>
      <dgm:t>
        <a:bodyPr/>
        <a:lstStyle/>
        <a:p>
          <a:endParaRPr lang="en-US"/>
        </a:p>
      </dgm:t>
    </dgm:pt>
    <dgm:pt modelId="{AD1FC029-5184-481E-AE07-7D6EA053DEB9}">
      <dgm:prSet/>
      <dgm:spPr/>
      <dgm:t>
        <a:bodyPr/>
        <a:lstStyle/>
        <a:p>
          <a:r>
            <a:rPr lang="en-GB"/>
            <a:t>Updates on what he is up to.  We have really enjoyed this session, thank you.</a:t>
          </a:r>
          <a:endParaRPr lang="en-US"/>
        </a:p>
      </dgm:t>
    </dgm:pt>
    <dgm:pt modelId="{C153F9D7-2658-49F6-B913-6A4D63AE7206}" type="parTrans" cxnId="{8BD7059A-59F8-4801-AE2B-B4BB814DDAB5}">
      <dgm:prSet/>
      <dgm:spPr/>
      <dgm:t>
        <a:bodyPr/>
        <a:lstStyle/>
        <a:p>
          <a:endParaRPr lang="en-US"/>
        </a:p>
      </dgm:t>
    </dgm:pt>
    <dgm:pt modelId="{1A9752F3-8761-4B20-BE72-648F11F76C79}" type="sibTrans" cxnId="{8BD7059A-59F8-4801-AE2B-B4BB814DDAB5}">
      <dgm:prSet/>
      <dgm:spPr/>
      <dgm:t>
        <a:bodyPr/>
        <a:lstStyle/>
        <a:p>
          <a:endParaRPr lang="en-US"/>
        </a:p>
      </dgm:t>
    </dgm:pt>
    <dgm:pt modelId="{D09D4852-4517-497D-8C5B-D09A4B5552A4}">
      <dgm:prSet/>
      <dgm:spPr/>
      <dgm:t>
        <a:bodyPr/>
        <a:lstStyle/>
        <a:p>
          <a:r>
            <a:rPr lang="en-GB"/>
            <a:t>Other things being taught this term and next term.</a:t>
          </a:r>
          <a:endParaRPr lang="en-US"/>
        </a:p>
      </dgm:t>
    </dgm:pt>
    <dgm:pt modelId="{D4BF025E-F35A-472B-AC6E-4C8EDA44D945}" type="parTrans" cxnId="{BC017AA6-BFBD-4E69-90DB-C808D286A8DB}">
      <dgm:prSet/>
      <dgm:spPr/>
      <dgm:t>
        <a:bodyPr/>
        <a:lstStyle/>
        <a:p>
          <a:endParaRPr lang="en-US"/>
        </a:p>
      </dgm:t>
    </dgm:pt>
    <dgm:pt modelId="{076D3FB0-AAAC-4AEF-8528-9022C2788B3A}" type="sibTrans" cxnId="{BC017AA6-BFBD-4E69-90DB-C808D286A8DB}">
      <dgm:prSet/>
      <dgm:spPr/>
      <dgm:t>
        <a:bodyPr/>
        <a:lstStyle/>
        <a:p>
          <a:endParaRPr lang="en-US"/>
        </a:p>
      </dgm:t>
    </dgm:pt>
    <dgm:pt modelId="{291048EF-CC9B-4D45-9D17-D122FE333095}">
      <dgm:prSet/>
      <dgm:spPr/>
      <dgm:t>
        <a:bodyPr/>
        <a:lstStyle/>
        <a:p>
          <a:r>
            <a:rPr lang="en-GB"/>
            <a:t>Mental health development.</a:t>
          </a:r>
          <a:endParaRPr lang="en-US"/>
        </a:p>
      </dgm:t>
    </dgm:pt>
    <dgm:pt modelId="{83C18771-3095-4D57-9FD7-FE55D6F5B14D}" type="parTrans" cxnId="{5DEEC83D-5522-4D96-80A1-6EE2ACA0EEB0}">
      <dgm:prSet/>
      <dgm:spPr/>
      <dgm:t>
        <a:bodyPr/>
        <a:lstStyle/>
        <a:p>
          <a:endParaRPr lang="en-US"/>
        </a:p>
      </dgm:t>
    </dgm:pt>
    <dgm:pt modelId="{8BC59500-13D0-499E-8B1D-23ED9B919B7F}" type="sibTrans" cxnId="{5DEEC83D-5522-4D96-80A1-6EE2ACA0EEB0}">
      <dgm:prSet/>
      <dgm:spPr/>
      <dgm:t>
        <a:bodyPr/>
        <a:lstStyle/>
        <a:p>
          <a:endParaRPr lang="en-US"/>
        </a:p>
      </dgm:t>
    </dgm:pt>
    <dgm:pt modelId="{847CE080-EC93-4AB2-AEA7-6D6311F23AD0}">
      <dgm:prSet/>
      <dgm:spPr/>
      <dgm:t>
        <a:bodyPr/>
        <a:lstStyle/>
        <a:p>
          <a:r>
            <a:rPr lang="en-GB"/>
            <a:t>Times tables.</a:t>
          </a:r>
          <a:endParaRPr lang="en-US"/>
        </a:p>
      </dgm:t>
    </dgm:pt>
    <dgm:pt modelId="{5A503133-F871-4D12-85EA-0FEAF07AA643}" type="parTrans" cxnId="{4861FA39-24B1-4131-A7F0-3EEE8FD9E576}">
      <dgm:prSet/>
      <dgm:spPr/>
      <dgm:t>
        <a:bodyPr/>
        <a:lstStyle/>
        <a:p>
          <a:endParaRPr lang="en-US"/>
        </a:p>
      </dgm:t>
    </dgm:pt>
    <dgm:pt modelId="{844DF3B9-1EC5-4765-8DF2-3FB050CC30C1}" type="sibTrans" cxnId="{4861FA39-24B1-4131-A7F0-3EEE8FD9E576}">
      <dgm:prSet/>
      <dgm:spPr/>
      <dgm:t>
        <a:bodyPr/>
        <a:lstStyle/>
        <a:p>
          <a:endParaRPr lang="en-US"/>
        </a:p>
      </dgm:t>
    </dgm:pt>
    <dgm:pt modelId="{DB4C4BA4-A6FA-4B6C-A1CC-E499298BE0F0}">
      <dgm:prSet/>
      <dgm:spPr/>
      <dgm:t>
        <a:bodyPr/>
        <a:lstStyle/>
        <a:p>
          <a:r>
            <a:rPr lang="en-GB"/>
            <a:t>Any more upcoming CLWM sessions.</a:t>
          </a:r>
          <a:endParaRPr lang="en-US"/>
        </a:p>
      </dgm:t>
    </dgm:pt>
    <dgm:pt modelId="{75A02A72-4D94-4812-A7B7-FC179BD93141}" type="parTrans" cxnId="{133FC375-876E-410C-BB35-DCC8C94E4A13}">
      <dgm:prSet/>
      <dgm:spPr/>
      <dgm:t>
        <a:bodyPr/>
        <a:lstStyle/>
        <a:p>
          <a:endParaRPr lang="en-US"/>
        </a:p>
      </dgm:t>
    </dgm:pt>
    <dgm:pt modelId="{3129F45F-1CAA-4A5B-BB30-AA4BA4896E34}" type="sibTrans" cxnId="{133FC375-876E-410C-BB35-DCC8C94E4A13}">
      <dgm:prSet/>
      <dgm:spPr/>
      <dgm:t>
        <a:bodyPr/>
        <a:lstStyle/>
        <a:p>
          <a:endParaRPr lang="en-US"/>
        </a:p>
      </dgm:t>
    </dgm:pt>
    <dgm:pt modelId="{6E3EC7B4-E986-4147-8656-D8465E96822C}">
      <dgm:prSet/>
      <dgm:spPr/>
      <dgm:t>
        <a:bodyPr/>
        <a:lstStyle/>
        <a:p>
          <a:r>
            <a:rPr lang="en-GB"/>
            <a:t>Activity's school are doing to reinforce and practice at home or some direction in useful resources. </a:t>
          </a:r>
          <a:endParaRPr lang="en-US"/>
        </a:p>
      </dgm:t>
    </dgm:pt>
    <dgm:pt modelId="{3E5DE3A6-5FC1-46F0-BF4E-5A6A54C4DE29}" type="parTrans" cxnId="{28AE1B5C-055D-47C8-BD7D-9D52440680D5}">
      <dgm:prSet/>
      <dgm:spPr/>
      <dgm:t>
        <a:bodyPr/>
        <a:lstStyle/>
        <a:p>
          <a:endParaRPr lang="en-US"/>
        </a:p>
      </dgm:t>
    </dgm:pt>
    <dgm:pt modelId="{EB730E4B-C92C-4C76-A6AC-A51A0CB21EC8}" type="sibTrans" cxnId="{28AE1B5C-055D-47C8-BD7D-9D52440680D5}">
      <dgm:prSet/>
      <dgm:spPr/>
      <dgm:t>
        <a:bodyPr/>
        <a:lstStyle/>
        <a:p>
          <a:endParaRPr lang="en-US"/>
        </a:p>
      </dgm:t>
    </dgm:pt>
    <dgm:pt modelId="{7523FF4B-65B9-4A87-9410-9C7A98B054B5}" type="pres">
      <dgm:prSet presAssocID="{2A1374AF-0F5E-45D7-BA6F-C601606FB81F}" presName="linear" presStyleCnt="0">
        <dgm:presLayoutVars>
          <dgm:animLvl val="lvl"/>
          <dgm:resizeHandles val="exact"/>
        </dgm:presLayoutVars>
      </dgm:prSet>
      <dgm:spPr/>
    </dgm:pt>
    <dgm:pt modelId="{7EF56C77-9919-4F9F-BF6F-0D63CFB9654A}" type="pres">
      <dgm:prSet presAssocID="{27CEC149-133D-4000-8876-5428E59C94E4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51A6C0DA-220F-419A-8058-78360519F2DC}" type="pres">
      <dgm:prSet presAssocID="{46A2AA2A-C395-4D80-986A-41FBF5E02B87}" presName="spacer" presStyleCnt="0"/>
      <dgm:spPr/>
    </dgm:pt>
    <dgm:pt modelId="{E906425B-0349-466A-812F-B8D03E0341C7}" type="pres">
      <dgm:prSet presAssocID="{1C0C29B4-10EC-4F3A-A827-9E984620FA88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17E9E3D0-09B2-491B-BF8A-3ED2ECA05579}" type="pres">
      <dgm:prSet presAssocID="{4489FCAB-B054-42E4-9A0C-FB2BFE26C004}" presName="spacer" presStyleCnt="0"/>
      <dgm:spPr/>
    </dgm:pt>
    <dgm:pt modelId="{6190C660-51F4-4CFA-BE59-E79C2364E50F}" type="pres">
      <dgm:prSet presAssocID="{AD1FC029-5184-481E-AE07-7D6EA053DEB9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9317AA35-1A89-48A5-9077-F9CDB8E20266}" type="pres">
      <dgm:prSet presAssocID="{1A9752F3-8761-4B20-BE72-648F11F76C79}" presName="spacer" presStyleCnt="0"/>
      <dgm:spPr/>
    </dgm:pt>
    <dgm:pt modelId="{EA7AA5FB-27DC-40BB-A3AC-417AC2BF4D4C}" type="pres">
      <dgm:prSet presAssocID="{D09D4852-4517-497D-8C5B-D09A4B5552A4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F59ECDD2-697B-471B-8F31-005E2AE1E8AE}" type="pres">
      <dgm:prSet presAssocID="{076D3FB0-AAAC-4AEF-8528-9022C2788B3A}" presName="spacer" presStyleCnt="0"/>
      <dgm:spPr/>
    </dgm:pt>
    <dgm:pt modelId="{7F7EA488-785B-4ADB-A14B-33792683A48D}" type="pres">
      <dgm:prSet presAssocID="{291048EF-CC9B-4D45-9D17-D122FE333095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A1AE6F07-47D6-4D71-BFCB-83622E9BC8F1}" type="pres">
      <dgm:prSet presAssocID="{8BC59500-13D0-499E-8B1D-23ED9B919B7F}" presName="spacer" presStyleCnt="0"/>
      <dgm:spPr/>
    </dgm:pt>
    <dgm:pt modelId="{68B2322F-0E53-409C-B3C0-73BAF18A6281}" type="pres">
      <dgm:prSet presAssocID="{847CE080-EC93-4AB2-AEA7-6D6311F23AD0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49B341D7-A457-42D5-80B8-B9A3E27E8AA2}" type="pres">
      <dgm:prSet presAssocID="{844DF3B9-1EC5-4765-8DF2-3FB050CC30C1}" presName="spacer" presStyleCnt="0"/>
      <dgm:spPr/>
    </dgm:pt>
    <dgm:pt modelId="{3A8CF7DD-1ACB-45CC-B5CF-6C3C26CB2BE9}" type="pres">
      <dgm:prSet presAssocID="{DB4C4BA4-A6FA-4B6C-A1CC-E499298BE0F0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D64B4B37-69D3-440B-B32C-98D44D20159D}" type="pres">
      <dgm:prSet presAssocID="{3129F45F-1CAA-4A5B-BB30-AA4BA4896E34}" presName="spacer" presStyleCnt="0"/>
      <dgm:spPr/>
    </dgm:pt>
    <dgm:pt modelId="{88BBDC26-9266-44D6-98C3-E108F1E7DFC9}" type="pres">
      <dgm:prSet presAssocID="{6E3EC7B4-E986-4147-8656-D8465E96822C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21968B05-CF76-486F-9961-20FF24822B8D}" type="presOf" srcId="{1C0C29B4-10EC-4F3A-A827-9E984620FA88}" destId="{E906425B-0349-466A-812F-B8D03E0341C7}" srcOrd="0" destOrd="0" presId="urn:microsoft.com/office/officeart/2005/8/layout/vList2"/>
    <dgm:cxn modelId="{F301BC06-76EA-45F0-920B-9401800A8F68}" type="presOf" srcId="{2A1374AF-0F5E-45D7-BA6F-C601606FB81F}" destId="{7523FF4B-65B9-4A87-9410-9C7A98B054B5}" srcOrd="0" destOrd="0" presId="urn:microsoft.com/office/officeart/2005/8/layout/vList2"/>
    <dgm:cxn modelId="{4861FA39-24B1-4131-A7F0-3EEE8FD9E576}" srcId="{2A1374AF-0F5E-45D7-BA6F-C601606FB81F}" destId="{847CE080-EC93-4AB2-AEA7-6D6311F23AD0}" srcOrd="5" destOrd="0" parTransId="{5A503133-F871-4D12-85EA-0FEAF07AA643}" sibTransId="{844DF3B9-1EC5-4765-8DF2-3FB050CC30C1}"/>
    <dgm:cxn modelId="{5DEEC83D-5522-4D96-80A1-6EE2ACA0EEB0}" srcId="{2A1374AF-0F5E-45D7-BA6F-C601606FB81F}" destId="{291048EF-CC9B-4D45-9D17-D122FE333095}" srcOrd="4" destOrd="0" parTransId="{83C18771-3095-4D57-9FD7-FE55D6F5B14D}" sibTransId="{8BC59500-13D0-499E-8B1D-23ED9B919B7F}"/>
    <dgm:cxn modelId="{28AE1B5C-055D-47C8-BD7D-9D52440680D5}" srcId="{2A1374AF-0F5E-45D7-BA6F-C601606FB81F}" destId="{6E3EC7B4-E986-4147-8656-D8465E96822C}" srcOrd="7" destOrd="0" parTransId="{3E5DE3A6-5FC1-46F0-BF4E-5A6A54C4DE29}" sibTransId="{EB730E4B-C92C-4C76-A6AC-A51A0CB21EC8}"/>
    <dgm:cxn modelId="{E84AE04B-35A1-450B-94D8-E3BD1C37A266}" type="presOf" srcId="{291048EF-CC9B-4D45-9D17-D122FE333095}" destId="{7F7EA488-785B-4ADB-A14B-33792683A48D}" srcOrd="0" destOrd="0" presId="urn:microsoft.com/office/officeart/2005/8/layout/vList2"/>
    <dgm:cxn modelId="{AFE0CC73-374D-47C3-823C-253B9CC032E4}" type="presOf" srcId="{847CE080-EC93-4AB2-AEA7-6D6311F23AD0}" destId="{68B2322F-0E53-409C-B3C0-73BAF18A6281}" srcOrd="0" destOrd="0" presId="urn:microsoft.com/office/officeart/2005/8/layout/vList2"/>
    <dgm:cxn modelId="{133FC375-876E-410C-BB35-DCC8C94E4A13}" srcId="{2A1374AF-0F5E-45D7-BA6F-C601606FB81F}" destId="{DB4C4BA4-A6FA-4B6C-A1CC-E499298BE0F0}" srcOrd="6" destOrd="0" parTransId="{75A02A72-4D94-4812-A7B7-FC179BD93141}" sibTransId="{3129F45F-1CAA-4A5B-BB30-AA4BA4896E34}"/>
    <dgm:cxn modelId="{BB587A7A-6C3A-4377-8FCC-BD00EE7E6360}" srcId="{2A1374AF-0F5E-45D7-BA6F-C601606FB81F}" destId="{27CEC149-133D-4000-8876-5428E59C94E4}" srcOrd="0" destOrd="0" parTransId="{4EA92EFB-7D8E-4BD2-872A-13238B5A9706}" sibTransId="{46A2AA2A-C395-4D80-986A-41FBF5E02B87}"/>
    <dgm:cxn modelId="{41B1BA8A-EBA0-4ED9-B58D-DD35F55F0BB0}" type="presOf" srcId="{DB4C4BA4-A6FA-4B6C-A1CC-E499298BE0F0}" destId="{3A8CF7DD-1ACB-45CC-B5CF-6C3C26CB2BE9}" srcOrd="0" destOrd="0" presId="urn:microsoft.com/office/officeart/2005/8/layout/vList2"/>
    <dgm:cxn modelId="{8BD7059A-59F8-4801-AE2B-B4BB814DDAB5}" srcId="{2A1374AF-0F5E-45D7-BA6F-C601606FB81F}" destId="{AD1FC029-5184-481E-AE07-7D6EA053DEB9}" srcOrd="2" destOrd="0" parTransId="{C153F9D7-2658-49F6-B913-6A4D63AE7206}" sibTransId="{1A9752F3-8761-4B20-BE72-648F11F76C79}"/>
    <dgm:cxn modelId="{BC017AA6-BFBD-4E69-90DB-C808D286A8DB}" srcId="{2A1374AF-0F5E-45D7-BA6F-C601606FB81F}" destId="{D09D4852-4517-497D-8C5B-D09A4B5552A4}" srcOrd="3" destOrd="0" parTransId="{D4BF025E-F35A-472B-AC6E-4C8EDA44D945}" sibTransId="{076D3FB0-AAAC-4AEF-8528-9022C2788B3A}"/>
    <dgm:cxn modelId="{EE1E09A8-CD97-4A5F-A9A1-2DEFF3A23EA1}" srcId="{2A1374AF-0F5E-45D7-BA6F-C601606FB81F}" destId="{1C0C29B4-10EC-4F3A-A827-9E984620FA88}" srcOrd="1" destOrd="0" parTransId="{4D33CD58-4717-401A-9A33-70A37047B6B2}" sibTransId="{4489FCAB-B054-42E4-9A0C-FB2BFE26C004}"/>
    <dgm:cxn modelId="{737801AA-D8E5-45E2-BD8A-ABF6878979F5}" type="presOf" srcId="{27CEC149-133D-4000-8876-5428E59C94E4}" destId="{7EF56C77-9919-4F9F-BF6F-0D63CFB9654A}" srcOrd="0" destOrd="0" presId="urn:microsoft.com/office/officeart/2005/8/layout/vList2"/>
    <dgm:cxn modelId="{485627B5-3147-4F32-8AEA-5B836489A0BC}" type="presOf" srcId="{AD1FC029-5184-481E-AE07-7D6EA053DEB9}" destId="{6190C660-51F4-4CFA-BE59-E79C2364E50F}" srcOrd="0" destOrd="0" presId="urn:microsoft.com/office/officeart/2005/8/layout/vList2"/>
    <dgm:cxn modelId="{60C9E2CE-0E20-4725-887D-57377817FE34}" type="presOf" srcId="{6E3EC7B4-E986-4147-8656-D8465E96822C}" destId="{88BBDC26-9266-44D6-98C3-E108F1E7DFC9}" srcOrd="0" destOrd="0" presId="urn:microsoft.com/office/officeart/2005/8/layout/vList2"/>
    <dgm:cxn modelId="{593534EA-EC1A-4A97-9D25-FCBFFE4FC2E1}" type="presOf" srcId="{D09D4852-4517-497D-8C5B-D09A4B5552A4}" destId="{EA7AA5FB-27DC-40BB-A3AC-417AC2BF4D4C}" srcOrd="0" destOrd="0" presId="urn:microsoft.com/office/officeart/2005/8/layout/vList2"/>
    <dgm:cxn modelId="{6B8696C5-BA87-4DD5-B5DC-5CE25CF4A379}" type="presParOf" srcId="{7523FF4B-65B9-4A87-9410-9C7A98B054B5}" destId="{7EF56C77-9919-4F9F-BF6F-0D63CFB9654A}" srcOrd="0" destOrd="0" presId="urn:microsoft.com/office/officeart/2005/8/layout/vList2"/>
    <dgm:cxn modelId="{8A27A810-7E8C-498D-A72F-EA6DD2624746}" type="presParOf" srcId="{7523FF4B-65B9-4A87-9410-9C7A98B054B5}" destId="{51A6C0DA-220F-419A-8058-78360519F2DC}" srcOrd="1" destOrd="0" presId="urn:microsoft.com/office/officeart/2005/8/layout/vList2"/>
    <dgm:cxn modelId="{913DA1D3-8F96-4E3A-8491-5F4825F052FD}" type="presParOf" srcId="{7523FF4B-65B9-4A87-9410-9C7A98B054B5}" destId="{E906425B-0349-466A-812F-B8D03E0341C7}" srcOrd="2" destOrd="0" presId="urn:microsoft.com/office/officeart/2005/8/layout/vList2"/>
    <dgm:cxn modelId="{DF00EE80-A228-4B1D-959D-B612A9AE215D}" type="presParOf" srcId="{7523FF4B-65B9-4A87-9410-9C7A98B054B5}" destId="{17E9E3D0-09B2-491B-BF8A-3ED2ECA05579}" srcOrd="3" destOrd="0" presId="urn:microsoft.com/office/officeart/2005/8/layout/vList2"/>
    <dgm:cxn modelId="{053F2994-9347-448A-98B3-B8B975C861FD}" type="presParOf" srcId="{7523FF4B-65B9-4A87-9410-9C7A98B054B5}" destId="{6190C660-51F4-4CFA-BE59-E79C2364E50F}" srcOrd="4" destOrd="0" presId="urn:microsoft.com/office/officeart/2005/8/layout/vList2"/>
    <dgm:cxn modelId="{533DED05-A36F-440C-830A-C57E052C185C}" type="presParOf" srcId="{7523FF4B-65B9-4A87-9410-9C7A98B054B5}" destId="{9317AA35-1A89-48A5-9077-F9CDB8E20266}" srcOrd="5" destOrd="0" presId="urn:microsoft.com/office/officeart/2005/8/layout/vList2"/>
    <dgm:cxn modelId="{DF252348-C9EE-49BF-816C-65DCBBEEABC4}" type="presParOf" srcId="{7523FF4B-65B9-4A87-9410-9C7A98B054B5}" destId="{EA7AA5FB-27DC-40BB-A3AC-417AC2BF4D4C}" srcOrd="6" destOrd="0" presId="urn:microsoft.com/office/officeart/2005/8/layout/vList2"/>
    <dgm:cxn modelId="{21AC3216-AC08-4B8E-8ED4-AFA7C310F0F3}" type="presParOf" srcId="{7523FF4B-65B9-4A87-9410-9C7A98B054B5}" destId="{F59ECDD2-697B-471B-8F31-005E2AE1E8AE}" srcOrd="7" destOrd="0" presId="urn:microsoft.com/office/officeart/2005/8/layout/vList2"/>
    <dgm:cxn modelId="{414E4517-3677-422E-A554-F5B7F6C5A8ED}" type="presParOf" srcId="{7523FF4B-65B9-4A87-9410-9C7A98B054B5}" destId="{7F7EA488-785B-4ADB-A14B-33792683A48D}" srcOrd="8" destOrd="0" presId="urn:microsoft.com/office/officeart/2005/8/layout/vList2"/>
    <dgm:cxn modelId="{DE4178D9-7E31-4261-B875-C0C87342E606}" type="presParOf" srcId="{7523FF4B-65B9-4A87-9410-9C7A98B054B5}" destId="{A1AE6F07-47D6-4D71-BFCB-83622E9BC8F1}" srcOrd="9" destOrd="0" presId="urn:microsoft.com/office/officeart/2005/8/layout/vList2"/>
    <dgm:cxn modelId="{EE3B9A93-15D3-4A0E-B219-315048D53EEC}" type="presParOf" srcId="{7523FF4B-65B9-4A87-9410-9C7A98B054B5}" destId="{68B2322F-0E53-409C-B3C0-73BAF18A6281}" srcOrd="10" destOrd="0" presId="urn:microsoft.com/office/officeart/2005/8/layout/vList2"/>
    <dgm:cxn modelId="{311301E3-E5BD-4020-841A-77273F1A0B38}" type="presParOf" srcId="{7523FF4B-65B9-4A87-9410-9C7A98B054B5}" destId="{49B341D7-A457-42D5-80B8-B9A3E27E8AA2}" srcOrd="11" destOrd="0" presId="urn:microsoft.com/office/officeart/2005/8/layout/vList2"/>
    <dgm:cxn modelId="{DA20DCCC-6335-4F08-960D-CA2D9796E0FF}" type="presParOf" srcId="{7523FF4B-65B9-4A87-9410-9C7A98B054B5}" destId="{3A8CF7DD-1ACB-45CC-B5CF-6C3C26CB2BE9}" srcOrd="12" destOrd="0" presId="urn:microsoft.com/office/officeart/2005/8/layout/vList2"/>
    <dgm:cxn modelId="{F64FBD90-AEF8-460A-8EA2-CDF46D9CFA6A}" type="presParOf" srcId="{7523FF4B-65B9-4A87-9410-9C7A98B054B5}" destId="{D64B4B37-69D3-440B-B32C-98D44D20159D}" srcOrd="13" destOrd="0" presId="urn:microsoft.com/office/officeart/2005/8/layout/vList2"/>
    <dgm:cxn modelId="{BF461AFA-57A0-4966-BE5A-AC4EC877DA4C}" type="presParOf" srcId="{7523FF4B-65B9-4A87-9410-9C7A98B054B5}" destId="{88BBDC26-9266-44D6-98C3-E108F1E7DFC9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23F902-EE38-4721-8622-182FF21C574B}">
      <dsp:nvSpPr>
        <dsp:cNvPr id="0" name=""/>
        <dsp:cNvSpPr/>
      </dsp:nvSpPr>
      <dsp:spPr>
        <a:xfrm>
          <a:off x="0" y="484"/>
          <a:ext cx="103816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756102-1B9D-4569-8025-2677FBC8DC9A}">
      <dsp:nvSpPr>
        <dsp:cNvPr id="0" name=""/>
        <dsp:cNvSpPr/>
      </dsp:nvSpPr>
      <dsp:spPr>
        <a:xfrm>
          <a:off x="0" y="484"/>
          <a:ext cx="10381673" cy="305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Less children in the session as it would be easier to set round each station. </a:t>
          </a:r>
          <a:endParaRPr lang="en-US" sz="1400" kern="1200"/>
        </a:p>
      </dsp:txBody>
      <dsp:txXfrm>
        <a:off x="0" y="484"/>
        <a:ext cx="10381673" cy="305334"/>
      </dsp:txXfrm>
    </dsp:sp>
    <dsp:sp modelId="{85162631-F69C-4280-A673-1AFDC933EAB1}">
      <dsp:nvSpPr>
        <dsp:cNvPr id="0" name=""/>
        <dsp:cNvSpPr/>
      </dsp:nvSpPr>
      <dsp:spPr>
        <a:xfrm>
          <a:off x="0" y="305819"/>
          <a:ext cx="103816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70D742-F2C8-47F1-B20E-EBAAB51297A1}">
      <dsp:nvSpPr>
        <dsp:cNvPr id="0" name=""/>
        <dsp:cNvSpPr/>
      </dsp:nvSpPr>
      <dsp:spPr>
        <a:xfrm>
          <a:off x="0" y="305819"/>
          <a:ext cx="10381673" cy="305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Possibly split the session as it was a bit too crowded. </a:t>
          </a:r>
          <a:endParaRPr lang="en-US" sz="1400" kern="1200"/>
        </a:p>
      </dsp:txBody>
      <dsp:txXfrm>
        <a:off x="0" y="305819"/>
        <a:ext cx="10381673" cy="305334"/>
      </dsp:txXfrm>
    </dsp:sp>
    <dsp:sp modelId="{ABAE93A6-2330-457B-BE4F-8FFC0436C624}">
      <dsp:nvSpPr>
        <dsp:cNvPr id="0" name=""/>
        <dsp:cNvSpPr/>
      </dsp:nvSpPr>
      <dsp:spPr>
        <a:xfrm>
          <a:off x="0" y="611153"/>
          <a:ext cx="103816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322761-E1F1-4E51-BF0F-3FED6CF983EE}">
      <dsp:nvSpPr>
        <dsp:cNvPr id="0" name=""/>
        <dsp:cNvSpPr/>
      </dsp:nvSpPr>
      <dsp:spPr>
        <a:xfrm>
          <a:off x="0" y="611153"/>
          <a:ext cx="10381673" cy="305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Keeping children focused on each task, but that's only because I had to write something. </a:t>
          </a:r>
          <a:endParaRPr lang="en-US" sz="1400" kern="1200"/>
        </a:p>
      </dsp:txBody>
      <dsp:txXfrm>
        <a:off x="0" y="611153"/>
        <a:ext cx="10381673" cy="305334"/>
      </dsp:txXfrm>
    </dsp:sp>
    <dsp:sp modelId="{56C7D5D9-565E-4D48-9910-B6788058443F}">
      <dsp:nvSpPr>
        <dsp:cNvPr id="0" name=""/>
        <dsp:cNvSpPr/>
      </dsp:nvSpPr>
      <dsp:spPr>
        <a:xfrm>
          <a:off x="0" y="916488"/>
          <a:ext cx="103816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1C624-8CA1-41A9-9FA8-872E572E3306}">
      <dsp:nvSpPr>
        <dsp:cNvPr id="0" name=""/>
        <dsp:cNvSpPr/>
      </dsp:nvSpPr>
      <dsp:spPr>
        <a:xfrm>
          <a:off x="0" y="916488"/>
          <a:ext cx="10381673" cy="305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More space to move around. </a:t>
          </a:r>
          <a:endParaRPr lang="en-US" sz="1400" kern="1200"/>
        </a:p>
      </dsp:txBody>
      <dsp:txXfrm>
        <a:off x="0" y="916488"/>
        <a:ext cx="10381673" cy="305334"/>
      </dsp:txXfrm>
    </dsp:sp>
    <dsp:sp modelId="{83B226BD-2618-45FE-8737-02C73E8BD090}">
      <dsp:nvSpPr>
        <dsp:cNvPr id="0" name=""/>
        <dsp:cNvSpPr/>
      </dsp:nvSpPr>
      <dsp:spPr>
        <a:xfrm>
          <a:off x="0" y="1221822"/>
          <a:ext cx="103816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84C7FA-D6FC-4D5B-8040-00756C8278F8}">
      <dsp:nvSpPr>
        <dsp:cNvPr id="0" name=""/>
        <dsp:cNvSpPr/>
      </dsp:nvSpPr>
      <dsp:spPr>
        <a:xfrm>
          <a:off x="0" y="1221822"/>
          <a:ext cx="10381673" cy="305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Less information to take in through the slides due to time. Allow us to view them electronically or via handouts. </a:t>
          </a:r>
          <a:endParaRPr lang="en-US" sz="1400" kern="1200"/>
        </a:p>
      </dsp:txBody>
      <dsp:txXfrm>
        <a:off x="0" y="1221822"/>
        <a:ext cx="10381673" cy="305334"/>
      </dsp:txXfrm>
    </dsp:sp>
    <dsp:sp modelId="{31FC4E6B-9F5D-4479-AB08-EF78DA362E12}">
      <dsp:nvSpPr>
        <dsp:cNvPr id="0" name=""/>
        <dsp:cNvSpPr/>
      </dsp:nvSpPr>
      <dsp:spPr>
        <a:xfrm>
          <a:off x="0" y="1527157"/>
          <a:ext cx="103816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A25DD-E35C-4E73-9D25-993A3BF45595}">
      <dsp:nvSpPr>
        <dsp:cNvPr id="0" name=""/>
        <dsp:cNvSpPr/>
      </dsp:nvSpPr>
      <dsp:spPr>
        <a:xfrm>
          <a:off x="0" y="1527157"/>
          <a:ext cx="10381673" cy="305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A little longer.</a:t>
          </a:r>
          <a:endParaRPr lang="en-US" sz="1400" kern="1200"/>
        </a:p>
      </dsp:txBody>
      <dsp:txXfrm>
        <a:off x="0" y="1527157"/>
        <a:ext cx="10381673" cy="305334"/>
      </dsp:txXfrm>
    </dsp:sp>
    <dsp:sp modelId="{50E284E3-B1F8-4DF1-A012-40DF90C789A9}">
      <dsp:nvSpPr>
        <dsp:cNvPr id="0" name=""/>
        <dsp:cNvSpPr/>
      </dsp:nvSpPr>
      <dsp:spPr>
        <a:xfrm>
          <a:off x="0" y="1832491"/>
          <a:ext cx="103816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82A320-F4E4-47E0-B711-06ADC7B7C965}">
      <dsp:nvSpPr>
        <dsp:cNvPr id="0" name=""/>
        <dsp:cNvSpPr/>
      </dsp:nvSpPr>
      <dsp:spPr>
        <a:xfrm>
          <a:off x="0" y="1832491"/>
          <a:ext cx="10381673" cy="305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More complex taster to challenge all.</a:t>
          </a:r>
          <a:endParaRPr lang="en-US" sz="1400" kern="1200"/>
        </a:p>
      </dsp:txBody>
      <dsp:txXfrm>
        <a:off x="0" y="1832491"/>
        <a:ext cx="10381673" cy="305334"/>
      </dsp:txXfrm>
    </dsp:sp>
    <dsp:sp modelId="{35F84C82-7D24-4B65-8ECA-2545604D6AB4}">
      <dsp:nvSpPr>
        <dsp:cNvPr id="0" name=""/>
        <dsp:cNvSpPr/>
      </dsp:nvSpPr>
      <dsp:spPr>
        <a:xfrm>
          <a:off x="0" y="2137826"/>
          <a:ext cx="103816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C47EF5-4934-41DB-AFAE-3CEE78D95BC5}">
      <dsp:nvSpPr>
        <dsp:cNvPr id="0" name=""/>
        <dsp:cNvSpPr/>
      </dsp:nvSpPr>
      <dsp:spPr>
        <a:xfrm>
          <a:off x="0" y="2137826"/>
          <a:ext cx="10381673" cy="305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Notice of session.</a:t>
          </a:r>
          <a:endParaRPr lang="en-US" sz="1400" kern="1200"/>
        </a:p>
      </dsp:txBody>
      <dsp:txXfrm>
        <a:off x="0" y="2137826"/>
        <a:ext cx="10381673" cy="305334"/>
      </dsp:txXfrm>
    </dsp:sp>
    <dsp:sp modelId="{B25738A4-FCED-4A2F-A35A-69CF3EDA982D}">
      <dsp:nvSpPr>
        <dsp:cNvPr id="0" name=""/>
        <dsp:cNvSpPr/>
      </dsp:nvSpPr>
      <dsp:spPr>
        <a:xfrm>
          <a:off x="0" y="2443160"/>
          <a:ext cx="103816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2247F0-F0FC-4514-B13B-90429C103CD8}">
      <dsp:nvSpPr>
        <dsp:cNvPr id="0" name=""/>
        <dsp:cNvSpPr/>
      </dsp:nvSpPr>
      <dsp:spPr>
        <a:xfrm>
          <a:off x="0" y="2443160"/>
          <a:ext cx="10381673" cy="305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Explaining to the children as well as the parents the benefits of staying active. </a:t>
          </a:r>
          <a:endParaRPr lang="en-US" sz="1400" kern="1200"/>
        </a:p>
      </dsp:txBody>
      <dsp:txXfrm>
        <a:off x="0" y="2443160"/>
        <a:ext cx="10381673" cy="305334"/>
      </dsp:txXfrm>
    </dsp:sp>
    <dsp:sp modelId="{314B8818-110A-4CAA-AEC0-8C985388CBCD}">
      <dsp:nvSpPr>
        <dsp:cNvPr id="0" name=""/>
        <dsp:cNvSpPr/>
      </dsp:nvSpPr>
      <dsp:spPr>
        <a:xfrm>
          <a:off x="0" y="2748495"/>
          <a:ext cx="103816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B2B1E1-B97F-48E8-A4D7-5637F87E522A}">
      <dsp:nvSpPr>
        <dsp:cNvPr id="0" name=""/>
        <dsp:cNvSpPr/>
      </dsp:nvSpPr>
      <dsp:spPr>
        <a:xfrm>
          <a:off x="0" y="2748495"/>
          <a:ext cx="10381673" cy="305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More parents.</a:t>
          </a:r>
          <a:endParaRPr lang="en-US" sz="1400" kern="1200"/>
        </a:p>
      </dsp:txBody>
      <dsp:txXfrm>
        <a:off x="0" y="2748495"/>
        <a:ext cx="10381673" cy="305334"/>
      </dsp:txXfrm>
    </dsp:sp>
    <dsp:sp modelId="{C1089C3B-406E-4C28-995C-70CDBD962654}">
      <dsp:nvSpPr>
        <dsp:cNvPr id="0" name=""/>
        <dsp:cNvSpPr/>
      </dsp:nvSpPr>
      <dsp:spPr>
        <a:xfrm>
          <a:off x="0" y="3053829"/>
          <a:ext cx="103816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4634F2-60EE-411D-9750-9D74DEBE7885}">
      <dsp:nvSpPr>
        <dsp:cNvPr id="0" name=""/>
        <dsp:cNvSpPr/>
      </dsp:nvSpPr>
      <dsp:spPr>
        <a:xfrm>
          <a:off x="0" y="3053829"/>
          <a:ext cx="10381673" cy="305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Better technology only because I had to write something.</a:t>
          </a:r>
          <a:endParaRPr lang="en-US" sz="1400" kern="1200"/>
        </a:p>
      </dsp:txBody>
      <dsp:txXfrm>
        <a:off x="0" y="3053829"/>
        <a:ext cx="10381673" cy="305334"/>
      </dsp:txXfrm>
    </dsp:sp>
    <dsp:sp modelId="{C26AC167-DA7A-4FAF-97E3-EBF39E9CEA2F}">
      <dsp:nvSpPr>
        <dsp:cNvPr id="0" name=""/>
        <dsp:cNvSpPr/>
      </dsp:nvSpPr>
      <dsp:spPr>
        <a:xfrm>
          <a:off x="0" y="3359164"/>
          <a:ext cx="103816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31D1A-E58F-4AED-8F29-AB3CE19579B2}">
      <dsp:nvSpPr>
        <dsp:cNvPr id="0" name=""/>
        <dsp:cNvSpPr/>
      </dsp:nvSpPr>
      <dsp:spPr>
        <a:xfrm>
          <a:off x="0" y="3359164"/>
          <a:ext cx="10381673" cy="305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Not sure how activity in early childhood relates to neurodevelopmental disorders? ADHD etc</a:t>
          </a:r>
          <a:endParaRPr lang="en-US" sz="1400" kern="1200"/>
        </a:p>
      </dsp:txBody>
      <dsp:txXfrm>
        <a:off x="0" y="3359164"/>
        <a:ext cx="10381673" cy="305334"/>
      </dsp:txXfrm>
    </dsp:sp>
    <dsp:sp modelId="{7498FA64-A64D-4E29-B2EC-57E90544F795}">
      <dsp:nvSpPr>
        <dsp:cNvPr id="0" name=""/>
        <dsp:cNvSpPr/>
      </dsp:nvSpPr>
      <dsp:spPr>
        <a:xfrm>
          <a:off x="0" y="3664498"/>
          <a:ext cx="103816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472B3B-F0AC-48C3-AEC5-8F3DDA68DD2E}">
      <dsp:nvSpPr>
        <dsp:cNvPr id="0" name=""/>
        <dsp:cNvSpPr/>
      </dsp:nvSpPr>
      <dsp:spPr>
        <a:xfrm>
          <a:off x="0" y="3664498"/>
          <a:ext cx="10381673" cy="305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More sessions. The content is excellent. Outdoor session Summer. </a:t>
          </a:r>
          <a:endParaRPr lang="en-US" sz="1400" kern="1200"/>
        </a:p>
      </dsp:txBody>
      <dsp:txXfrm>
        <a:off x="0" y="3664498"/>
        <a:ext cx="10381673" cy="305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494CD0-7824-4FBA-9E97-E158BC9EFA7D}">
      <dsp:nvSpPr>
        <dsp:cNvPr id="0" name=""/>
        <dsp:cNvSpPr/>
      </dsp:nvSpPr>
      <dsp:spPr>
        <a:xfrm>
          <a:off x="0" y="4017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I love coming to all.</a:t>
          </a:r>
          <a:endParaRPr lang="en-US" sz="1000" kern="1200"/>
        </a:p>
      </dsp:txBody>
      <dsp:txXfrm>
        <a:off x="11423" y="413213"/>
        <a:ext cx="6605958" cy="211154"/>
      </dsp:txXfrm>
    </dsp:sp>
    <dsp:sp modelId="{6D07CFD9-92B2-48EB-A9B4-18FC7F279AE8}">
      <dsp:nvSpPr>
        <dsp:cNvPr id="0" name=""/>
        <dsp:cNvSpPr/>
      </dsp:nvSpPr>
      <dsp:spPr>
        <a:xfrm>
          <a:off x="0" y="6645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-197619"/>
                <a:satOff val="947"/>
                <a:lumOff val="876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"/>
                <a:satOff val="947"/>
                <a:lumOff val="87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How to improve concentration, Reading, Spelling.</a:t>
          </a:r>
          <a:endParaRPr lang="en-US" sz="1000" kern="1200"/>
        </a:p>
      </dsp:txBody>
      <dsp:txXfrm>
        <a:off x="11423" y="676013"/>
        <a:ext cx="6605958" cy="211154"/>
      </dsp:txXfrm>
    </dsp:sp>
    <dsp:sp modelId="{BD600AB9-0C39-40E5-9557-A0F7A0743C50}">
      <dsp:nvSpPr>
        <dsp:cNvPr id="0" name=""/>
        <dsp:cNvSpPr/>
      </dsp:nvSpPr>
      <dsp:spPr>
        <a:xfrm>
          <a:off x="0" y="9273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-395238"/>
                <a:satOff val="1893"/>
                <a:lumOff val="1752"/>
                <a:alphaOff val="0"/>
                <a:tint val="96000"/>
                <a:lumMod val="100000"/>
              </a:schemeClr>
            </a:gs>
            <a:gs pos="78000">
              <a:schemeClr val="accent2">
                <a:hueOff val="-395238"/>
                <a:satOff val="1893"/>
                <a:lumOff val="175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Diet/Nutrition.</a:t>
          </a:r>
          <a:endParaRPr lang="en-US" sz="1000" kern="1200"/>
        </a:p>
      </dsp:txBody>
      <dsp:txXfrm>
        <a:off x="11423" y="938813"/>
        <a:ext cx="6605958" cy="211154"/>
      </dsp:txXfrm>
    </dsp:sp>
    <dsp:sp modelId="{23D69DBD-800B-43B0-961A-D6384E506F39}">
      <dsp:nvSpPr>
        <dsp:cNvPr id="0" name=""/>
        <dsp:cNvSpPr/>
      </dsp:nvSpPr>
      <dsp:spPr>
        <a:xfrm>
          <a:off x="0" y="11901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-592857"/>
                <a:satOff val="2840"/>
                <a:lumOff val="2627"/>
                <a:alphaOff val="0"/>
                <a:tint val="96000"/>
                <a:lumMod val="100000"/>
              </a:schemeClr>
            </a:gs>
            <a:gs pos="78000">
              <a:schemeClr val="accent2">
                <a:hueOff val="-592857"/>
                <a:satOff val="2840"/>
                <a:lumOff val="262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What he has been up to day to day. </a:t>
          </a:r>
          <a:endParaRPr lang="en-US" sz="1000" kern="1200"/>
        </a:p>
      </dsp:txBody>
      <dsp:txXfrm>
        <a:off x="11423" y="1201613"/>
        <a:ext cx="6605958" cy="211154"/>
      </dsp:txXfrm>
    </dsp:sp>
    <dsp:sp modelId="{6852CC48-629F-4507-8F28-AC49C7FD42AB}">
      <dsp:nvSpPr>
        <dsp:cNvPr id="0" name=""/>
        <dsp:cNvSpPr/>
      </dsp:nvSpPr>
      <dsp:spPr>
        <a:xfrm>
          <a:off x="0" y="14529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-790476"/>
                <a:satOff val="3787"/>
                <a:lumOff val="3503"/>
                <a:alphaOff val="0"/>
                <a:tint val="96000"/>
                <a:lumMod val="100000"/>
              </a:schemeClr>
            </a:gs>
            <a:gs pos="78000">
              <a:schemeClr val="accent2">
                <a:hueOff val="-790476"/>
                <a:satOff val="3787"/>
                <a:lumOff val="350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How to help him develop. </a:t>
          </a:r>
          <a:endParaRPr lang="en-US" sz="1000" kern="1200"/>
        </a:p>
      </dsp:txBody>
      <dsp:txXfrm>
        <a:off x="11423" y="1464413"/>
        <a:ext cx="6605958" cy="211154"/>
      </dsp:txXfrm>
    </dsp:sp>
    <dsp:sp modelId="{76BED457-625A-4E52-9C8D-9767637F3482}">
      <dsp:nvSpPr>
        <dsp:cNvPr id="0" name=""/>
        <dsp:cNvSpPr/>
      </dsp:nvSpPr>
      <dsp:spPr>
        <a:xfrm>
          <a:off x="0" y="17157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Anything always helps. </a:t>
          </a:r>
          <a:endParaRPr lang="en-US" sz="1000" kern="1200"/>
        </a:p>
      </dsp:txBody>
      <dsp:txXfrm>
        <a:off x="11423" y="1727213"/>
        <a:ext cx="6605958" cy="211154"/>
      </dsp:txXfrm>
    </dsp:sp>
    <dsp:sp modelId="{96B0FA8F-6095-4277-A206-13D99C9FF6C5}">
      <dsp:nvSpPr>
        <dsp:cNvPr id="0" name=""/>
        <dsp:cNvSpPr/>
      </dsp:nvSpPr>
      <dsp:spPr>
        <a:xfrm>
          <a:off x="0" y="19785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-1185714"/>
                <a:satOff val="5680"/>
                <a:lumOff val="5255"/>
                <a:alphaOff val="0"/>
                <a:tint val="96000"/>
                <a:lumMod val="100000"/>
              </a:schemeClr>
            </a:gs>
            <a:gs pos="78000">
              <a:schemeClr val="accent2">
                <a:hueOff val="-1185714"/>
                <a:satOff val="5680"/>
                <a:lumOff val="525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Getting home to try things in different ways and with different sized equipment and to at least have a go. </a:t>
          </a:r>
          <a:endParaRPr lang="en-US" sz="1000" kern="1200"/>
        </a:p>
      </dsp:txBody>
      <dsp:txXfrm>
        <a:off x="11423" y="1990013"/>
        <a:ext cx="6605958" cy="211154"/>
      </dsp:txXfrm>
    </dsp:sp>
    <dsp:sp modelId="{707C23CF-F31F-481C-A3BD-F16687321697}">
      <dsp:nvSpPr>
        <dsp:cNvPr id="0" name=""/>
        <dsp:cNvSpPr/>
      </dsp:nvSpPr>
      <dsp:spPr>
        <a:xfrm>
          <a:off x="0" y="22413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-1383333"/>
                <a:satOff val="6627"/>
                <a:lumOff val="6131"/>
                <a:alphaOff val="0"/>
                <a:tint val="96000"/>
                <a:lumMod val="100000"/>
              </a:schemeClr>
            </a:gs>
            <a:gs pos="78000">
              <a:schemeClr val="accent2">
                <a:hueOff val="-1383333"/>
                <a:satOff val="6627"/>
                <a:lumOff val="613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Anything that will help her development.</a:t>
          </a:r>
          <a:endParaRPr lang="en-US" sz="1000" kern="1200"/>
        </a:p>
      </dsp:txBody>
      <dsp:txXfrm>
        <a:off x="11423" y="2252813"/>
        <a:ext cx="6605958" cy="211154"/>
      </dsp:txXfrm>
    </dsp:sp>
    <dsp:sp modelId="{03105594-2690-4CFC-A219-8B514F45C917}">
      <dsp:nvSpPr>
        <dsp:cNvPr id="0" name=""/>
        <dsp:cNvSpPr/>
      </dsp:nvSpPr>
      <dsp:spPr>
        <a:xfrm>
          <a:off x="0" y="25041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-1580953"/>
                <a:satOff val="7573"/>
                <a:lumOff val="7006"/>
                <a:alphaOff val="0"/>
                <a:tint val="96000"/>
                <a:lumMod val="100000"/>
              </a:schemeClr>
            </a:gs>
            <a:gs pos="78000">
              <a:schemeClr val="accent2">
                <a:hueOff val="-1580953"/>
                <a:satOff val="7573"/>
                <a:lumOff val="700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Not for me per say but online safety including the children.</a:t>
          </a:r>
          <a:endParaRPr lang="en-US" sz="1000" kern="1200"/>
        </a:p>
      </dsp:txBody>
      <dsp:txXfrm>
        <a:off x="11423" y="2515613"/>
        <a:ext cx="6605958" cy="211154"/>
      </dsp:txXfrm>
    </dsp:sp>
    <dsp:sp modelId="{34DE7B91-1902-4A70-818F-78B418D96F23}">
      <dsp:nvSpPr>
        <dsp:cNvPr id="0" name=""/>
        <dsp:cNvSpPr/>
      </dsp:nvSpPr>
      <dsp:spPr>
        <a:xfrm>
          <a:off x="0" y="27669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-1778572"/>
                <a:satOff val="8520"/>
                <a:lumOff val="7882"/>
                <a:alphaOff val="0"/>
                <a:tint val="96000"/>
                <a:lumMod val="100000"/>
              </a:schemeClr>
            </a:gs>
            <a:gs pos="78000">
              <a:schemeClr val="accent2">
                <a:hueOff val="-1778572"/>
                <a:satOff val="8520"/>
                <a:lumOff val="788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Online safety.</a:t>
          </a:r>
          <a:endParaRPr lang="en-US" sz="1000" kern="1200"/>
        </a:p>
      </dsp:txBody>
      <dsp:txXfrm>
        <a:off x="11423" y="2778413"/>
        <a:ext cx="6605958" cy="211154"/>
      </dsp:txXfrm>
    </dsp:sp>
    <dsp:sp modelId="{B8215988-72A8-4765-993D-0DD0C8452AB7}">
      <dsp:nvSpPr>
        <dsp:cNvPr id="0" name=""/>
        <dsp:cNvSpPr/>
      </dsp:nvSpPr>
      <dsp:spPr>
        <a:xfrm>
          <a:off x="0" y="30297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Anything that could benefit my child.</a:t>
          </a:r>
          <a:endParaRPr lang="en-US" sz="1000" kern="1200"/>
        </a:p>
      </dsp:txBody>
      <dsp:txXfrm>
        <a:off x="11423" y="3041213"/>
        <a:ext cx="6605958" cy="211154"/>
      </dsp:txXfrm>
    </dsp:sp>
    <dsp:sp modelId="{33EF5E7A-20AB-44EB-94BD-F9A22311A3D5}">
      <dsp:nvSpPr>
        <dsp:cNvPr id="0" name=""/>
        <dsp:cNvSpPr/>
      </dsp:nvSpPr>
      <dsp:spPr>
        <a:xfrm>
          <a:off x="0" y="32925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-2173810"/>
                <a:satOff val="10413"/>
                <a:lumOff val="9634"/>
                <a:alphaOff val="0"/>
                <a:tint val="96000"/>
                <a:lumMod val="100000"/>
              </a:schemeClr>
            </a:gs>
            <a:gs pos="78000">
              <a:schemeClr val="accent2">
                <a:hueOff val="-2173810"/>
                <a:satOff val="10413"/>
                <a:lumOff val="963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remembering to practice non-dominant hand/foot.</a:t>
          </a:r>
          <a:endParaRPr lang="en-US" sz="1000" kern="1200"/>
        </a:p>
      </dsp:txBody>
      <dsp:txXfrm>
        <a:off x="11423" y="3304013"/>
        <a:ext cx="6605958" cy="211154"/>
      </dsp:txXfrm>
    </dsp:sp>
    <dsp:sp modelId="{B4876B56-2602-4071-97F2-398CB471D958}">
      <dsp:nvSpPr>
        <dsp:cNvPr id="0" name=""/>
        <dsp:cNvSpPr/>
      </dsp:nvSpPr>
      <dsp:spPr>
        <a:xfrm>
          <a:off x="0" y="35553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-2371429"/>
                <a:satOff val="11360"/>
                <a:lumOff val="10510"/>
                <a:alphaOff val="0"/>
                <a:tint val="96000"/>
                <a:lumMod val="100000"/>
              </a:schemeClr>
            </a:gs>
            <a:gs pos="78000">
              <a:schemeClr val="accent2">
                <a:hueOff val="-2371429"/>
                <a:satOff val="11360"/>
                <a:lumOff val="1051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Lots more throwing and catching for us all.</a:t>
          </a:r>
          <a:endParaRPr lang="en-US" sz="1000" kern="1200"/>
        </a:p>
      </dsp:txBody>
      <dsp:txXfrm>
        <a:off x="11423" y="3566813"/>
        <a:ext cx="6605958" cy="211154"/>
      </dsp:txXfrm>
    </dsp:sp>
    <dsp:sp modelId="{1FC378AD-1283-4954-9D2A-880AD9243872}">
      <dsp:nvSpPr>
        <dsp:cNvPr id="0" name=""/>
        <dsp:cNvSpPr/>
      </dsp:nvSpPr>
      <dsp:spPr>
        <a:xfrm>
          <a:off x="0" y="38181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-2569048"/>
                <a:satOff val="12307"/>
                <a:lumOff val="11385"/>
                <a:alphaOff val="0"/>
                <a:tint val="96000"/>
                <a:lumMod val="100000"/>
              </a:schemeClr>
            </a:gs>
            <a:gs pos="78000">
              <a:schemeClr val="accent2">
                <a:hueOff val="-2569048"/>
                <a:satOff val="12307"/>
                <a:lumOff val="1138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Literacy and reading.</a:t>
          </a:r>
          <a:endParaRPr lang="en-US" sz="1000" kern="1200"/>
        </a:p>
      </dsp:txBody>
      <dsp:txXfrm>
        <a:off x="11423" y="3829613"/>
        <a:ext cx="6605958" cy="211154"/>
      </dsp:txXfrm>
    </dsp:sp>
    <dsp:sp modelId="{EF0520E0-B438-406C-8829-9A3E294F2F17}">
      <dsp:nvSpPr>
        <dsp:cNvPr id="0" name=""/>
        <dsp:cNvSpPr/>
      </dsp:nvSpPr>
      <dsp:spPr>
        <a:xfrm>
          <a:off x="0" y="40809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-2766667"/>
                <a:satOff val="13253"/>
                <a:lumOff val="12261"/>
                <a:alphaOff val="0"/>
                <a:tint val="96000"/>
                <a:lumMod val="100000"/>
              </a:schemeClr>
            </a:gs>
            <a:gs pos="78000">
              <a:schemeClr val="accent2">
                <a:hueOff val="-2766667"/>
                <a:satOff val="13253"/>
                <a:lumOff val="1226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More ball play.</a:t>
          </a:r>
          <a:endParaRPr lang="en-US" sz="1000" kern="1200"/>
        </a:p>
      </dsp:txBody>
      <dsp:txXfrm>
        <a:off x="11423" y="4092413"/>
        <a:ext cx="6605958" cy="211154"/>
      </dsp:txXfrm>
    </dsp:sp>
    <dsp:sp modelId="{C8A99569-A8B1-4E49-8133-DB51F993814A}">
      <dsp:nvSpPr>
        <dsp:cNvPr id="0" name=""/>
        <dsp:cNvSpPr/>
      </dsp:nvSpPr>
      <dsp:spPr>
        <a:xfrm>
          <a:off x="0" y="4343790"/>
          <a:ext cx="6628804" cy="2340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Anything – I really enjoy the Come Learn with Me sessions.</a:t>
          </a:r>
          <a:endParaRPr lang="en-US" sz="1000" kern="1200"/>
        </a:p>
      </dsp:txBody>
      <dsp:txXfrm>
        <a:off x="11423" y="4355213"/>
        <a:ext cx="6605958" cy="2111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F56C77-9919-4F9F-BF6F-0D63CFB9654A}">
      <dsp:nvSpPr>
        <dsp:cNvPr id="0" name=""/>
        <dsp:cNvSpPr/>
      </dsp:nvSpPr>
      <dsp:spPr>
        <a:xfrm>
          <a:off x="0" y="57090"/>
          <a:ext cx="6628804" cy="5703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Practice fundamental movement skills.</a:t>
          </a:r>
          <a:endParaRPr lang="en-US" sz="1500" kern="1200"/>
        </a:p>
      </dsp:txBody>
      <dsp:txXfrm>
        <a:off x="27843" y="84933"/>
        <a:ext cx="6573118" cy="514689"/>
      </dsp:txXfrm>
    </dsp:sp>
    <dsp:sp modelId="{E906425B-0349-466A-812F-B8D03E0341C7}">
      <dsp:nvSpPr>
        <dsp:cNvPr id="0" name=""/>
        <dsp:cNvSpPr/>
      </dsp:nvSpPr>
      <dsp:spPr>
        <a:xfrm>
          <a:off x="0" y="670665"/>
          <a:ext cx="6628804" cy="570375"/>
        </a:xfrm>
        <a:prstGeom prst="roundRect">
          <a:avLst/>
        </a:prstGeom>
        <a:gradFill rotWithShape="0">
          <a:gsLst>
            <a:gs pos="0">
              <a:schemeClr val="accent2">
                <a:hueOff val="-423469"/>
                <a:satOff val="2029"/>
                <a:lumOff val="1877"/>
                <a:alphaOff val="0"/>
                <a:tint val="96000"/>
                <a:lumMod val="100000"/>
              </a:schemeClr>
            </a:gs>
            <a:gs pos="78000">
              <a:schemeClr val="accent2">
                <a:hueOff val="-423469"/>
                <a:satOff val="2029"/>
                <a:lumOff val="187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Any other parent and grandparent session.</a:t>
          </a:r>
          <a:endParaRPr lang="en-US" sz="1500" kern="1200"/>
        </a:p>
      </dsp:txBody>
      <dsp:txXfrm>
        <a:off x="27843" y="698508"/>
        <a:ext cx="6573118" cy="514689"/>
      </dsp:txXfrm>
    </dsp:sp>
    <dsp:sp modelId="{6190C660-51F4-4CFA-BE59-E79C2364E50F}">
      <dsp:nvSpPr>
        <dsp:cNvPr id="0" name=""/>
        <dsp:cNvSpPr/>
      </dsp:nvSpPr>
      <dsp:spPr>
        <a:xfrm>
          <a:off x="0" y="1284240"/>
          <a:ext cx="6628804" cy="570375"/>
        </a:xfrm>
        <a:prstGeom prst="roundRect">
          <a:avLst/>
        </a:prstGeom>
        <a:gradFill rotWithShape="0">
          <a:gsLst>
            <a:gs pos="0">
              <a:schemeClr val="accent2">
                <a:hueOff val="-846939"/>
                <a:satOff val="4057"/>
                <a:lumOff val="3753"/>
                <a:alphaOff val="0"/>
                <a:tint val="96000"/>
                <a:lumMod val="100000"/>
              </a:schemeClr>
            </a:gs>
            <a:gs pos="78000">
              <a:schemeClr val="accent2">
                <a:hueOff val="-846939"/>
                <a:satOff val="4057"/>
                <a:lumOff val="37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Updates on what he is up to.  We have really enjoyed this session, thank you.</a:t>
          </a:r>
          <a:endParaRPr lang="en-US" sz="1500" kern="1200"/>
        </a:p>
      </dsp:txBody>
      <dsp:txXfrm>
        <a:off x="27843" y="1312083"/>
        <a:ext cx="6573118" cy="514689"/>
      </dsp:txXfrm>
    </dsp:sp>
    <dsp:sp modelId="{EA7AA5FB-27DC-40BB-A3AC-417AC2BF4D4C}">
      <dsp:nvSpPr>
        <dsp:cNvPr id="0" name=""/>
        <dsp:cNvSpPr/>
      </dsp:nvSpPr>
      <dsp:spPr>
        <a:xfrm>
          <a:off x="0" y="1897815"/>
          <a:ext cx="6628804" cy="570375"/>
        </a:xfrm>
        <a:prstGeom prst="roundRect">
          <a:avLst/>
        </a:prstGeom>
        <a:gradFill rotWithShape="0">
          <a:gsLst>
            <a:gs pos="0">
              <a:schemeClr val="accent2">
                <a:hueOff val="-1270408"/>
                <a:satOff val="6086"/>
                <a:lumOff val="5630"/>
                <a:alphaOff val="0"/>
                <a:tint val="96000"/>
                <a:lumMod val="100000"/>
              </a:schemeClr>
            </a:gs>
            <a:gs pos="78000">
              <a:schemeClr val="accent2">
                <a:hueOff val="-1270408"/>
                <a:satOff val="6086"/>
                <a:lumOff val="563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Other things being taught this term and next term.</a:t>
          </a:r>
          <a:endParaRPr lang="en-US" sz="1500" kern="1200"/>
        </a:p>
      </dsp:txBody>
      <dsp:txXfrm>
        <a:off x="27843" y="1925658"/>
        <a:ext cx="6573118" cy="514689"/>
      </dsp:txXfrm>
    </dsp:sp>
    <dsp:sp modelId="{7F7EA488-785B-4ADB-A14B-33792683A48D}">
      <dsp:nvSpPr>
        <dsp:cNvPr id="0" name=""/>
        <dsp:cNvSpPr/>
      </dsp:nvSpPr>
      <dsp:spPr>
        <a:xfrm>
          <a:off x="0" y="2511390"/>
          <a:ext cx="6628804" cy="570375"/>
        </a:xfrm>
        <a:prstGeom prst="roundRect">
          <a:avLst/>
        </a:prstGeom>
        <a:gradFill rotWithShape="0">
          <a:gsLst>
            <a:gs pos="0">
              <a:schemeClr val="accent2">
                <a:hueOff val="-1693878"/>
                <a:satOff val="8114"/>
                <a:lumOff val="7507"/>
                <a:alphaOff val="0"/>
                <a:tint val="96000"/>
                <a:lumMod val="100000"/>
              </a:schemeClr>
            </a:gs>
            <a:gs pos="78000">
              <a:schemeClr val="accent2">
                <a:hueOff val="-1693878"/>
                <a:satOff val="8114"/>
                <a:lumOff val="750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Mental health development.</a:t>
          </a:r>
          <a:endParaRPr lang="en-US" sz="1500" kern="1200"/>
        </a:p>
      </dsp:txBody>
      <dsp:txXfrm>
        <a:off x="27843" y="2539233"/>
        <a:ext cx="6573118" cy="514689"/>
      </dsp:txXfrm>
    </dsp:sp>
    <dsp:sp modelId="{68B2322F-0E53-409C-B3C0-73BAF18A6281}">
      <dsp:nvSpPr>
        <dsp:cNvPr id="0" name=""/>
        <dsp:cNvSpPr/>
      </dsp:nvSpPr>
      <dsp:spPr>
        <a:xfrm>
          <a:off x="0" y="3124965"/>
          <a:ext cx="6628804" cy="570375"/>
        </a:xfrm>
        <a:prstGeom prst="roundRect">
          <a:avLst/>
        </a:prstGeom>
        <a:gradFill rotWithShape="0">
          <a:gsLst>
            <a:gs pos="0">
              <a:schemeClr val="accent2">
                <a:hueOff val="-2117347"/>
                <a:satOff val="10143"/>
                <a:lumOff val="9384"/>
                <a:alphaOff val="0"/>
                <a:tint val="96000"/>
                <a:lumMod val="100000"/>
              </a:schemeClr>
            </a:gs>
            <a:gs pos="78000">
              <a:schemeClr val="accent2">
                <a:hueOff val="-2117347"/>
                <a:satOff val="10143"/>
                <a:lumOff val="93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Times tables.</a:t>
          </a:r>
          <a:endParaRPr lang="en-US" sz="1500" kern="1200"/>
        </a:p>
      </dsp:txBody>
      <dsp:txXfrm>
        <a:off x="27843" y="3152808"/>
        <a:ext cx="6573118" cy="514689"/>
      </dsp:txXfrm>
    </dsp:sp>
    <dsp:sp modelId="{3A8CF7DD-1ACB-45CC-B5CF-6C3C26CB2BE9}">
      <dsp:nvSpPr>
        <dsp:cNvPr id="0" name=""/>
        <dsp:cNvSpPr/>
      </dsp:nvSpPr>
      <dsp:spPr>
        <a:xfrm>
          <a:off x="0" y="3738540"/>
          <a:ext cx="6628804" cy="570375"/>
        </a:xfrm>
        <a:prstGeom prst="roundRect">
          <a:avLst/>
        </a:prstGeom>
        <a:gradFill rotWithShape="0">
          <a:gsLst>
            <a:gs pos="0">
              <a:schemeClr val="accent2">
                <a:hueOff val="-2540817"/>
                <a:satOff val="12171"/>
                <a:lumOff val="11260"/>
                <a:alphaOff val="0"/>
                <a:tint val="96000"/>
                <a:lumMod val="100000"/>
              </a:schemeClr>
            </a:gs>
            <a:gs pos="78000">
              <a:schemeClr val="accent2">
                <a:hueOff val="-2540817"/>
                <a:satOff val="12171"/>
                <a:lumOff val="1126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Any more upcoming CLWM sessions.</a:t>
          </a:r>
          <a:endParaRPr lang="en-US" sz="1500" kern="1200"/>
        </a:p>
      </dsp:txBody>
      <dsp:txXfrm>
        <a:off x="27843" y="3766383"/>
        <a:ext cx="6573118" cy="514689"/>
      </dsp:txXfrm>
    </dsp:sp>
    <dsp:sp modelId="{88BBDC26-9266-44D6-98C3-E108F1E7DFC9}">
      <dsp:nvSpPr>
        <dsp:cNvPr id="0" name=""/>
        <dsp:cNvSpPr/>
      </dsp:nvSpPr>
      <dsp:spPr>
        <a:xfrm>
          <a:off x="0" y="4352115"/>
          <a:ext cx="6628804" cy="570375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Activity's school are doing to reinforce and practice at home or some direction in useful resources. </a:t>
          </a:r>
          <a:endParaRPr lang="en-US" sz="1500" kern="1200"/>
        </a:p>
      </dsp:txBody>
      <dsp:txXfrm>
        <a:off x="27843" y="4379958"/>
        <a:ext cx="6573118" cy="5146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51A8E-35E5-4D38-B951-46DFC0D4C3C2}" type="datetimeFigureOut">
              <a:t>3/19/2025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E6F53-3678-467A-8A09-03657C3AE7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13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7" name="Rectangle 86">
            <a:extLst>
              <a:ext uri="{FF2B5EF4-FFF2-40B4-BE49-F238E27FC236}">
                <a16:creationId xmlns:a16="http://schemas.microsoft.com/office/drawing/2014/main" id="{4F57DB1C-6494-4CC4-A5E8-931957565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Isosceles Triangle 87">
            <a:extLst>
              <a:ext uri="{FF2B5EF4-FFF2-40B4-BE49-F238E27FC236}">
                <a16:creationId xmlns:a16="http://schemas.microsoft.com/office/drawing/2014/main" id="{FFFB778B-5206-4BB0-A468-327E71367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E6C0471D-BE03-4D81-BDB5-D510BC0D8A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3379" y="-1"/>
            <a:ext cx="5438621" cy="6857999"/>
          </a:xfrm>
          <a:custGeom>
            <a:avLst/>
            <a:gdLst>
              <a:gd name="connsiteX0" fmla="*/ 0 w 5438621"/>
              <a:gd name="connsiteY0" fmla="*/ 0 h 6857999"/>
              <a:gd name="connsiteX1" fmla="*/ 573774 w 5438621"/>
              <a:gd name="connsiteY1" fmla="*/ 0 h 6857999"/>
              <a:gd name="connsiteX2" fmla="*/ 1182808 w 5438621"/>
              <a:gd name="connsiteY2" fmla="*/ 0 h 6857999"/>
              <a:gd name="connsiteX3" fmla="*/ 4537195 w 5438621"/>
              <a:gd name="connsiteY3" fmla="*/ 0 h 6857999"/>
              <a:gd name="connsiteX4" fmla="*/ 5187609 w 5438621"/>
              <a:gd name="connsiteY4" fmla="*/ 0 h 6857999"/>
              <a:gd name="connsiteX5" fmla="*/ 5438621 w 5438621"/>
              <a:gd name="connsiteY5" fmla="*/ 0 h 6857999"/>
              <a:gd name="connsiteX6" fmla="*/ 5438621 w 5438621"/>
              <a:gd name="connsiteY6" fmla="*/ 6857999 h 6857999"/>
              <a:gd name="connsiteX7" fmla="*/ 4802807 w 5438621"/>
              <a:gd name="connsiteY7" fmla="*/ 6857999 h 6857999"/>
              <a:gd name="connsiteX8" fmla="*/ 4537195 w 5438621"/>
              <a:gd name="connsiteY8" fmla="*/ 6857999 h 6857999"/>
              <a:gd name="connsiteX9" fmla="*/ 1182808 w 5438621"/>
              <a:gd name="connsiteY9" fmla="*/ 6857999 h 6857999"/>
              <a:gd name="connsiteX10" fmla="*/ 1049897 w 5438621"/>
              <a:gd name="connsiteY10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38621" h="6857999">
                <a:moveTo>
                  <a:pt x="0" y="0"/>
                </a:moveTo>
                <a:lnTo>
                  <a:pt x="573774" y="0"/>
                </a:lnTo>
                <a:lnTo>
                  <a:pt x="1182808" y="0"/>
                </a:lnTo>
                <a:lnTo>
                  <a:pt x="4537195" y="0"/>
                </a:lnTo>
                <a:lnTo>
                  <a:pt x="5187609" y="0"/>
                </a:lnTo>
                <a:lnTo>
                  <a:pt x="5438621" y="0"/>
                </a:lnTo>
                <a:lnTo>
                  <a:pt x="5438621" y="6857999"/>
                </a:lnTo>
                <a:lnTo>
                  <a:pt x="4802807" y="6857999"/>
                </a:lnTo>
                <a:lnTo>
                  <a:pt x="4537195" y="6857999"/>
                </a:lnTo>
                <a:lnTo>
                  <a:pt x="1182808" y="6857999"/>
                </a:lnTo>
                <a:lnTo>
                  <a:pt x="1049897" y="6857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E5E836EB-03CD-4BA5-A751-21D2ACC2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453743" y="3483429"/>
            <a:ext cx="6738258" cy="3374570"/>
          </a:xfrm>
          <a:prstGeom prst="line">
            <a:avLst/>
          </a:prstGeom>
          <a:ln w="9525">
            <a:solidFill>
              <a:schemeClr val="accent1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22721A85-1EA4-4D87-97AB-0BB4AB78F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78143" y="0"/>
            <a:ext cx="860630" cy="6857999"/>
          </a:xfrm>
          <a:prstGeom prst="line">
            <a:avLst/>
          </a:prstGeom>
          <a:ln w="15875" cap="sq">
            <a:solidFill>
              <a:schemeClr val="accent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34654" y="1892300"/>
            <a:ext cx="3425445" cy="3073400"/>
          </a:xfrm>
        </p:spPr>
        <p:txBody>
          <a:bodyPr anchor="ctr">
            <a:normAutofit/>
          </a:bodyPr>
          <a:lstStyle/>
          <a:p>
            <a:pPr algn="l"/>
            <a:r>
              <a:rPr lang="en-GB" sz="2000">
                <a:solidFill>
                  <a:srgbClr val="FFFFFF"/>
                </a:solidFill>
              </a:rPr>
              <a:t>January 2025</a:t>
            </a:r>
            <a:endParaRPr lang="en-GB" sz="2000" dirty="0">
              <a:solidFill>
                <a:srgbClr val="FFFFFF"/>
              </a:solidFill>
            </a:endParaRPr>
          </a:p>
        </p:txBody>
      </p:sp>
      <p:sp>
        <p:nvSpPr>
          <p:cNvPr id="92" name="Isosceles Triangle 91">
            <a:extLst>
              <a:ext uri="{FF2B5EF4-FFF2-40B4-BE49-F238E27FC236}">
                <a16:creationId xmlns:a16="http://schemas.microsoft.com/office/drawing/2014/main" id="{A27691EB-14CF-4237-B5EB-C94B92677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49404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2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734" y="854529"/>
            <a:ext cx="5799665" cy="5148943"/>
          </a:xfrm>
        </p:spPr>
        <p:txBody>
          <a:bodyPr anchor="ctr">
            <a:normAutofit/>
          </a:bodyPr>
          <a:lstStyle/>
          <a:p>
            <a:r>
              <a:rPr lang="en-GB" sz="6000"/>
              <a:t>Come Learn with 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BC4D1-D73C-DF16-ABE5-0E7BCAA904F9}"/>
              </a:ext>
            </a:extLst>
          </p:cNvPr>
          <p:cNvSpPr txBox="1"/>
          <p:nvPr/>
        </p:nvSpPr>
        <p:spPr>
          <a:xfrm>
            <a:off x="563526" y="6368902"/>
            <a:ext cx="3763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*Data based on 102 responses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395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518762-77C5-97E6-5D69-34FD3C86E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1" name="Rectangle 315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19" name="Group 3118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20" name="Straight Connector 3119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21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22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23" name="Isosceles Triangle 3122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24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25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26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27" name="Isosceles Triangle 3126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28" name="Isosceles Triangle 3127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152" name="Rectangle 3151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8B3C1D-1FDE-D89A-5C6F-1D2969596D7B}"/>
              </a:ext>
            </a:extLst>
          </p:cNvPr>
          <p:cNvSpPr txBox="1"/>
          <p:nvPr/>
        </p:nvSpPr>
        <p:spPr>
          <a:xfrm>
            <a:off x="2977385" y="687820"/>
            <a:ext cx="5709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/>
              <a:t>Ways that the sessions could be improved</a:t>
            </a:r>
          </a:p>
        </p:txBody>
      </p:sp>
      <p:graphicFrame>
        <p:nvGraphicFramePr>
          <p:cNvPr id="3112" name="TextBox 3">
            <a:extLst>
              <a:ext uri="{FF2B5EF4-FFF2-40B4-BE49-F238E27FC236}">
                <a16:creationId xmlns:a16="http://schemas.microsoft.com/office/drawing/2014/main" id="{222720FB-6BEE-06C6-923F-B81CF9F296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7337155"/>
              </p:ext>
            </p:extLst>
          </p:nvPr>
        </p:nvGraphicFramePr>
        <p:xfrm>
          <a:off x="903639" y="1379548"/>
          <a:ext cx="10381673" cy="3970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5196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90DCCE1-6265-EBD3-5960-8EAF28D58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Rectangle 3096">
            <a:extLst>
              <a:ext uri="{FF2B5EF4-FFF2-40B4-BE49-F238E27FC236}">
                <a16:creationId xmlns:a16="http://schemas.microsoft.com/office/drawing/2014/main" id="{C9B8D7D5-8B4D-56F8-F870-D9B3DF628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99" name="Group 3098">
            <a:extLst>
              <a:ext uri="{FF2B5EF4-FFF2-40B4-BE49-F238E27FC236}">
                <a16:creationId xmlns:a16="http://schemas.microsoft.com/office/drawing/2014/main" id="{88DC8856-B1C1-513F-4FAA-B51FE0FD2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00" name="Straight Connector 3099">
              <a:extLst>
                <a:ext uri="{FF2B5EF4-FFF2-40B4-BE49-F238E27FC236}">
                  <a16:creationId xmlns:a16="http://schemas.microsoft.com/office/drawing/2014/main" id="{5BCA55D4-D8DC-85E3-3AFF-5F43C53E75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01" name="Rectangle 23">
              <a:extLst>
                <a:ext uri="{FF2B5EF4-FFF2-40B4-BE49-F238E27FC236}">
                  <a16:creationId xmlns:a16="http://schemas.microsoft.com/office/drawing/2014/main" id="{5727CB74-6498-6F49-01B2-C08093785A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2" name="Rectangle 25">
              <a:extLst>
                <a:ext uri="{FF2B5EF4-FFF2-40B4-BE49-F238E27FC236}">
                  <a16:creationId xmlns:a16="http://schemas.microsoft.com/office/drawing/2014/main" id="{9E129C76-77F8-1F0B-60D3-809C1DA535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3" name="Isosceles Triangle 3102">
              <a:extLst>
                <a:ext uri="{FF2B5EF4-FFF2-40B4-BE49-F238E27FC236}">
                  <a16:creationId xmlns:a16="http://schemas.microsoft.com/office/drawing/2014/main" id="{122073F7-E8AF-81C4-16CE-76CE45935A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4" name="Rectangle 27">
              <a:extLst>
                <a:ext uri="{FF2B5EF4-FFF2-40B4-BE49-F238E27FC236}">
                  <a16:creationId xmlns:a16="http://schemas.microsoft.com/office/drawing/2014/main" id="{12D2AC14-9D83-0898-4073-51975F6A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5" name="Rectangle 28">
              <a:extLst>
                <a:ext uri="{FF2B5EF4-FFF2-40B4-BE49-F238E27FC236}">
                  <a16:creationId xmlns:a16="http://schemas.microsoft.com/office/drawing/2014/main" id="{E97F8878-93C8-8363-EBEF-1CB2C9A7CF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6" name="Rectangle 29">
              <a:extLst>
                <a:ext uri="{FF2B5EF4-FFF2-40B4-BE49-F238E27FC236}">
                  <a16:creationId xmlns:a16="http://schemas.microsoft.com/office/drawing/2014/main" id="{E142A379-81FF-F53E-9999-6EF9A05AA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7" name="Isosceles Triangle 3106">
              <a:extLst>
                <a:ext uri="{FF2B5EF4-FFF2-40B4-BE49-F238E27FC236}">
                  <a16:creationId xmlns:a16="http://schemas.microsoft.com/office/drawing/2014/main" id="{2F445279-D643-2B2D-D008-68AB8BF2E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8" name="Isosceles Triangle 3107">
              <a:extLst>
                <a:ext uri="{FF2B5EF4-FFF2-40B4-BE49-F238E27FC236}">
                  <a16:creationId xmlns:a16="http://schemas.microsoft.com/office/drawing/2014/main" id="{1B8C360A-53AE-C678-DD2D-1E882A89C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110" name="Rectangle 3109">
            <a:extLst>
              <a:ext uri="{FF2B5EF4-FFF2-40B4-BE49-F238E27FC236}">
                <a16:creationId xmlns:a16="http://schemas.microsoft.com/office/drawing/2014/main" id="{1E87926C-E61E-1B18-2853-7910FE41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9103C0-3656-B0D0-526A-1ADEB715F109}"/>
              </a:ext>
            </a:extLst>
          </p:cNvPr>
          <p:cNvSpPr txBox="1"/>
          <p:nvPr/>
        </p:nvSpPr>
        <p:spPr>
          <a:xfrm>
            <a:off x="822198" y="509671"/>
            <a:ext cx="9549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Name one or two aspects of the session that you will start to use at home.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2387F2-0E15-BF75-028D-90774D7A659B}"/>
              </a:ext>
            </a:extLst>
          </p:cNvPr>
          <p:cNvSpPr txBox="1"/>
          <p:nvPr/>
        </p:nvSpPr>
        <p:spPr>
          <a:xfrm>
            <a:off x="1071372" y="896035"/>
            <a:ext cx="1064361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/>
              <a:t>Please note </a:t>
            </a:r>
            <a:r>
              <a:rPr lang="en-GB" sz="1400" i="1" dirty="0"/>
              <a:t>responses with added number were given multiple times </a:t>
            </a:r>
          </a:p>
          <a:p>
            <a:endParaRPr lang="en-GB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Will do some of the dance moves with her.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More physical activities in the evenings/weekends.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Activities like catching and limiting screens at home and it's backed up at school.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Carry on doing some of the things at home.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Do more physical activities/try to be more active </a:t>
            </a:r>
            <a:r>
              <a:rPr lang="en-GB" b="1" dirty="0"/>
              <a:t>(12)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Less Screen time/more time away from technology. </a:t>
            </a:r>
            <a:r>
              <a:rPr lang="en-GB" b="1" dirty="0"/>
              <a:t>(16)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Exercises using none dominant hand/side of body. </a:t>
            </a:r>
            <a:r>
              <a:rPr lang="en-GB" b="1" dirty="0"/>
              <a:t>(13)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All of it - Mostly the activities that she does not do much. Although she is very active anyway.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 Using some of the jumping/hopping to move around the house to create games. More throwing and catching.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Go to the park and spend more time dribbling balls. Working on hand eye co -ordination.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Already plays football and keeps physically active.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Asking her to do more tasks by herself.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Throwing and catching activities </a:t>
            </a:r>
            <a:r>
              <a:rPr lang="en-GB" b="1" dirty="0"/>
              <a:t>(12)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Throwing colours onto the same colour. Crab!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Bouncing balls practice </a:t>
            </a:r>
            <a:r>
              <a:rPr lang="en-GB" b="1" dirty="0"/>
              <a:t>(4)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We will set up stations like this at home in the garden. It was a great session - very informative and fun. </a:t>
            </a:r>
          </a:p>
        </p:txBody>
      </p:sp>
    </p:spTree>
    <p:extLst>
      <p:ext uri="{BB962C8B-B14F-4D97-AF65-F5344CB8AC3E}">
        <p14:creationId xmlns:p14="http://schemas.microsoft.com/office/powerpoint/2010/main" val="1380756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5C0017D-1565-A9E3-4660-C398BCE2DD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Rectangle 3096">
            <a:extLst>
              <a:ext uri="{FF2B5EF4-FFF2-40B4-BE49-F238E27FC236}">
                <a16:creationId xmlns:a16="http://schemas.microsoft.com/office/drawing/2014/main" id="{7305C94B-3B2A-2B01-8794-529F75DFA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99" name="Group 3098">
            <a:extLst>
              <a:ext uri="{FF2B5EF4-FFF2-40B4-BE49-F238E27FC236}">
                <a16:creationId xmlns:a16="http://schemas.microsoft.com/office/drawing/2014/main" id="{B0246D0E-0FDB-7594-F8E0-CFC4C05A0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00" name="Straight Connector 3099">
              <a:extLst>
                <a:ext uri="{FF2B5EF4-FFF2-40B4-BE49-F238E27FC236}">
                  <a16:creationId xmlns:a16="http://schemas.microsoft.com/office/drawing/2014/main" id="{461FFF6C-4F8E-9E36-D0C4-845CD08233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01" name="Rectangle 23">
              <a:extLst>
                <a:ext uri="{FF2B5EF4-FFF2-40B4-BE49-F238E27FC236}">
                  <a16:creationId xmlns:a16="http://schemas.microsoft.com/office/drawing/2014/main" id="{E5C57FF7-13C3-8F35-8D4F-4769C4D59A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2" name="Rectangle 25">
              <a:extLst>
                <a:ext uri="{FF2B5EF4-FFF2-40B4-BE49-F238E27FC236}">
                  <a16:creationId xmlns:a16="http://schemas.microsoft.com/office/drawing/2014/main" id="{BFB1AD45-C3C8-5F8B-0E6D-34FE0FD6A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3" name="Isosceles Triangle 3102">
              <a:extLst>
                <a:ext uri="{FF2B5EF4-FFF2-40B4-BE49-F238E27FC236}">
                  <a16:creationId xmlns:a16="http://schemas.microsoft.com/office/drawing/2014/main" id="{17E096B7-B9C9-47D9-10DA-A08542D2D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4" name="Rectangle 27">
              <a:extLst>
                <a:ext uri="{FF2B5EF4-FFF2-40B4-BE49-F238E27FC236}">
                  <a16:creationId xmlns:a16="http://schemas.microsoft.com/office/drawing/2014/main" id="{B00C68D1-DC48-4D06-A4C5-053536912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5" name="Rectangle 28">
              <a:extLst>
                <a:ext uri="{FF2B5EF4-FFF2-40B4-BE49-F238E27FC236}">
                  <a16:creationId xmlns:a16="http://schemas.microsoft.com/office/drawing/2014/main" id="{0B90DF2F-4471-2D24-ADB6-31D378F8C0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6" name="Rectangle 29">
              <a:extLst>
                <a:ext uri="{FF2B5EF4-FFF2-40B4-BE49-F238E27FC236}">
                  <a16:creationId xmlns:a16="http://schemas.microsoft.com/office/drawing/2014/main" id="{E081570B-A859-328E-0E0B-D8C44A6AF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7" name="Isosceles Triangle 3106">
              <a:extLst>
                <a:ext uri="{FF2B5EF4-FFF2-40B4-BE49-F238E27FC236}">
                  <a16:creationId xmlns:a16="http://schemas.microsoft.com/office/drawing/2014/main" id="{C896C2D8-9F35-05AB-8F82-6ACB3D9485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8" name="Isosceles Triangle 3107">
              <a:extLst>
                <a:ext uri="{FF2B5EF4-FFF2-40B4-BE49-F238E27FC236}">
                  <a16:creationId xmlns:a16="http://schemas.microsoft.com/office/drawing/2014/main" id="{7B8E56A8-6337-86B8-C1D3-2CC468200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110" name="Rectangle 3109">
            <a:extLst>
              <a:ext uri="{FF2B5EF4-FFF2-40B4-BE49-F238E27FC236}">
                <a16:creationId xmlns:a16="http://schemas.microsoft.com/office/drawing/2014/main" id="{B21D0339-5A77-6133-B96A-D4859EEC5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6B533C-60C4-72BF-61B1-76FF365B156C}"/>
              </a:ext>
            </a:extLst>
          </p:cNvPr>
          <p:cNvSpPr txBox="1"/>
          <p:nvPr/>
        </p:nvSpPr>
        <p:spPr>
          <a:xfrm>
            <a:off x="813576" y="480060"/>
            <a:ext cx="9549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Name one or two aspects of the session that you will start to use at home.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922723-8BD8-4A5C-BBBC-079B168827A2}"/>
              </a:ext>
            </a:extLst>
          </p:cNvPr>
          <p:cNvSpPr txBox="1"/>
          <p:nvPr/>
        </p:nvSpPr>
        <p:spPr>
          <a:xfrm>
            <a:off x="1071373" y="796550"/>
            <a:ext cx="1064361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Please not responses with added number were given multiple times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Basketball </a:t>
            </a:r>
            <a:r>
              <a:rPr lang="en-GB" b="1" dirty="0"/>
              <a:t>(2)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Bouncing. Crab to help his core.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All of you, especially in the summer.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The activities I can adapt at home and through his extra curricular activities.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Cleaning the windows, carrying the shopping. If Mrs Porter says it good for you, she will definitely want to do it.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Practice the skills to develop his understanding.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Mr </a:t>
            </a:r>
            <a:r>
              <a:rPr lang="en-GB" dirty="0" err="1"/>
              <a:t>Roointan's</a:t>
            </a:r>
            <a:r>
              <a:rPr lang="en-GB" dirty="0"/>
              <a:t> tips for him. Beach ball instead of a normal one.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Using different sized objects to catch/throw and jump over or hop over.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Five fundamental movements.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All of them </a:t>
            </a:r>
            <a:r>
              <a:rPr lang="en-GB" b="1" dirty="0"/>
              <a:t>(3)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Be more assertive.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Less gaming. More exercise.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Only use screen time for 1 hour a day. Encourage more outdoor or mini game activities.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The challenge.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Breaks to do activities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Left hand paper scrunching.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More movement and use of both hands.</a:t>
            </a:r>
          </a:p>
        </p:txBody>
      </p:sp>
    </p:spTree>
    <p:extLst>
      <p:ext uri="{BB962C8B-B14F-4D97-AF65-F5344CB8AC3E}">
        <p14:creationId xmlns:p14="http://schemas.microsoft.com/office/powerpoint/2010/main" val="203529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D6D27D-A9D1-DD79-FBA3-6C16520AB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Rectangle 3096">
            <a:extLst>
              <a:ext uri="{FF2B5EF4-FFF2-40B4-BE49-F238E27FC236}">
                <a16:creationId xmlns:a16="http://schemas.microsoft.com/office/drawing/2014/main" id="{9A8445B1-C52E-CEEF-0B85-FBBA7B49D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99" name="Group 3098">
            <a:extLst>
              <a:ext uri="{FF2B5EF4-FFF2-40B4-BE49-F238E27FC236}">
                <a16:creationId xmlns:a16="http://schemas.microsoft.com/office/drawing/2014/main" id="{C4CCEDB7-35EB-3CE8-07B8-42D8847A0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00" name="Straight Connector 3099">
              <a:extLst>
                <a:ext uri="{FF2B5EF4-FFF2-40B4-BE49-F238E27FC236}">
                  <a16:creationId xmlns:a16="http://schemas.microsoft.com/office/drawing/2014/main" id="{B49C8DE9-A0EF-8B89-6A6A-67B31D1818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01" name="Rectangle 23">
              <a:extLst>
                <a:ext uri="{FF2B5EF4-FFF2-40B4-BE49-F238E27FC236}">
                  <a16:creationId xmlns:a16="http://schemas.microsoft.com/office/drawing/2014/main" id="{CC48467A-3B5F-AF9B-2C7B-EB155AE300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2" name="Rectangle 25">
              <a:extLst>
                <a:ext uri="{FF2B5EF4-FFF2-40B4-BE49-F238E27FC236}">
                  <a16:creationId xmlns:a16="http://schemas.microsoft.com/office/drawing/2014/main" id="{EC0ADA34-0F4D-B4F7-2834-9B90F93D05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3" name="Isosceles Triangle 3102">
              <a:extLst>
                <a:ext uri="{FF2B5EF4-FFF2-40B4-BE49-F238E27FC236}">
                  <a16:creationId xmlns:a16="http://schemas.microsoft.com/office/drawing/2014/main" id="{28B10C9A-68DD-9A93-23DC-3F42F02920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4" name="Rectangle 27">
              <a:extLst>
                <a:ext uri="{FF2B5EF4-FFF2-40B4-BE49-F238E27FC236}">
                  <a16:creationId xmlns:a16="http://schemas.microsoft.com/office/drawing/2014/main" id="{897D52FB-2F86-7638-B164-54EEE5BED7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5" name="Rectangle 28">
              <a:extLst>
                <a:ext uri="{FF2B5EF4-FFF2-40B4-BE49-F238E27FC236}">
                  <a16:creationId xmlns:a16="http://schemas.microsoft.com/office/drawing/2014/main" id="{5DCD12B3-86ED-0266-7D74-64EFA0733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6" name="Rectangle 29">
              <a:extLst>
                <a:ext uri="{FF2B5EF4-FFF2-40B4-BE49-F238E27FC236}">
                  <a16:creationId xmlns:a16="http://schemas.microsoft.com/office/drawing/2014/main" id="{BEFB3E40-CC93-44D5-4C5F-D375EC0651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7" name="Isosceles Triangle 3106">
              <a:extLst>
                <a:ext uri="{FF2B5EF4-FFF2-40B4-BE49-F238E27FC236}">
                  <a16:creationId xmlns:a16="http://schemas.microsoft.com/office/drawing/2014/main" id="{440D4DD0-7669-139F-32ED-383B071E4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8" name="Isosceles Triangle 3107">
              <a:extLst>
                <a:ext uri="{FF2B5EF4-FFF2-40B4-BE49-F238E27FC236}">
                  <a16:creationId xmlns:a16="http://schemas.microsoft.com/office/drawing/2014/main" id="{548D6ABC-C3E7-59C9-02B2-14B191917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110" name="Rectangle 3109">
            <a:extLst>
              <a:ext uri="{FF2B5EF4-FFF2-40B4-BE49-F238E27FC236}">
                <a16:creationId xmlns:a16="http://schemas.microsoft.com/office/drawing/2014/main" id="{8F081767-3069-DF37-DA7A-3D62E6691B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17848F-190D-96FC-BF5A-F21909CFA9DB}"/>
              </a:ext>
            </a:extLst>
          </p:cNvPr>
          <p:cNvSpPr txBox="1"/>
          <p:nvPr/>
        </p:nvSpPr>
        <p:spPr>
          <a:xfrm>
            <a:off x="822198" y="580549"/>
            <a:ext cx="9549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Name one or two aspects of the session that you will start to use at home.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418539-F90C-72EF-F6AC-13167E35AC7B}"/>
              </a:ext>
            </a:extLst>
          </p:cNvPr>
          <p:cNvSpPr txBox="1"/>
          <p:nvPr/>
        </p:nvSpPr>
        <p:spPr>
          <a:xfrm>
            <a:off x="1058862" y="980659"/>
            <a:ext cx="106436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Please not responses with added number were given multiple times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More movement and use of both hands.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Practise what was at session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Start to practice the 5 skills more at home.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Practising hopping and catching 2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Jumping, hopping and physical learning.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The aerobics piece.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Exercise circuits.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Jumping, hopping, running, gymnastics, throwing and catching.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Will continue with bunny hops etc.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Implementing more activities into our daily activities, i.e. more hopping or catching.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Hand eye coordination skills and balancing.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Practising things on both sides.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Encouraging use of both hands for strength.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Hand/eye coordination games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More targeted fundamental movement - throwing and balancing. Fine motor skills and activities like folding and ripping. </a:t>
            </a:r>
          </a:p>
        </p:txBody>
      </p:sp>
    </p:spTree>
    <p:extLst>
      <p:ext uri="{BB962C8B-B14F-4D97-AF65-F5344CB8AC3E}">
        <p14:creationId xmlns:p14="http://schemas.microsoft.com/office/powerpoint/2010/main" val="3347667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11058A-4841-6C45-3672-34FA3CB186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43" name="Group 3342">
            <a:extLst>
              <a:ext uri="{FF2B5EF4-FFF2-40B4-BE49-F238E27FC236}">
                <a16:creationId xmlns:a16="http://schemas.microsoft.com/office/drawing/2014/main" id="{D920209C-E85B-4D6F-A56F-724F5ADA81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344" name="Straight Connector 3343">
              <a:extLst>
                <a:ext uri="{FF2B5EF4-FFF2-40B4-BE49-F238E27FC236}">
                  <a16:creationId xmlns:a16="http://schemas.microsoft.com/office/drawing/2014/main" id="{9125522E-1DFD-4F78-912B-B922A2D39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5" name="Straight Connector 3344">
              <a:extLst>
                <a:ext uri="{FF2B5EF4-FFF2-40B4-BE49-F238E27FC236}">
                  <a16:creationId xmlns:a16="http://schemas.microsoft.com/office/drawing/2014/main" id="{FDA72C10-FE9D-49B3-80CB-A7EE8BCB3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46" name="Rectangle 23">
              <a:extLst>
                <a:ext uri="{FF2B5EF4-FFF2-40B4-BE49-F238E27FC236}">
                  <a16:creationId xmlns:a16="http://schemas.microsoft.com/office/drawing/2014/main" id="{6E7DF470-1055-45E4-AB9D-11E42EC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47" name="Rectangle 25">
              <a:extLst>
                <a:ext uri="{FF2B5EF4-FFF2-40B4-BE49-F238E27FC236}">
                  <a16:creationId xmlns:a16="http://schemas.microsoft.com/office/drawing/2014/main" id="{6AA35CFF-3837-4B7F-B875-718AC2E14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48" name="Isosceles Triangle 3347">
              <a:extLst>
                <a:ext uri="{FF2B5EF4-FFF2-40B4-BE49-F238E27FC236}">
                  <a16:creationId xmlns:a16="http://schemas.microsoft.com/office/drawing/2014/main" id="{62F41804-A347-47E3-8BD8-BD00CF2F64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49" name="Rectangle 27">
              <a:extLst>
                <a:ext uri="{FF2B5EF4-FFF2-40B4-BE49-F238E27FC236}">
                  <a16:creationId xmlns:a16="http://schemas.microsoft.com/office/drawing/2014/main" id="{76894B81-EE9C-4546-BCFA-DD9ED2C0A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50" name="Rectangle 28">
              <a:extLst>
                <a:ext uri="{FF2B5EF4-FFF2-40B4-BE49-F238E27FC236}">
                  <a16:creationId xmlns:a16="http://schemas.microsoft.com/office/drawing/2014/main" id="{3AF181D1-71AC-43D8-A6E1-D4C488D5DC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51" name="Rectangle 29">
              <a:extLst>
                <a:ext uri="{FF2B5EF4-FFF2-40B4-BE49-F238E27FC236}">
                  <a16:creationId xmlns:a16="http://schemas.microsoft.com/office/drawing/2014/main" id="{4132D661-917C-4D2D-8E37-8590B55D9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52" name="Isosceles Triangle 3351">
              <a:extLst>
                <a:ext uri="{FF2B5EF4-FFF2-40B4-BE49-F238E27FC236}">
                  <a16:creationId xmlns:a16="http://schemas.microsoft.com/office/drawing/2014/main" id="{7969643D-8B71-434D-A235-68CB241F9D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53" name="Isosceles Triangle 3352">
              <a:extLst>
                <a:ext uri="{FF2B5EF4-FFF2-40B4-BE49-F238E27FC236}">
                  <a16:creationId xmlns:a16="http://schemas.microsoft.com/office/drawing/2014/main" id="{DF15C24A-4BCF-47C0-B2FA-76A0EF338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 useBgFill="1">
        <p:nvSpPr>
          <p:cNvPr id="3355" name="Rectangle 3354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5D0A40-CCAD-233B-1244-8914D33505A7}"/>
              </a:ext>
            </a:extLst>
          </p:cNvPr>
          <p:cNvSpPr txBox="1"/>
          <p:nvPr/>
        </p:nvSpPr>
        <p:spPr>
          <a:xfrm>
            <a:off x="652481" y="1382486"/>
            <a:ext cx="3547581" cy="40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 would like further information or parent sessions about:</a:t>
            </a:r>
          </a:p>
        </p:txBody>
      </p:sp>
      <p:grpSp>
        <p:nvGrpSpPr>
          <p:cNvPr id="3357" name="Group 3356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3358" name="Straight Connector 3357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9" name="Straight Connector 3358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60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61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62" name="Isosceles Triangle 3361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63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64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65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366" name="Isosceles Triangle 3365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368" name="Rectangle 3367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242" name="TextBox 2">
            <a:extLst>
              <a:ext uri="{FF2B5EF4-FFF2-40B4-BE49-F238E27FC236}">
                <a16:creationId xmlns:a16="http://schemas.microsoft.com/office/drawing/2014/main" id="{1B8B0028-77A2-3D7B-334D-E68269C169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6954250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9692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F262E5D-FAE9-8ECC-3C56-B0170CA61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6" name="Rectangle 3145">
            <a:extLst>
              <a:ext uri="{FF2B5EF4-FFF2-40B4-BE49-F238E27FC236}">
                <a16:creationId xmlns:a16="http://schemas.microsoft.com/office/drawing/2014/main" id="{41DC778F-EF1A-4C1B-B1AD-BA37A74E5D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48" name="Rectangle 3147">
            <a:extLst>
              <a:ext uri="{FF2B5EF4-FFF2-40B4-BE49-F238E27FC236}">
                <a16:creationId xmlns:a16="http://schemas.microsoft.com/office/drawing/2014/main" id="{613FCDB4-670C-4568-96EE-093382A9E6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595959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ED15EA-2557-E438-DFE1-7A1819E2B6E7}"/>
              </a:ext>
            </a:extLst>
          </p:cNvPr>
          <p:cNvSpPr txBox="1"/>
          <p:nvPr/>
        </p:nvSpPr>
        <p:spPr>
          <a:xfrm>
            <a:off x="652481" y="1382486"/>
            <a:ext cx="3547581" cy="40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 would like further information or parent sessions about:</a:t>
            </a:r>
          </a:p>
        </p:txBody>
      </p:sp>
      <p:graphicFrame>
        <p:nvGraphicFramePr>
          <p:cNvPr id="3112" name="TextBox 2">
            <a:extLst>
              <a:ext uri="{FF2B5EF4-FFF2-40B4-BE49-F238E27FC236}">
                <a16:creationId xmlns:a16="http://schemas.microsoft.com/office/drawing/2014/main" id="{EAD5918C-45CF-445B-AF52-6BCD05CA40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092975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796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E91A31-1203-C937-1DF0-CB2D0A15A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5" name="Rectangle 3114">
            <a:extLst>
              <a:ext uri="{FF2B5EF4-FFF2-40B4-BE49-F238E27FC236}">
                <a16:creationId xmlns:a16="http://schemas.microsoft.com/office/drawing/2014/main" id="{A4FFF5F3-CB1A-7B78-68A1-F43D83B29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17" name="Group 3116">
            <a:extLst>
              <a:ext uri="{FF2B5EF4-FFF2-40B4-BE49-F238E27FC236}">
                <a16:creationId xmlns:a16="http://schemas.microsoft.com/office/drawing/2014/main" id="{A38F7F87-02DA-E2EF-653E-E69FA9C0D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18" name="Straight Connector 3117">
              <a:extLst>
                <a:ext uri="{FF2B5EF4-FFF2-40B4-BE49-F238E27FC236}">
                  <a16:creationId xmlns:a16="http://schemas.microsoft.com/office/drawing/2014/main" id="{890309B0-6D75-1FEC-D767-35F4790493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19" name="Rectangle 23">
              <a:extLst>
                <a:ext uri="{FF2B5EF4-FFF2-40B4-BE49-F238E27FC236}">
                  <a16:creationId xmlns:a16="http://schemas.microsoft.com/office/drawing/2014/main" id="{D6543E36-32A9-D069-802E-BCDEFC947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20" name="Rectangle 25">
              <a:extLst>
                <a:ext uri="{FF2B5EF4-FFF2-40B4-BE49-F238E27FC236}">
                  <a16:creationId xmlns:a16="http://schemas.microsoft.com/office/drawing/2014/main" id="{768BC6CA-354A-7113-F333-7899C6BE3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21" name="Isosceles Triangle 3120">
              <a:extLst>
                <a:ext uri="{FF2B5EF4-FFF2-40B4-BE49-F238E27FC236}">
                  <a16:creationId xmlns:a16="http://schemas.microsoft.com/office/drawing/2014/main" id="{AAB3D19E-D0DE-3433-1ACE-D9B0DCEA67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22" name="Rectangle 27">
              <a:extLst>
                <a:ext uri="{FF2B5EF4-FFF2-40B4-BE49-F238E27FC236}">
                  <a16:creationId xmlns:a16="http://schemas.microsoft.com/office/drawing/2014/main" id="{4227A7B7-BB45-9334-962E-990F0A371A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23" name="Rectangle 28">
              <a:extLst>
                <a:ext uri="{FF2B5EF4-FFF2-40B4-BE49-F238E27FC236}">
                  <a16:creationId xmlns:a16="http://schemas.microsoft.com/office/drawing/2014/main" id="{26888895-E11E-624E-52E0-69918DE38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24" name="Rectangle 29">
              <a:extLst>
                <a:ext uri="{FF2B5EF4-FFF2-40B4-BE49-F238E27FC236}">
                  <a16:creationId xmlns:a16="http://schemas.microsoft.com/office/drawing/2014/main" id="{E99935A9-96C5-9A04-11BD-29220E7078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25" name="Isosceles Triangle 3124">
              <a:extLst>
                <a:ext uri="{FF2B5EF4-FFF2-40B4-BE49-F238E27FC236}">
                  <a16:creationId xmlns:a16="http://schemas.microsoft.com/office/drawing/2014/main" id="{9E0FD704-8500-29E7-E496-6E6B6B733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26" name="Isosceles Triangle 3125">
              <a:extLst>
                <a:ext uri="{FF2B5EF4-FFF2-40B4-BE49-F238E27FC236}">
                  <a16:creationId xmlns:a16="http://schemas.microsoft.com/office/drawing/2014/main" id="{7BD7C46B-A442-7271-8D21-FAB120BA0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128" name="Rectangle 3127">
            <a:extLst>
              <a:ext uri="{FF2B5EF4-FFF2-40B4-BE49-F238E27FC236}">
                <a16:creationId xmlns:a16="http://schemas.microsoft.com/office/drawing/2014/main" id="{3FB19417-FDFA-BF36-6886-FA75E5864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2F3C575-8A75-62AF-E155-AC306A6D66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782783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2290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Rectangle 3096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99" name="Group 3098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00" name="Straight Connector 3099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01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2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3" name="Isosceles Triangle 3102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4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5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6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7" name="Isosceles Triangle 3106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8" name="Isosceles Triangle 3107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110" name="Rectangle 3109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D7F0F1F-C3FB-384B-AF1F-8E39316F0F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980553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021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8242B2-2561-017C-8815-FAC712A51D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Rectangle 3096">
            <a:extLst>
              <a:ext uri="{FF2B5EF4-FFF2-40B4-BE49-F238E27FC236}">
                <a16:creationId xmlns:a16="http://schemas.microsoft.com/office/drawing/2014/main" id="{9C55825E-5885-4DE3-29A2-9FFCBB043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99" name="Group 3098">
            <a:extLst>
              <a:ext uri="{FF2B5EF4-FFF2-40B4-BE49-F238E27FC236}">
                <a16:creationId xmlns:a16="http://schemas.microsoft.com/office/drawing/2014/main" id="{B646FCA4-9129-D6B4-C885-745DF8C64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00" name="Straight Connector 3099">
              <a:extLst>
                <a:ext uri="{FF2B5EF4-FFF2-40B4-BE49-F238E27FC236}">
                  <a16:creationId xmlns:a16="http://schemas.microsoft.com/office/drawing/2014/main" id="{5E662C9A-DD73-7FCD-4C61-D2533B698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01" name="Rectangle 23">
              <a:extLst>
                <a:ext uri="{FF2B5EF4-FFF2-40B4-BE49-F238E27FC236}">
                  <a16:creationId xmlns:a16="http://schemas.microsoft.com/office/drawing/2014/main" id="{EEADA7E5-7AB4-DA19-F83A-8B25D6577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2" name="Rectangle 25">
              <a:extLst>
                <a:ext uri="{FF2B5EF4-FFF2-40B4-BE49-F238E27FC236}">
                  <a16:creationId xmlns:a16="http://schemas.microsoft.com/office/drawing/2014/main" id="{D70B55DF-D902-8659-2301-5E31F24F4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3" name="Isosceles Triangle 3102">
              <a:extLst>
                <a:ext uri="{FF2B5EF4-FFF2-40B4-BE49-F238E27FC236}">
                  <a16:creationId xmlns:a16="http://schemas.microsoft.com/office/drawing/2014/main" id="{56B14140-44D1-1328-10A7-B29F66239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4" name="Rectangle 27">
              <a:extLst>
                <a:ext uri="{FF2B5EF4-FFF2-40B4-BE49-F238E27FC236}">
                  <a16:creationId xmlns:a16="http://schemas.microsoft.com/office/drawing/2014/main" id="{8122D822-A084-CB53-1E8A-A50254B374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5" name="Rectangle 28">
              <a:extLst>
                <a:ext uri="{FF2B5EF4-FFF2-40B4-BE49-F238E27FC236}">
                  <a16:creationId xmlns:a16="http://schemas.microsoft.com/office/drawing/2014/main" id="{FDAD1BA6-59DB-DCA1-D958-87BD0CA943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6" name="Rectangle 29">
              <a:extLst>
                <a:ext uri="{FF2B5EF4-FFF2-40B4-BE49-F238E27FC236}">
                  <a16:creationId xmlns:a16="http://schemas.microsoft.com/office/drawing/2014/main" id="{C686441F-51A7-18CC-5432-2F217D6CB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7" name="Isosceles Triangle 3106">
              <a:extLst>
                <a:ext uri="{FF2B5EF4-FFF2-40B4-BE49-F238E27FC236}">
                  <a16:creationId xmlns:a16="http://schemas.microsoft.com/office/drawing/2014/main" id="{D4DFE9E2-9DBA-78B6-3985-0A577699D2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8" name="Isosceles Triangle 3107">
              <a:extLst>
                <a:ext uri="{FF2B5EF4-FFF2-40B4-BE49-F238E27FC236}">
                  <a16:creationId xmlns:a16="http://schemas.microsoft.com/office/drawing/2014/main" id="{5D270482-5E95-7A07-FD1A-7B92A65C2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110" name="Rectangle 3109">
            <a:extLst>
              <a:ext uri="{FF2B5EF4-FFF2-40B4-BE49-F238E27FC236}">
                <a16:creationId xmlns:a16="http://schemas.microsoft.com/office/drawing/2014/main" id="{E477CDAF-77E8-7615-4335-5BE8E07E8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DF3C7B-A3C5-0AC2-639D-A915EA84C248}"/>
              </a:ext>
            </a:extLst>
          </p:cNvPr>
          <p:cNvSpPr txBox="1"/>
          <p:nvPr/>
        </p:nvSpPr>
        <p:spPr>
          <a:xfrm>
            <a:off x="1125438" y="670798"/>
            <a:ext cx="329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Strengths of the Session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826D29-5E66-D27E-1EF0-6641A168A556}"/>
              </a:ext>
            </a:extLst>
          </p:cNvPr>
          <p:cNvSpPr txBox="1"/>
          <p:nvPr/>
        </p:nvSpPr>
        <p:spPr>
          <a:xfrm>
            <a:off x="822198" y="1142256"/>
            <a:ext cx="106436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It was good to learn what the children are learning.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Good fun, the children seemed to be enjoying the activities.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Found out that I can train my brain - even at my age!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Interesting subject, made you think about screen time at home.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We laughed and had fun.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Good to see them having fun.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Information good.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Well presented.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Very informative.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It was interesting to hear about research into physical activity and spend time with the children doing the activities.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Good to get involved in something different to usual.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Enjoyable and fun.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Understanding and importance of PE, the impact it can have on handwriting, development etc.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Knowledge on the importance of physical activity and links to learning.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Great session, good to see the kids enjoy themselves.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Good for team spirit and mixing of children.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Seeing what and how the children learn. </a:t>
            </a:r>
          </a:p>
        </p:txBody>
      </p:sp>
    </p:spTree>
    <p:extLst>
      <p:ext uri="{BB962C8B-B14F-4D97-AF65-F5344CB8AC3E}">
        <p14:creationId xmlns:p14="http://schemas.microsoft.com/office/powerpoint/2010/main" val="30739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1F6B2FE-AB6B-0C3C-6CD2-8B95DCCF9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Rectangle 3096">
            <a:extLst>
              <a:ext uri="{FF2B5EF4-FFF2-40B4-BE49-F238E27FC236}">
                <a16:creationId xmlns:a16="http://schemas.microsoft.com/office/drawing/2014/main" id="{03F012D5-07FC-EF9B-8799-359C2D9030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99" name="Group 3098">
            <a:extLst>
              <a:ext uri="{FF2B5EF4-FFF2-40B4-BE49-F238E27FC236}">
                <a16:creationId xmlns:a16="http://schemas.microsoft.com/office/drawing/2014/main" id="{2B9DF897-C914-A894-0F4B-94777C761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00" name="Straight Connector 3099">
              <a:extLst>
                <a:ext uri="{FF2B5EF4-FFF2-40B4-BE49-F238E27FC236}">
                  <a16:creationId xmlns:a16="http://schemas.microsoft.com/office/drawing/2014/main" id="{5AF74801-AB8A-B5AB-BCB2-509023D2DA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01" name="Rectangle 23">
              <a:extLst>
                <a:ext uri="{FF2B5EF4-FFF2-40B4-BE49-F238E27FC236}">
                  <a16:creationId xmlns:a16="http://schemas.microsoft.com/office/drawing/2014/main" id="{178B3F0E-FB77-5BBB-ACE9-0A7D3F6DB1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2" name="Rectangle 25">
              <a:extLst>
                <a:ext uri="{FF2B5EF4-FFF2-40B4-BE49-F238E27FC236}">
                  <a16:creationId xmlns:a16="http://schemas.microsoft.com/office/drawing/2014/main" id="{00666FDA-1A55-5E7A-6CF6-A18F410E7B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3" name="Isosceles Triangle 3102">
              <a:extLst>
                <a:ext uri="{FF2B5EF4-FFF2-40B4-BE49-F238E27FC236}">
                  <a16:creationId xmlns:a16="http://schemas.microsoft.com/office/drawing/2014/main" id="{B6DD9EFB-2D94-B213-C2B2-5147D97778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4" name="Rectangle 27">
              <a:extLst>
                <a:ext uri="{FF2B5EF4-FFF2-40B4-BE49-F238E27FC236}">
                  <a16:creationId xmlns:a16="http://schemas.microsoft.com/office/drawing/2014/main" id="{8FA9B214-184C-373E-BF30-83D6B8E16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5" name="Rectangle 28">
              <a:extLst>
                <a:ext uri="{FF2B5EF4-FFF2-40B4-BE49-F238E27FC236}">
                  <a16:creationId xmlns:a16="http://schemas.microsoft.com/office/drawing/2014/main" id="{60AF63A2-BBBD-7912-9080-F1389BE21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6" name="Rectangle 29">
              <a:extLst>
                <a:ext uri="{FF2B5EF4-FFF2-40B4-BE49-F238E27FC236}">
                  <a16:creationId xmlns:a16="http://schemas.microsoft.com/office/drawing/2014/main" id="{21402B62-BC2E-671C-851B-3D3A843A76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7" name="Isosceles Triangle 3106">
              <a:extLst>
                <a:ext uri="{FF2B5EF4-FFF2-40B4-BE49-F238E27FC236}">
                  <a16:creationId xmlns:a16="http://schemas.microsoft.com/office/drawing/2014/main" id="{0123AE02-4CE2-CE3E-B7DA-B8690E3F0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8" name="Isosceles Triangle 3107">
              <a:extLst>
                <a:ext uri="{FF2B5EF4-FFF2-40B4-BE49-F238E27FC236}">
                  <a16:creationId xmlns:a16="http://schemas.microsoft.com/office/drawing/2014/main" id="{8C1975E6-1873-E472-6064-F431F9A31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110" name="Rectangle 3109">
            <a:extLst>
              <a:ext uri="{FF2B5EF4-FFF2-40B4-BE49-F238E27FC236}">
                <a16:creationId xmlns:a16="http://schemas.microsoft.com/office/drawing/2014/main" id="{40E10869-BB2E-73F5-A1FB-FA59C095A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E25FAA-41F2-547C-C483-0B152E9C8395}"/>
              </a:ext>
            </a:extLst>
          </p:cNvPr>
          <p:cNvSpPr txBox="1"/>
          <p:nvPr/>
        </p:nvSpPr>
        <p:spPr>
          <a:xfrm>
            <a:off x="1125438" y="670798"/>
            <a:ext cx="329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Strengths of the Session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893E53-6F52-8738-9E9F-B4624667E6AE}"/>
              </a:ext>
            </a:extLst>
          </p:cNvPr>
          <p:cNvSpPr txBox="1"/>
          <p:nvPr/>
        </p:nvSpPr>
        <p:spPr>
          <a:xfrm>
            <a:off x="822198" y="1142256"/>
            <a:ext cx="106436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Facts current and fun session.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Trying new things with her. Seeing what school is doing to help her development. Mrs Porter is obviously very passionate about the children. We think you're great!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Fun, varied.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Lovely to get active with the children and see how the sessions run.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Explanation at the start. Enjoyment of the children.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The activities were explained very well. Kids and parents knew what to do.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Was great to see what skills the children have.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Getting to see where he is up to.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Good examples of things to do at home. Everything was well explained.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It is always brilliant to see what and how the children are learning and what we can do to make things fun at home.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Interesting to see importance of things that were not as important a few decades ago e.g. using non dominant side of body.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Very informative and an enjoyable bonding session with the children. Informing us of what is expected of the children and us as adults.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Brilliant, so insightful. All the stay and learn sessions are well done.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Seeing how to teach the correct techniques</a:t>
            </a:r>
          </a:p>
        </p:txBody>
      </p:sp>
    </p:spTree>
    <p:extLst>
      <p:ext uri="{BB962C8B-B14F-4D97-AF65-F5344CB8AC3E}">
        <p14:creationId xmlns:p14="http://schemas.microsoft.com/office/powerpoint/2010/main" val="567415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E74D93-88DF-2013-E05A-0397FE47EB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Rectangle 3096">
            <a:extLst>
              <a:ext uri="{FF2B5EF4-FFF2-40B4-BE49-F238E27FC236}">
                <a16:creationId xmlns:a16="http://schemas.microsoft.com/office/drawing/2014/main" id="{8833B8F4-87F2-A9EA-67A8-4480252AE0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99" name="Group 3098">
            <a:extLst>
              <a:ext uri="{FF2B5EF4-FFF2-40B4-BE49-F238E27FC236}">
                <a16:creationId xmlns:a16="http://schemas.microsoft.com/office/drawing/2014/main" id="{3600F55D-C65E-A864-8D1F-81135DCA8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00" name="Straight Connector 3099">
              <a:extLst>
                <a:ext uri="{FF2B5EF4-FFF2-40B4-BE49-F238E27FC236}">
                  <a16:creationId xmlns:a16="http://schemas.microsoft.com/office/drawing/2014/main" id="{7CC98DA7-3718-FEBD-335E-6893191F2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01" name="Rectangle 23">
              <a:extLst>
                <a:ext uri="{FF2B5EF4-FFF2-40B4-BE49-F238E27FC236}">
                  <a16:creationId xmlns:a16="http://schemas.microsoft.com/office/drawing/2014/main" id="{43131C38-CF74-0226-E528-293FC7684E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2" name="Rectangle 25">
              <a:extLst>
                <a:ext uri="{FF2B5EF4-FFF2-40B4-BE49-F238E27FC236}">
                  <a16:creationId xmlns:a16="http://schemas.microsoft.com/office/drawing/2014/main" id="{12AF0D38-929D-4CFE-3DB7-6E817B696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3" name="Isosceles Triangle 3102">
              <a:extLst>
                <a:ext uri="{FF2B5EF4-FFF2-40B4-BE49-F238E27FC236}">
                  <a16:creationId xmlns:a16="http://schemas.microsoft.com/office/drawing/2014/main" id="{BE4C21FA-73D9-F14C-0BBE-EBD048918A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4" name="Rectangle 27">
              <a:extLst>
                <a:ext uri="{FF2B5EF4-FFF2-40B4-BE49-F238E27FC236}">
                  <a16:creationId xmlns:a16="http://schemas.microsoft.com/office/drawing/2014/main" id="{511E3832-543E-43EE-3908-6ED7249BE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5" name="Rectangle 28">
              <a:extLst>
                <a:ext uri="{FF2B5EF4-FFF2-40B4-BE49-F238E27FC236}">
                  <a16:creationId xmlns:a16="http://schemas.microsoft.com/office/drawing/2014/main" id="{93AA27B8-B38A-321A-EE78-926584D360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6" name="Rectangle 29">
              <a:extLst>
                <a:ext uri="{FF2B5EF4-FFF2-40B4-BE49-F238E27FC236}">
                  <a16:creationId xmlns:a16="http://schemas.microsoft.com/office/drawing/2014/main" id="{ED28F1B8-7C65-2502-C454-8AEED27B0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7" name="Isosceles Triangle 3106">
              <a:extLst>
                <a:ext uri="{FF2B5EF4-FFF2-40B4-BE49-F238E27FC236}">
                  <a16:creationId xmlns:a16="http://schemas.microsoft.com/office/drawing/2014/main" id="{355EAC9E-4095-3FE3-AC66-EDCEB2980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8" name="Isosceles Triangle 3107">
              <a:extLst>
                <a:ext uri="{FF2B5EF4-FFF2-40B4-BE49-F238E27FC236}">
                  <a16:creationId xmlns:a16="http://schemas.microsoft.com/office/drawing/2014/main" id="{E276F1F9-6B91-88AE-3542-742731701A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110" name="Rectangle 3109">
            <a:extLst>
              <a:ext uri="{FF2B5EF4-FFF2-40B4-BE49-F238E27FC236}">
                <a16:creationId xmlns:a16="http://schemas.microsoft.com/office/drawing/2014/main" id="{43A076A9-0E23-ED3A-C49C-745A35664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77F7E0-DD11-2E5B-C979-1EDD967EC405}"/>
              </a:ext>
            </a:extLst>
          </p:cNvPr>
          <p:cNvSpPr txBox="1"/>
          <p:nvPr/>
        </p:nvSpPr>
        <p:spPr>
          <a:xfrm>
            <a:off x="1125438" y="670798"/>
            <a:ext cx="329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Strengths of the Session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CD58DD-BDC2-4E61-FDBB-48C2FB163457}"/>
              </a:ext>
            </a:extLst>
          </p:cNvPr>
          <p:cNvSpPr txBox="1"/>
          <p:nvPr/>
        </p:nvSpPr>
        <p:spPr>
          <a:xfrm>
            <a:off x="822198" y="1142256"/>
            <a:ext cx="106436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Knowing how to continue at home.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Learning what to focus 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Enjoyed having fun.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Different stations with different challenges.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Informing parents how important PE is for all different aspects of development.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Very engaging lots of fun.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Great explanation and information on why PE is so important at a young age.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Explanations for importance. Demonstrations.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Very good and well lead.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Spending one on one time with her.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Enjoyable to get involved with activities.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Never knew I could use my non-dominant hand so well.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Good to see everyone participating and enjoyed it.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Good fun. Lots of ideas. Set a challenge for no technology.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Lots of information.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Interactions with the boys.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Very informative and great insight of evidence relating to percentage change of children using screens. </a:t>
            </a:r>
          </a:p>
        </p:txBody>
      </p:sp>
    </p:spTree>
    <p:extLst>
      <p:ext uri="{BB962C8B-B14F-4D97-AF65-F5344CB8AC3E}">
        <p14:creationId xmlns:p14="http://schemas.microsoft.com/office/powerpoint/2010/main" val="2963161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B0DAD46-02AF-D7FD-F5E7-5CA9A9B38B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Rectangle 3096">
            <a:extLst>
              <a:ext uri="{FF2B5EF4-FFF2-40B4-BE49-F238E27FC236}">
                <a16:creationId xmlns:a16="http://schemas.microsoft.com/office/drawing/2014/main" id="{A87DB173-0504-E7B6-7B1B-763EFE45F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99" name="Group 3098">
            <a:extLst>
              <a:ext uri="{FF2B5EF4-FFF2-40B4-BE49-F238E27FC236}">
                <a16:creationId xmlns:a16="http://schemas.microsoft.com/office/drawing/2014/main" id="{9BDFAF52-7F53-B637-4303-0EE6E5448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00" name="Straight Connector 3099">
              <a:extLst>
                <a:ext uri="{FF2B5EF4-FFF2-40B4-BE49-F238E27FC236}">
                  <a16:creationId xmlns:a16="http://schemas.microsoft.com/office/drawing/2014/main" id="{1C9ED013-5A35-2AC8-72F4-46C3E6B8C4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01" name="Rectangle 23">
              <a:extLst>
                <a:ext uri="{FF2B5EF4-FFF2-40B4-BE49-F238E27FC236}">
                  <a16:creationId xmlns:a16="http://schemas.microsoft.com/office/drawing/2014/main" id="{7A8202E0-B3AF-8443-B590-D2D00F851A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2" name="Rectangle 25">
              <a:extLst>
                <a:ext uri="{FF2B5EF4-FFF2-40B4-BE49-F238E27FC236}">
                  <a16:creationId xmlns:a16="http://schemas.microsoft.com/office/drawing/2014/main" id="{D6CFC4E2-16EE-F540-66C8-3674D5E09D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3" name="Isosceles Triangle 3102">
              <a:extLst>
                <a:ext uri="{FF2B5EF4-FFF2-40B4-BE49-F238E27FC236}">
                  <a16:creationId xmlns:a16="http://schemas.microsoft.com/office/drawing/2014/main" id="{0AB1609D-C4FE-EB12-D26A-5E607AA08B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4" name="Rectangle 27">
              <a:extLst>
                <a:ext uri="{FF2B5EF4-FFF2-40B4-BE49-F238E27FC236}">
                  <a16:creationId xmlns:a16="http://schemas.microsoft.com/office/drawing/2014/main" id="{FACE0844-E436-C3AC-F501-A7507B607E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5" name="Rectangle 28">
              <a:extLst>
                <a:ext uri="{FF2B5EF4-FFF2-40B4-BE49-F238E27FC236}">
                  <a16:creationId xmlns:a16="http://schemas.microsoft.com/office/drawing/2014/main" id="{E7ACCF98-DFAF-E4B7-C7D5-9D3168048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6" name="Rectangle 29">
              <a:extLst>
                <a:ext uri="{FF2B5EF4-FFF2-40B4-BE49-F238E27FC236}">
                  <a16:creationId xmlns:a16="http://schemas.microsoft.com/office/drawing/2014/main" id="{24D421BC-6AE3-CD26-23CD-1C8E58327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7" name="Isosceles Triangle 3106">
              <a:extLst>
                <a:ext uri="{FF2B5EF4-FFF2-40B4-BE49-F238E27FC236}">
                  <a16:creationId xmlns:a16="http://schemas.microsoft.com/office/drawing/2014/main" id="{2D29DA87-2EBD-F79A-2FB2-458704CA9B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8" name="Isosceles Triangle 3107">
              <a:extLst>
                <a:ext uri="{FF2B5EF4-FFF2-40B4-BE49-F238E27FC236}">
                  <a16:creationId xmlns:a16="http://schemas.microsoft.com/office/drawing/2014/main" id="{BFAA9B5E-7517-7842-3CC4-4F15504E09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110" name="Rectangle 3109">
            <a:extLst>
              <a:ext uri="{FF2B5EF4-FFF2-40B4-BE49-F238E27FC236}">
                <a16:creationId xmlns:a16="http://schemas.microsoft.com/office/drawing/2014/main" id="{91433191-97A5-6E11-13F7-605DAFA7F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600009-8293-BA50-D996-3F9D7C6525B7}"/>
              </a:ext>
            </a:extLst>
          </p:cNvPr>
          <p:cNvSpPr txBox="1"/>
          <p:nvPr/>
        </p:nvSpPr>
        <p:spPr>
          <a:xfrm>
            <a:off x="1125438" y="670798"/>
            <a:ext cx="329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Strengths of the Session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306737-D71C-D613-3ECB-CB138147AD8B}"/>
              </a:ext>
            </a:extLst>
          </p:cNvPr>
          <p:cNvSpPr txBox="1"/>
          <p:nvPr/>
        </p:nvSpPr>
        <p:spPr>
          <a:xfrm>
            <a:off x="822198" y="1070908"/>
            <a:ext cx="106436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Informative &amp; good practical experience.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Understanding physical link to screen time and motor skills.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Useful Information re screen time. Great tips to reduce screen time and be more active.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Good background as to the purpose of the session.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Helps with coordination.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Good making the kids think about screen time alternatives.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Interactions with children. Making it fun.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Interactions between kids and adults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It was good to learn new things and to understand the impact of screen time.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Being active and engaged. Getting the info before as to why this session is important.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Very informative regarding reducing screen time.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About the night balance of talk and practice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Interactive and enjoyable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Good information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Understanding impacts of physical expectations for age.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Learning about physical literature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Kids happy to show off their skills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Engaging the children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Very interactive</a:t>
            </a:r>
          </a:p>
        </p:txBody>
      </p:sp>
    </p:spTree>
    <p:extLst>
      <p:ext uri="{BB962C8B-B14F-4D97-AF65-F5344CB8AC3E}">
        <p14:creationId xmlns:p14="http://schemas.microsoft.com/office/powerpoint/2010/main" val="2115024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BBAED5-02B0-D5E9-1608-56E565BE6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Rectangle 3096">
            <a:extLst>
              <a:ext uri="{FF2B5EF4-FFF2-40B4-BE49-F238E27FC236}">
                <a16:creationId xmlns:a16="http://schemas.microsoft.com/office/drawing/2014/main" id="{2101BD21-9D06-30E2-76A5-4F365B644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99" name="Group 3098">
            <a:extLst>
              <a:ext uri="{FF2B5EF4-FFF2-40B4-BE49-F238E27FC236}">
                <a16:creationId xmlns:a16="http://schemas.microsoft.com/office/drawing/2014/main" id="{5C074137-E1F9-17AD-31ED-24B764DF0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00" name="Straight Connector 3099">
              <a:extLst>
                <a:ext uri="{FF2B5EF4-FFF2-40B4-BE49-F238E27FC236}">
                  <a16:creationId xmlns:a16="http://schemas.microsoft.com/office/drawing/2014/main" id="{4ECBAAEB-258E-94D3-4019-75B09706A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01" name="Rectangle 23">
              <a:extLst>
                <a:ext uri="{FF2B5EF4-FFF2-40B4-BE49-F238E27FC236}">
                  <a16:creationId xmlns:a16="http://schemas.microsoft.com/office/drawing/2014/main" id="{6365C89B-35FE-BF20-FE42-349824ED0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2" name="Rectangle 25">
              <a:extLst>
                <a:ext uri="{FF2B5EF4-FFF2-40B4-BE49-F238E27FC236}">
                  <a16:creationId xmlns:a16="http://schemas.microsoft.com/office/drawing/2014/main" id="{64FA1F47-E69D-0D04-ACD9-65900424F1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3" name="Isosceles Triangle 3102">
              <a:extLst>
                <a:ext uri="{FF2B5EF4-FFF2-40B4-BE49-F238E27FC236}">
                  <a16:creationId xmlns:a16="http://schemas.microsoft.com/office/drawing/2014/main" id="{4FBF7ACD-4AE3-E350-AE91-35E55866A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4" name="Rectangle 27">
              <a:extLst>
                <a:ext uri="{FF2B5EF4-FFF2-40B4-BE49-F238E27FC236}">
                  <a16:creationId xmlns:a16="http://schemas.microsoft.com/office/drawing/2014/main" id="{37589CD1-4D19-0111-172B-4F2DCE4F6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5" name="Rectangle 28">
              <a:extLst>
                <a:ext uri="{FF2B5EF4-FFF2-40B4-BE49-F238E27FC236}">
                  <a16:creationId xmlns:a16="http://schemas.microsoft.com/office/drawing/2014/main" id="{A589CE26-2555-0888-A1F2-7689EC9ECC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6" name="Rectangle 29">
              <a:extLst>
                <a:ext uri="{FF2B5EF4-FFF2-40B4-BE49-F238E27FC236}">
                  <a16:creationId xmlns:a16="http://schemas.microsoft.com/office/drawing/2014/main" id="{9AB02BA7-60A6-55ED-593A-FB707BF35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7" name="Isosceles Triangle 3106">
              <a:extLst>
                <a:ext uri="{FF2B5EF4-FFF2-40B4-BE49-F238E27FC236}">
                  <a16:creationId xmlns:a16="http://schemas.microsoft.com/office/drawing/2014/main" id="{F71FF406-17EB-F72A-DFF2-816F8533E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8" name="Isosceles Triangle 3107">
              <a:extLst>
                <a:ext uri="{FF2B5EF4-FFF2-40B4-BE49-F238E27FC236}">
                  <a16:creationId xmlns:a16="http://schemas.microsoft.com/office/drawing/2014/main" id="{2606674A-3E9D-2AC2-2370-8298A57BB6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110" name="Rectangle 3109">
            <a:extLst>
              <a:ext uri="{FF2B5EF4-FFF2-40B4-BE49-F238E27FC236}">
                <a16:creationId xmlns:a16="http://schemas.microsoft.com/office/drawing/2014/main" id="{B27BFA95-4652-387C-AC33-F79FAFADB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285304-A393-13A3-5ABB-8F8C218DD9C5}"/>
              </a:ext>
            </a:extLst>
          </p:cNvPr>
          <p:cNvSpPr txBox="1"/>
          <p:nvPr/>
        </p:nvSpPr>
        <p:spPr>
          <a:xfrm>
            <a:off x="1125438" y="670798"/>
            <a:ext cx="329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Strengths of the Session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968674-BB60-7068-AD8C-E49BF50C6D42}"/>
              </a:ext>
            </a:extLst>
          </p:cNvPr>
          <p:cNvSpPr txBox="1"/>
          <p:nvPr/>
        </p:nvSpPr>
        <p:spPr>
          <a:xfrm>
            <a:off x="822198" y="1070908"/>
            <a:ext cx="106436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Learning the importance of using both hands.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Lovely to interact with the children.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Very interactive and engaging.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Interesting topic, linking physical lead to handwriting. Lots of fun.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Very informative.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Involvement with kids.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Understanding how it affects other things.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Great to be paired up the children, joint working, great to see them having fun and happy.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Giving everything a go with the children.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Very informative and helpful.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Loved seeing the activities the children do in P.E.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Practical lessons engaging.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Showing how fundamental movements help further on in life.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Knowing where they should be up to.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To show us how to help the children improve on their core strength and a way of them enjoying exercise.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Very interactive and helpful to understand the research behind it.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Lovely watching  Oliver enjoy his PE session.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Fun, engaged, enjoying seeing how she has improved in her physical exercise.</a:t>
            </a:r>
          </a:p>
        </p:txBody>
      </p:sp>
    </p:spTree>
    <p:extLst>
      <p:ext uri="{BB962C8B-B14F-4D97-AF65-F5344CB8AC3E}">
        <p14:creationId xmlns:p14="http://schemas.microsoft.com/office/powerpoint/2010/main" val="14831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64E1EF4-1628-2C9F-D151-7A3F3B0F26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7" name="Rectangle 3096">
            <a:extLst>
              <a:ext uri="{FF2B5EF4-FFF2-40B4-BE49-F238E27FC236}">
                <a16:creationId xmlns:a16="http://schemas.microsoft.com/office/drawing/2014/main" id="{6C425B97-8A8F-E372-D4CC-A73290F58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99" name="Group 3098">
            <a:extLst>
              <a:ext uri="{FF2B5EF4-FFF2-40B4-BE49-F238E27FC236}">
                <a16:creationId xmlns:a16="http://schemas.microsoft.com/office/drawing/2014/main" id="{C9AE6B3E-20F3-75AA-12BF-9780285CA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100" name="Straight Connector 3099">
              <a:extLst>
                <a:ext uri="{FF2B5EF4-FFF2-40B4-BE49-F238E27FC236}">
                  <a16:creationId xmlns:a16="http://schemas.microsoft.com/office/drawing/2014/main" id="{2517E538-3C40-5522-FF4D-E57CB2004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01" name="Rectangle 23">
              <a:extLst>
                <a:ext uri="{FF2B5EF4-FFF2-40B4-BE49-F238E27FC236}">
                  <a16:creationId xmlns:a16="http://schemas.microsoft.com/office/drawing/2014/main" id="{B08E7D0C-3D83-A62B-A678-34C655ACF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2" name="Rectangle 25">
              <a:extLst>
                <a:ext uri="{FF2B5EF4-FFF2-40B4-BE49-F238E27FC236}">
                  <a16:creationId xmlns:a16="http://schemas.microsoft.com/office/drawing/2014/main" id="{9E36014D-363F-93B3-A04D-7C2AEEAED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3" name="Isosceles Triangle 3102">
              <a:extLst>
                <a:ext uri="{FF2B5EF4-FFF2-40B4-BE49-F238E27FC236}">
                  <a16:creationId xmlns:a16="http://schemas.microsoft.com/office/drawing/2014/main" id="{33B5F7CC-235C-44CA-AAC1-FADE0BC18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4" name="Rectangle 27">
              <a:extLst>
                <a:ext uri="{FF2B5EF4-FFF2-40B4-BE49-F238E27FC236}">
                  <a16:creationId xmlns:a16="http://schemas.microsoft.com/office/drawing/2014/main" id="{C166C946-7954-474A-69B5-4F76211FC7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5" name="Rectangle 28">
              <a:extLst>
                <a:ext uri="{FF2B5EF4-FFF2-40B4-BE49-F238E27FC236}">
                  <a16:creationId xmlns:a16="http://schemas.microsoft.com/office/drawing/2014/main" id="{1E604FBB-33C3-4E6F-E1B1-B59C9DECF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6" name="Rectangle 29">
              <a:extLst>
                <a:ext uri="{FF2B5EF4-FFF2-40B4-BE49-F238E27FC236}">
                  <a16:creationId xmlns:a16="http://schemas.microsoft.com/office/drawing/2014/main" id="{FDD7FB9A-2F00-4729-77EB-4A2EC68F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7" name="Isosceles Triangle 3106">
              <a:extLst>
                <a:ext uri="{FF2B5EF4-FFF2-40B4-BE49-F238E27FC236}">
                  <a16:creationId xmlns:a16="http://schemas.microsoft.com/office/drawing/2014/main" id="{62384BAF-6BC5-E057-AB56-1000215635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3108" name="Isosceles Triangle 3107">
              <a:extLst>
                <a:ext uri="{FF2B5EF4-FFF2-40B4-BE49-F238E27FC236}">
                  <a16:creationId xmlns:a16="http://schemas.microsoft.com/office/drawing/2014/main" id="{7BAA59CA-C702-8182-44DD-8AFA43864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110" name="Rectangle 3109">
            <a:extLst>
              <a:ext uri="{FF2B5EF4-FFF2-40B4-BE49-F238E27FC236}">
                <a16:creationId xmlns:a16="http://schemas.microsoft.com/office/drawing/2014/main" id="{6AABA01D-3DBE-D8F3-89D9-16A8227EF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FA9348-EA2A-5008-7543-86E0E4733680}"/>
              </a:ext>
            </a:extLst>
          </p:cNvPr>
          <p:cNvSpPr txBox="1"/>
          <p:nvPr/>
        </p:nvSpPr>
        <p:spPr>
          <a:xfrm>
            <a:off x="1125438" y="670798"/>
            <a:ext cx="329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Strengths of the Session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1A25E-5C8A-81FD-F20E-EE60A3EF927D}"/>
              </a:ext>
            </a:extLst>
          </p:cNvPr>
          <p:cNvSpPr txBox="1"/>
          <p:nvPr/>
        </p:nvSpPr>
        <p:spPr>
          <a:xfrm>
            <a:off x="822198" y="1241048"/>
            <a:ext cx="106436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Use of movement for core skills and writing.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The importance of physical development in early years was very well explained. I appreciate learning what areas to look at when at home.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Learnt exercises to do at home and how important the subject is.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Very fun session and lots to do.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Pincer movement and hand eye coordination.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Great explaining of why these activities are important.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Informative and good interaction - fun for kids.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Varied activities, children seemed to enjoy it.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Raising awareness of the core skills that are needed for development.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Very informative, I personally learned a lot of development exercises that I can take home.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Learning PE can be useful to handwriting.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Fun and engaging.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/>
              <a:t>One to one time with child.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0974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571</TotalTime>
  <Words>1941</Words>
  <Application>Microsoft Office PowerPoint</Application>
  <PresentationFormat>Widescreen</PresentationFormat>
  <Paragraphs>206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3</vt:lpstr>
      <vt:lpstr>Facet</vt:lpstr>
      <vt:lpstr>Come Learn with 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Burscough Primary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Smith</dc:creator>
  <cp:lastModifiedBy>jenny Garner</cp:lastModifiedBy>
  <cp:revision>10</cp:revision>
  <dcterms:created xsi:type="dcterms:W3CDTF">2021-05-11T12:19:52Z</dcterms:created>
  <dcterms:modified xsi:type="dcterms:W3CDTF">2025-03-19T16:02:34Z</dcterms:modified>
</cp:coreProperties>
</file>