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70" r:id="rId2"/>
    <p:sldId id="283" r:id="rId3"/>
    <p:sldId id="275" r:id="rId4"/>
    <p:sldId id="277" r:id="rId5"/>
    <p:sldId id="278" r:id="rId6"/>
    <p:sldId id="279" r:id="rId7"/>
    <p:sldId id="280" r:id="rId8"/>
    <p:sldId id="281" r:id="rId9"/>
    <p:sldId id="282" r:id="rId10"/>
    <p:sldId id="284" r:id="rId11"/>
    <p:sldId id="285"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D0DE4E-0ED7-4448-B7C0-BD94C702A050}" v="60" dt="2025-01-08T14:03:46.6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Garner" userId="7c8d3c5d-e185-479b-be0e-c85eb31d10a6" providerId="ADAL" clId="{0BD0DE4E-0ED7-4448-B7C0-BD94C702A050}"/>
    <pc:docChg chg="undo custSel addSld delSld modSld sldOrd">
      <pc:chgData name="jenny Garner" userId="7c8d3c5d-e185-479b-be0e-c85eb31d10a6" providerId="ADAL" clId="{0BD0DE4E-0ED7-4448-B7C0-BD94C702A050}" dt="2025-01-08T15:15:21.284" v="780" actId="20577"/>
      <pc:docMkLst>
        <pc:docMk/>
      </pc:docMkLst>
      <pc:sldChg chg="addSp delSp modSp mod setBg addAnim delAnim setClrOvrMap">
        <pc:chgData name="jenny Garner" userId="7c8d3c5d-e185-479b-be0e-c85eb31d10a6" providerId="ADAL" clId="{0BD0DE4E-0ED7-4448-B7C0-BD94C702A050}" dt="2025-01-08T14:16:00.188" v="777" actId="26606"/>
        <pc:sldMkLst>
          <pc:docMk/>
          <pc:sldMk cId="1973950926" sldId="270"/>
        </pc:sldMkLst>
        <pc:spChg chg="mod ord">
          <ac:chgData name="jenny Garner" userId="7c8d3c5d-e185-479b-be0e-c85eb31d10a6" providerId="ADAL" clId="{0BD0DE4E-0ED7-4448-B7C0-BD94C702A050}" dt="2025-01-08T14:16:00.188" v="777" actId="26606"/>
          <ac:spMkLst>
            <pc:docMk/>
            <pc:sldMk cId="1973950926" sldId="270"/>
            <ac:spMk id="2" creationId="{00000000-0000-0000-0000-000000000000}"/>
          </ac:spMkLst>
        </pc:spChg>
        <pc:spChg chg="mod">
          <ac:chgData name="jenny Garner" userId="7c8d3c5d-e185-479b-be0e-c85eb31d10a6" providerId="ADAL" clId="{0BD0DE4E-0ED7-4448-B7C0-BD94C702A050}" dt="2025-01-08T14:16:00.188" v="777" actId="26606"/>
          <ac:spMkLst>
            <pc:docMk/>
            <pc:sldMk cId="1973950926" sldId="270"/>
            <ac:spMk id="3" creationId="{00000000-0000-0000-0000-000000000000}"/>
          </ac:spMkLst>
        </pc:spChg>
        <pc:spChg chg="add del">
          <ac:chgData name="jenny Garner" userId="7c8d3c5d-e185-479b-be0e-c85eb31d10a6" providerId="ADAL" clId="{0BD0DE4E-0ED7-4448-B7C0-BD94C702A050}" dt="2025-01-08T14:12:34.945" v="776" actId="26606"/>
          <ac:spMkLst>
            <pc:docMk/>
            <pc:sldMk cId="1973950926" sldId="270"/>
            <ac:spMk id="5" creationId="{9179DE42-5613-4B35-A1E6-6CCBAA13C743}"/>
          </ac:spMkLst>
        </pc:spChg>
        <pc:spChg chg="add del">
          <ac:chgData name="jenny Garner" userId="7c8d3c5d-e185-479b-be0e-c85eb31d10a6" providerId="ADAL" clId="{0BD0DE4E-0ED7-4448-B7C0-BD94C702A050}" dt="2025-01-08T14:12:28.651" v="774" actId="26606"/>
          <ac:spMkLst>
            <pc:docMk/>
            <pc:sldMk cId="1973950926" sldId="270"/>
            <ac:spMk id="8" creationId="{9179DE42-5613-4B35-A1E6-6CCBAA13C743}"/>
          </ac:spMkLst>
        </pc:spChg>
        <pc:spChg chg="add del">
          <ac:chgData name="jenny Garner" userId="7c8d3c5d-e185-479b-be0e-c85eb31d10a6" providerId="ADAL" clId="{0BD0DE4E-0ED7-4448-B7C0-BD94C702A050}" dt="2025-01-08T14:12:34.945" v="776" actId="26606"/>
          <ac:spMkLst>
            <pc:docMk/>
            <pc:sldMk cId="1973950926" sldId="270"/>
            <ac:spMk id="9" creationId="{52FB45E9-914E-4471-AC87-E475CD51767D}"/>
          </ac:spMkLst>
        </pc:spChg>
        <pc:spChg chg="add del">
          <ac:chgData name="jenny Garner" userId="7c8d3c5d-e185-479b-be0e-c85eb31d10a6" providerId="ADAL" clId="{0BD0DE4E-0ED7-4448-B7C0-BD94C702A050}" dt="2025-01-08T14:12:34.945" v="776" actId="26606"/>
          <ac:spMkLst>
            <pc:docMk/>
            <pc:sldMk cId="1973950926" sldId="270"/>
            <ac:spMk id="11" creationId="{C310626D-5743-49D4-8F7D-88C4F8F05774}"/>
          </ac:spMkLst>
        </pc:spChg>
        <pc:spChg chg="add del">
          <ac:chgData name="jenny Garner" userId="7c8d3c5d-e185-479b-be0e-c85eb31d10a6" providerId="ADAL" clId="{0BD0DE4E-0ED7-4448-B7C0-BD94C702A050}" dt="2025-01-08T14:12:34.945" v="776" actId="26606"/>
          <ac:spMkLst>
            <pc:docMk/>
            <pc:sldMk cId="1973950926" sldId="270"/>
            <ac:spMk id="13" creationId="{3C195FC1-B568-4C72-9902-34CB35DDD7A1}"/>
          </ac:spMkLst>
        </pc:spChg>
        <pc:spChg chg="add del">
          <ac:chgData name="jenny Garner" userId="7c8d3c5d-e185-479b-be0e-c85eb31d10a6" providerId="ADAL" clId="{0BD0DE4E-0ED7-4448-B7C0-BD94C702A050}" dt="2025-01-08T14:12:28.651" v="774" actId="26606"/>
          <ac:spMkLst>
            <pc:docMk/>
            <pc:sldMk cId="1973950926" sldId="270"/>
            <ac:spMk id="14" creationId="{52FB45E9-914E-4471-AC87-E475CD51767D}"/>
          </ac:spMkLst>
        </pc:spChg>
        <pc:spChg chg="add del">
          <ac:chgData name="jenny Garner" userId="7c8d3c5d-e185-479b-be0e-c85eb31d10a6" providerId="ADAL" clId="{0BD0DE4E-0ED7-4448-B7C0-BD94C702A050}" dt="2025-01-08T14:12:34.945" v="776" actId="26606"/>
          <ac:spMkLst>
            <pc:docMk/>
            <pc:sldMk cId="1973950926" sldId="270"/>
            <ac:spMk id="15" creationId="{EF2BDF77-362C-43F0-8CBB-A969EC2AE0C4}"/>
          </ac:spMkLst>
        </pc:spChg>
        <pc:spChg chg="add del">
          <ac:chgData name="jenny Garner" userId="7c8d3c5d-e185-479b-be0e-c85eb31d10a6" providerId="ADAL" clId="{0BD0DE4E-0ED7-4448-B7C0-BD94C702A050}" dt="2025-01-08T14:12:28.651" v="774" actId="26606"/>
          <ac:spMkLst>
            <pc:docMk/>
            <pc:sldMk cId="1973950926" sldId="270"/>
            <ac:spMk id="16" creationId="{C310626D-5743-49D4-8F7D-88C4F8F05774}"/>
          </ac:spMkLst>
        </pc:spChg>
        <pc:spChg chg="add del">
          <ac:chgData name="jenny Garner" userId="7c8d3c5d-e185-479b-be0e-c85eb31d10a6" providerId="ADAL" clId="{0BD0DE4E-0ED7-4448-B7C0-BD94C702A050}" dt="2025-01-08T14:12:34.945" v="776" actId="26606"/>
          <ac:spMkLst>
            <pc:docMk/>
            <pc:sldMk cId="1973950926" sldId="270"/>
            <ac:spMk id="17" creationId="{4BE96B01-3929-432D-B8C2-ADBCB74C2EF4}"/>
          </ac:spMkLst>
        </pc:spChg>
        <pc:spChg chg="add del">
          <ac:chgData name="jenny Garner" userId="7c8d3c5d-e185-479b-be0e-c85eb31d10a6" providerId="ADAL" clId="{0BD0DE4E-0ED7-4448-B7C0-BD94C702A050}" dt="2025-01-08T14:12:28.651" v="774" actId="26606"/>
          <ac:spMkLst>
            <pc:docMk/>
            <pc:sldMk cId="1973950926" sldId="270"/>
            <ac:spMk id="18" creationId="{3C195FC1-B568-4C72-9902-34CB35DDD7A1}"/>
          </ac:spMkLst>
        </pc:spChg>
        <pc:spChg chg="add del">
          <ac:chgData name="jenny Garner" userId="7c8d3c5d-e185-479b-be0e-c85eb31d10a6" providerId="ADAL" clId="{0BD0DE4E-0ED7-4448-B7C0-BD94C702A050}" dt="2025-01-08T14:12:34.945" v="776" actId="26606"/>
          <ac:spMkLst>
            <pc:docMk/>
            <pc:sldMk cId="1973950926" sldId="270"/>
            <ac:spMk id="19" creationId="{2A6FCDE6-CDE2-4C51-B18E-A95CFB679714}"/>
          </ac:spMkLst>
        </pc:spChg>
        <pc:spChg chg="add del">
          <ac:chgData name="jenny Garner" userId="7c8d3c5d-e185-479b-be0e-c85eb31d10a6" providerId="ADAL" clId="{0BD0DE4E-0ED7-4448-B7C0-BD94C702A050}" dt="2025-01-08T14:12:28.651" v="774" actId="26606"/>
          <ac:spMkLst>
            <pc:docMk/>
            <pc:sldMk cId="1973950926" sldId="270"/>
            <ac:spMk id="20" creationId="{EF2BDF77-362C-43F0-8CBB-A969EC2AE0C4}"/>
          </ac:spMkLst>
        </pc:spChg>
        <pc:spChg chg="add del">
          <ac:chgData name="jenny Garner" userId="7c8d3c5d-e185-479b-be0e-c85eb31d10a6" providerId="ADAL" clId="{0BD0DE4E-0ED7-4448-B7C0-BD94C702A050}" dt="2025-01-08T14:12:34.945" v="776" actId="26606"/>
          <ac:spMkLst>
            <pc:docMk/>
            <pc:sldMk cId="1973950926" sldId="270"/>
            <ac:spMk id="21" creationId="{9D2E8756-2465-473A-BA2A-2DB1D6224745}"/>
          </ac:spMkLst>
        </pc:spChg>
        <pc:spChg chg="add del">
          <ac:chgData name="jenny Garner" userId="7c8d3c5d-e185-479b-be0e-c85eb31d10a6" providerId="ADAL" clId="{0BD0DE4E-0ED7-4448-B7C0-BD94C702A050}" dt="2025-01-08T14:12:28.651" v="774" actId="26606"/>
          <ac:spMkLst>
            <pc:docMk/>
            <pc:sldMk cId="1973950926" sldId="270"/>
            <ac:spMk id="22" creationId="{4BE96B01-3929-432D-B8C2-ADBCB74C2EF4}"/>
          </ac:spMkLst>
        </pc:spChg>
        <pc:spChg chg="add">
          <ac:chgData name="jenny Garner" userId="7c8d3c5d-e185-479b-be0e-c85eb31d10a6" providerId="ADAL" clId="{0BD0DE4E-0ED7-4448-B7C0-BD94C702A050}" dt="2025-01-08T14:16:00.188" v="777" actId="26606"/>
          <ac:spMkLst>
            <pc:docMk/>
            <pc:sldMk cId="1973950926" sldId="270"/>
            <ac:spMk id="23" creationId="{4F57DB1C-6494-4CC4-A5E8-931957565379}"/>
          </ac:spMkLst>
        </pc:spChg>
        <pc:spChg chg="add del">
          <ac:chgData name="jenny Garner" userId="7c8d3c5d-e185-479b-be0e-c85eb31d10a6" providerId="ADAL" clId="{0BD0DE4E-0ED7-4448-B7C0-BD94C702A050}" dt="2025-01-08T14:12:28.651" v="774" actId="26606"/>
          <ac:spMkLst>
            <pc:docMk/>
            <pc:sldMk cId="1973950926" sldId="270"/>
            <ac:spMk id="24" creationId="{2A6FCDE6-CDE2-4C51-B18E-A95CFB679714}"/>
          </ac:spMkLst>
        </pc:spChg>
        <pc:spChg chg="add">
          <ac:chgData name="jenny Garner" userId="7c8d3c5d-e185-479b-be0e-c85eb31d10a6" providerId="ADAL" clId="{0BD0DE4E-0ED7-4448-B7C0-BD94C702A050}" dt="2025-01-08T14:16:00.188" v="777" actId="26606"/>
          <ac:spMkLst>
            <pc:docMk/>
            <pc:sldMk cId="1973950926" sldId="270"/>
            <ac:spMk id="25" creationId="{FFFB778B-5206-4BB0-A468-327E71367654}"/>
          </ac:spMkLst>
        </pc:spChg>
        <pc:spChg chg="add del">
          <ac:chgData name="jenny Garner" userId="7c8d3c5d-e185-479b-be0e-c85eb31d10a6" providerId="ADAL" clId="{0BD0DE4E-0ED7-4448-B7C0-BD94C702A050}" dt="2025-01-08T14:12:28.651" v="774" actId="26606"/>
          <ac:spMkLst>
            <pc:docMk/>
            <pc:sldMk cId="1973950926" sldId="270"/>
            <ac:spMk id="26" creationId="{9D2E8756-2465-473A-BA2A-2DB1D6224745}"/>
          </ac:spMkLst>
        </pc:spChg>
        <pc:spChg chg="add">
          <ac:chgData name="jenny Garner" userId="7c8d3c5d-e185-479b-be0e-c85eb31d10a6" providerId="ADAL" clId="{0BD0DE4E-0ED7-4448-B7C0-BD94C702A050}" dt="2025-01-08T14:16:00.188" v="777" actId="26606"/>
          <ac:spMkLst>
            <pc:docMk/>
            <pc:sldMk cId="1973950926" sldId="270"/>
            <ac:spMk id="27" creationId="{E6C0471D-BE03-4D81-BDB5-D510BC0D8A77}"/>
          </ac:spMkLst>
        </pc:spChg>
        <pc:spChg chg="add">
          <ac:chgData name="jenny Garner" userId="7c8d3c5d-e185-479b-be0e-c85eb31d10a6" providerId="ADAL" clId="{0BD0DE4E-0ED7-4448-B7C0-BD94C702A050}" dt="2025-01-08T14:16:00.188" v="777" actId="26606"/>
          <ac:spMkLst>
            <pc:docMk/>
            <pc:sldMk cId="1973950926" sldId="270"/>
            <ac:spMk id="30" creationId="{A27691EB-14CF-4237-B5EB-C94B92677A05}"/>
          </ac:spMkLst>
        </pc:spChg>
        <pc:cxnChg chg="add del">
          <ac:chgData name="jenny Garner" userId="7c8d3c5d-e185-479b-be0e-c85eb31d10a6" providerId="ADAL" clId="{0BD0DE4E-0ED7-4448-B7C0-BD94C702A050}" dt="2025-01-08T14:12:34.945" v="776" actId="26606"/>
          <ac:cxnSpMkLst>
            <pc:docMk/>
            <pc:sldMk cId="1973950926" sldId="270"/>
            <ac:cxnSpMk id="6" creationId="{EB898B32-3891-4C3A-8F58-C5969D2E9033}"/>
          </ac:cxnSpMkLst>
        </pc:cxnChg>
        <pc:cxnChg chg="add del">
          <ac:chgData name="jenny Garner" userId="7c8d3c5d-e185-479b-be0e-c85eb31d10a6" providerId="ADAL" clId="{0BD0DE4E-0ED7-4448-B7C0-BD94C702A050}" dt="2025-01-08T14:12:34.945" v="776" actId="26606"/>
          <ac:cxnSpMkLst>
            <pc:docMk/>
            <pc:sldMk cId="1973950926" sldId="270"/>
            <ac:cxnSpMk id="7" creationId="{4AE4806D-B8F9-4679-A68A-9BD21C01A301}"/>
          </ac:cxnSpMkLst>
        </pc:cxnChg>
        <pc:cxnChg chg="add del">
          <ac:chgData name="jenny Garner" userId="7c8d3c5d-e185-479b-be0e-c85eb31d10a6" providerId="ADAL" clId="{0BD0DE4E-0ED7-4448-B7C0-BD94C702A050}" dt="2025-01-08T14:12:28.651" v="774" actId="26606"/>
          <ac:cxnSpMkLst>
            <pc:docMk/>
            <pc:sldMk cId="1973950926" sldId="270"/>
            <ac:cxnSpMk id="10" creationId="{EB898B32-3891-4C3A-8F58-C5969D2E9033}"/>
          </ac:cxnSpMkLst>
        </pc:cxnChg>
        <pc:cxnChg chg="add del">
          <ac:chgData name="jenny Garner" userId="7c8d3c5d-e185-479b-be0e-c85eb31d10a6" providerId="ADAL" clId="{0BD0DE4E-0ED7-4448-B7C0-BD94C702A050}" dt="2025-01-08T14:12:28.651" v="774" actId="26606"/>
          <ac:cxnSpMkLst>
            <pc:docMk/>
            <pc:sldMk cId="1973950926" sldId="270"/>
            <ac:cxnSpMk id="12" creationId="{4AE4806D-B8F9-4679-A68A-9BD21C01A301}"/>
          </ac:cxnSpMkLst>
        </pc:cxnChg>
        <pc:cxnChg chg="add">
          <ac:chgData name="jenny Garner" userId="7c8d3c5d-e185-479b-be0e-c85eb31d10a6" providerId="ADAL" clId="{0BD0DE4E-0ED7-4448-B7C0-BD94C702A050}" dt="2025-01-08T14:16:00.188" v="777" actId="26606"/>
          <ac:cxnSpMkLst>
            <pc:docMk/>
            <pc:sldMk cId="1973950926" sldId="270"/>
            <ac:cxnSpMk id="28" creationId="{E5E836EB-03CD-4BA5-A751-21D2ACC28303}"/>
          </ac:cxnSpMkLst>
        </pc:cxnChg>
        <pc:cxnChg chg="add">
          <ac:chgData name="jenny Garner" userId="7c8d3c5d-e185-479b-be0e-c85eb31d10a6" providerId="ADAL" clId="{0BD0DE4E-0ED7-4448-B7C0-BD94C702A050}" dt="2025-01-08T14:16:00.188" v="777" actId="26606"/>
          <ac:cxnSpMkLst>
            <pc:docMk/>
            <pc:sldMk cId="1973950926" sldId="270"/>
            <ac:cxnSpMk id="29" creationId="{22721A85-1EA4-4D87-97AB-0BB4AB78F92D}"/>
          </ac:cxnSpMkLst>
        </pc:cxnChg>
      </pc:sldChg>
      <pc:sldChg chg="addSp delSp modSp del">
        <pc:chgData name="jenny Garner" userId="7c8d3c5d-e185-479b-be0e-c85eb31d10a6" providerId="ADAL" clId="{0BD0DE4E-0ED7-4448-B7C0-BD94C702A050}" dt="2025-01-08T12:44:07.446" v="4" actId="2696"/>
        <pc:sldMkLst>
          <pc:docMk/>
          <pc:sldMk cId="1596102537" sldId="274"/>
        </pc:sldMkLst>
        <pc:graphicFrameChg chg="del mod">
          <ac:chgData name="jenny Garner" userId="7c8d3c5d-e185-479b-be0e-c85eb31d10a6" providerId="ADAL" clId="{0BD0DE4E-0ED7-4448-B7C0-BD94C702A050}" dt="2025-01-08T12:44:01.363" v="3" actId="478"/>
          <ac:graphicFrameMkLst>
            <pc:docMk/>
            <pc:sldMk cId="1596102537" sldId="274"/>
            <ac:graphicFrameMk id="5" creationId="{C6DBAEEF-4EF7-0D61-3315-58A1A55FA1E4}"/>
          </ac:graphicFrameMkLst>
        </pc:graphicFrameChg>
        <pc:picChg chg="add del mod">
          <ac:chgData name="jenny Garner" userId="7c8d3c5d-e185-479b-be0e-c85eb31d10a6" providerId="ADAL" clId="{0BD0DE4E-0ED7-4448-B7C0-BD94C702A050}" dt="2025-01-08T12:44:01.363" v="3" actId="478"/>
          <ac:picMkLst>
            <pc:docMk/>
            <pc:sldMk cId="1596102537" sldId="274"/>
            <ac:picMk id="1026" creationId="{92A084A3-8F4C-9536-D349-8DD1B6F819B8}"/>
          </ac:picMkLst>
        </pc:picChg>
      </pc:sldChg>
      <pc:sldChg chg="addSp delSp modSp mod ord">
        <pc:chgData name="jenny Garner" userId="7c8d3c5d-e185-479b-be0e-c85eb31d10a6" providerId="ADAL" clId="{0BD0DE4E-0ED7-4448-B7C0-BD94C702A050}" dt="2025-01-08T13:17:58.381" v="426" actId="14100"/>
        <pc:sldMkLst>
          <pc:docMk/>
          <pc:sldMk cId="3000214527" sldId="275"/>
        </pc:sldMkLst>
        <pc:spChg chg="del mod">
          <ac:chgData name="jenny Garner" userId="7c8d3c5d-e185-479b-be0e-c85eb31d10a6" providerId="ADAL" clId="{0BD0DE4E-0ED7-4448-B7C0-BD94C702A050}" dt="2025-01-08T12:44:45.440" v="34"/>
          <ac:spMkLst>
            <pc:docMk/>
            <pc:sldMk cId="3000214527" sldId="275"/>
            <ac:spMk id="3" creationId="{86FC9147-03C4-1661-6DAD-72A007E5DD3D}"/>
          </ac:spMkLst>
        </pc:spChg>
        <pc:spChg chg="del mod">
          <ac:chgData name="jenny Garner" userId="7c8d3c5d-e185-479b-be0e-c85eb31d10a6" providerId="ADAL" clId="{0BD0DE4E-0ED7-4448-B7C0-BD94C702A050}" dt="2025-01-08T12:44:45.431" v="32" actId="21"/>
          <ac:spMkLst>
            <pc:docMk/>
            <pc:sldMk cId="3000214527" sldId="275"/>
            <ac:spMk id="4" creationId="{7895F5C8-E424-668E-8FCC-4BDA35DF30B6}"/>
          </ac:spMkLst>
        </pc:spChg>
        <pc:spChg chg="add mod">
          <ac:chgData name="jenny Garner" userId="7c8d3c5d-e185-479b-be0e-c85eb31d10a6" providerId="ADAL" clId="{0BD0DE4E-0ED7-4448-B7C0-BD94C702A050}" dt="2025-01-08T13:17:57.606" v="425" actId="767"/>
          <ac:spMkLst>
            <pc:docMk/>
            <pc:sldMk cId="3000214527" sldId="275"/>
            <ac:spMk id="13" creationId="{2FC44CFB-5DE8-8E4B-7124-7B03E1CB405C}"/>
          </ac:spMkLst>
        </pc:spChg>
        <pc:spChg chg="del">
          <ac:chgData name="jenny Garner" userId="7c8d3c5d-e185-479b-be0e-c85eb31d10a6" providerId="ADAL" clId="{0BD0DE4E-0ED7-4448-B7C0-BD94C702A050}" dt="2025-01-08T12:45:03.504" v="46" actId="26606"/>
          <ac:spMkLst>
            <pc:docMk/>
            <pc:sldMk cId="3000214527" sldId="275"/>
            <ac:spMk id="3079" creationId="{21029ED5-F105-4DD2-99C8-1E4422817978}"/>
          </ac:spMkLst>
        </pc:spChg>
        <pc:spChg chg="del">
          <ac:chgData name="jenny Garner" userId="7c8d3c5d-e185-479b-be0e-c85eb31d10a6" providerId="ADAL" clId="{0BD0DE4E-0ED7-4448-B7C0-BD94C702A050}" dt="2025-01-08T12:45:03.504" v="46" actId="26606"/>
          <ac:spMkLst>
            <pc:docMk/>
            <pc:sldMk cId="3000214527" sldId="275"/>
            <ac:spMk id="3092" creationId="{5C9652B3-A450-4ED6-8FBF-F536BA60B4D8}"/>
          </ac:spMkLst>
        </pc:spChg>
        <pc:spChg chg="add">
          <ac:chgData name="jenny Garner" userId="7c8d3c5d-e185-479b-be0e-c85eb31d10a6" providerId="ADAL" clId="{0BD0DE4E-0ED7-4448-B7C0-BD94C702A050}" dt="2025-01-08T12:45:03.504" v="46" actId="26606"/>
          <ac:spMkLst>
            <pc:docMk/>
            <pc:sldMk cId="3000214527" sldId="275"/>
            <ac:spMk id="3097" creationId="{03E8462A-FEBA-4848-81CC-3F8DA3E477BE}"/>
          </ac:spMkLst>
        </pc:spChg>
        <pc:spChg chg="add">
          <ac:chgData name="jenny Garner" userId="7c8d3c5d-e185-479b-be0e-c85eb31d10a6" providerId="ADAL" clId="{0BD0DE4E-0ED7-4448-B7C0-BD94C702A050}" dt="2025-01-08T12:45:03.504" v="46" actId="26606"/>
          <ac:spMkLst>
            <pc:docMk/>
            <pc:sldMk cId="3000214527" sldId="275"/>
            <ac:spMk id="3110" creationId="{7941F9B1-B01B-4A84-89D9-B169AEB4E456}"/>
          </ac:spMkLst>
        </pc:spChg>
        <pc:grpChg chg="del">
          <ac:chgData name="jenny Garner" userId="7c8d3c5d-e185-479b-be0e-c85eb31d10a6" providerId="ADAL" clId="{0BD0DE4E-0ED7-4448-B7C0-BD94C702A050}" dt="2025-01-08T12:45:03.504" v="46" actId="26606"/>
          <ac:grpSpMkLst>
            <pc:docMk/>
            <pc:sldMk cId="3000214527" sldId="275"/>
            <ac:grpSpMk id="3081" creationId="{2D621E68-BF28-4A1C-B1A2-4E55E139E79A}"/>
          </ac:grpSpMkLst>
        </pc:grpChg>
        <pc:grpChg chg="add">
          <ac:chgData name="jenny Garner" userId="7c8d3c5d-e185-479b-be0e-c85eb31d10a6" providerId="ADAL" clId="{0BD0DE4E-0ED7-4448-B7C0-BD94C702A050}" dt="2025-01-08T12:45:03.504" v="46" actId="26606"/>
          <ac:grpSpMkLst>
            <pc:docMk/>
            <pc:sldMk cId="3000214527" sldId="275"/>
            <ac:grpSpMk id="3099" creationId="{2109F83F-40FE-4DB3-84CC-09FB3340D06D}"/>
          </ac:grpSpMkLst>
        </pc:grpChg>
        <pc:graphicFrameChg chg="add mod">
          <ac:chgData name="jenny Garner" userId="7c8d3c5d-e185-479b-be0e-c85eb31d10a6" providerId="ADAL" clId="{0BD0DE4E-0ED7-4448-B7C0-BD94C702A050}" dt="2025-01-08T13:10:25.110" v="382" actId="1957"/>
          <ac:graphicFrameMkLst>
            <pc:docMk/>
            <pc:sldMk cId="3000214527" sldId="275"/>
            <ac:graphicFrameMk id="7" creationId="{118DD990-CC15-2413-87AC-00B1FD6CA0E1}"/>
          </ac:graphicFrameMkLst>
        </pc:graphicFrameChg>
        <pc:graphicFrameChg chg="add mod">
          <ac:chgData name="jenny Garner" userId="7c8d3c5d-e185-479b-be0e-c85eb31d10a6" providerId="ADAL" clId="{0BD0DE4E-0ED7-4448-B7C0-BD94C702A050}" dt="2025-01-08T13:17:58.381" v="426" actId="14100"/>
          <ac:graphicFrameMkLst>
            <pc:docMk/>
            <pc:sldMk cId="3000214527" sldId="275"/>
            <ac:graphicFrameMk id="12" creationId="{9D7F0F1F-C3FB-384B-AF1F-8E39316F0FEE}"/>
          </ac:graphicFrameMkLst>
        </pc:graphicFrameChg>
        <pc:picChg chg="add">
          <ac:chgData name="jenny Garner" userId="7c8d3c5d-e185-479b-be0e-c85eb31d10a6" providerId="ADAL" clId="{0BD0DE4E-0ED7-4448-B7C0-BD94C702A050}" dt="2025-01-08T12:44:54.854" v="44"/>
          <ac:picMkLst>
            <pc:docMk/>
            <pc:sldMk cId="3000214527" sldId="275"/>
            <ac:picMk id="2" creationId="{6807DA61-515D-2BAA-4035-04B71D158AEA}"/>
          </ac:picMkLst>
        </pc:picChg>
        <pc:picChg chg="add del mod">
          <ac:chgData name="jenny Garner" userId="7c8d3c5d-e185-479b-be0e-c85eb31d10a6" providerId="ADAL" clId="{0BD0DE4E-0ED7-4448-B7C0-BD94C702A050}" dt="2025-01-08T13:10:08.497" v="380" actId="478"/>
          <ac:picMkLst>
            <pc:docMk/>
            <pc:sldMk cId="3000214527" sldId="275"/>
            <ac:picMk id="2050" creationId="{65D5BBE3-D4A1-D4D0-2369-04A9FDB5AD45}"/>
          </ac:picMkLst>
        </pc:picChg>
        <pc:picChg chg="del">
          <ac:chgData name="jenny Garner" userId="7c8d3c5d-e185-479b-be0e-c85eb31d10a6" providerId="ADAL" clId="{0BD0DE4E-0ED7-4448-B7C0-BD94C702A050}" dt="2025-01-08T12:44:27.042" v="23" actId="478"/>
          <ac:picMkLst>
            <pc:docMk/>
            <pc:sldMk cId="3000214527" sldId="275"/>
            <ac:picMk id="3074" creationId="{0A51631B-1D05-220F-ABDA-46C4F9FD9B74}"/>
          </ac:picMkLst>
        </pc:picChg>
      </pc:sldChg>
      <pc:sldChg chg="addSp delSp modSp add del mod ord">
        <pc:chgData name="jenny Garner" userId="7c8d3c5d-e185-479b-be0e-c85eb31d10a6" providerId="ADAL" clId="{0BD0DE4E-0ED7-4448-B7C0-BD94C702A050}" dt="2025-01-08T13:10:05.337" v="379" actId="2696"/>
        <pc:sldMkLst>
          <pc:docMk/>
          <pc:sldMk cId="1230900325" sldId="276"/>
        </pc:sldMkLst>
        <pc:spChg chg="del">
          <ac:chgData name="jenny Garner" userId="7c8d3c5d-e185-479b-be0e-c85eb31d10a6" providerId="ADAL" clId="{0BD0DE4E-0ED7-4448-B7C0-BD94C702A050}" dt="2025-01-08T12:45:21.196" v="52" actId="26606"/>
          <ac:spMkLst>
            <pc:docMk/>
            <pc:sldMk cId="1230900325" sldId="276"/>
            <ac:spMk id="3097" creationId="{76D15CDF-0201-0C09-1568-5C447838CCC4}"/>
          </ac:spMkLst>
        </pc:spChg>
        <pc:spChg chg="del">
          <ac:chgData name="jenny Garner" userId="7c8d3c5d-e185-479b-be0e-c85eb31d10a6" providerId="ADAL" clId="{0BD0DE4E-0ED7-4448-B7C0-BD94C702A050}" dt="2025-01-08T12:45:21.196" v="52" actId="26606"/>
          <ac:spMkLst>
            <pc:docMk/>
            <pc:sldMk cId="1230900325" sldId="276"/>
            <ac:spMk id="3110" creationId="{DFD724F1-B98F-0D5C-43EA-B34D170AA6DC}"/>
          </ac:spMkLst>
        </pc:spChg>
        <pc:spChg chg="add">
          <ac:chgData name="jenny Garner" userId="7c8d3c5d-e185-479b-be0e-c85eb31d10a6" providerId="ADAL" clId="{0BD0DE4E-0ED7-4448-B7C0-BD94C702A050}" dt="2025-01-08T12:45:21.196" v="52" actId="26606"/>
          <ac:spMkLst>
            <pc:docMk/>
            <pc:sldMk cId="1230900325" sldId="276"/>
            <ac:spMk id="3115" creationId="{03E8462A-FEBA-4848-81CC-3F8DA3E477BE}"/>
          </ac:spMkLst>
        </pc:spChg>
        <pc:spChg chg="add">
          <ac:chgData name="jenny Garner" userId="7c8d3c5d-e185-479b-be0e-c85eb31d10a6" providerId="ADAL" clId="{0BD0DE4E-0ED7-4448-B7C0-BD94C702A050}" dt="2025-01-08T12:45:21.196" v="52" actId="26606"/>
          <ac:spMkLst>
            <pc:docMk/>
            <pc:sldMk cId="1230900325" sldId="276"/>
            <ac:spMk id="3128" creationId="{7941F9B1-B01B-4A84-89D9-B169AEB4E456}"/>
          </ac:spMkLst>
        </pc:spChg>
        <pc:grpChg chg="del">
          <ac:chgData name="jenny Garner" userId="7c8d3c5d-e185-479b-be0e-c85eb31d10a6" providerId="ADAL" clId="{0BD0DE4E-0ED7-4448-B7C0-BD94C702A050}" dt="2025-01-08T12:45:21.196" v="52" actId="26606"/>
          <ac:grpSpMkLst>
            <pc:docMk/>
            <pc:sldMk cId="1230900325" sldId="276"/>
            <ac:grpSpMk id="3099" creationId="{BCE53133-0C97-D179-9148-A5573145F99D}"/>
          </ac:grpSpMkLst>
        </pc:grpChg>
        <pc:grpChg chg="add">
          <ac:chgData name="jenny Garner" userId="7c8d3c5d-e185-479b-be0e-c85eb31d10a6" providerId="ADAL" clId="{0BD0DE4E-0ED7-4448-B7C0-BD94C702A050}" dt="2025-01-08T12:45:21.196" v="52" actId="26606"/>
          <ac:grpSpMkLst>
            <pc:docMk/>
            <pc:sldMk cId="1230900325" sldId="276"/>
            <ac:grpSpMk id="3117" creationId="{2109F83F-40FE-4DB3-84CC-09FB3340D06D}"/>
          </ac:grpSpMkLst>
        </pc:grpChg>
        <pc:picChg chg="del">
          <ac:chgData name="jenny Garner" userId="7c8d3c5d-e185-479b-be0e-c85eb31d10a6" providerId="ADAL" clId="{0BD0DE4E-0ED7-4448-B7C0-BD94C702A050}" dt="2025-01-08T12:45:10.977" v="48" actId="478"/>
          <ac:picMkLst>
            <pc:docMk/>
            <pc:sldMk cId="1230900325" sldId="276"/>
            <ac:picMk id="2050" creationId="{382EEB8E-D848-D628-4A26-1C71B5CBBDAB}"/>
          </ac:picMkLst>
        </pc:picChg>
        <pc:picChg chg="add mod">
          <ac:chgData name="jenny Garner" userId="7c8d3c5d-e185-479b-be0e-c85eb31d10a6" providerId="ADAL" clId="{0BD0DE4E-0ED7-4448-B7C0-BD94C702A050}" dt="2025-01-08T12:45:21.196" v="52" actId="26606"/>
          <ac:picMkLst>
            <pc:docMk/>
            <pc:sldMk cId="1230900325" sldId="276"/>
            <ac:picMk id="3074" creationId="{F840841A-9282-6C7D-0A9D-93CA5F940783}"/>
          </ac:picMkLst>
        </pc:picChg>
      </pc:sldChg>
      <pc:sldChg chg="addSp delSp modSp add mod setBg setClrOvrMap">
        <pc:chgData name="jenny Garner" userId="7c8d3c5d-e185-479b-be0e-c85eb31d10a6" providerId="ADAL" clId="{0BD0DE4E-0ED7-4448-B7C0-BD94C702A050}" dt="2025-01-08T15:15:21.284" v="780" actId="20577"/>
        <pc:sldMkLst>
          <pc:docMk/>
          <pc:sldMk cId="307395282" sldId="277"/>
        </pc:sldMkLst>
        <pc:spChg chg="add mod">
          <ac:chgData name="jenny Garner" userId="7c8d3c5d-e185-479b-be0e-c85eb31d10a6" providerId="ADAL" clId="{0BD0DE4E-0ED7-4448-B7C0-BD94C702A050}" dt="2025-01-08T13:24:38.409" v="571" actId="26606"/>
          <ac:spMkLst>
            <pc:docMk/>
            <pc:sldMk cId="307395282" sldId="277"/>
            <ac:spMk id="2" creationId="{E8DF3C7B-A3C5-0AC2-639D-A915EA84C248}"/>
          </ac:spMkLst>
        </pc:spChg>
        <pc:spChg chg="add mod">
          <ac:chgData name="jenny Garner" userId="7c8d3c5d-e185-479b-be0e-c85eb31d10a6" providerId="ADAL" clId="{0BD0DE4E-0ED7-4448-B7C0-BD94C702A050}" dt="2025-01-08T15:15:21.284" v="780" actId="20577"/>
          <ac:spMkLst>
            <pc:docMk/>
            <pc:sldMk cId="307395282" sldId="277"/>
            <ac:spMk id="3" creationId="{95826D29-5E66-D27E-1EF0-6641A168A556}"/>
          </ac:spMkLst>
        </pc:spChg>
        <pc:spChg chg="add del">
          <ac:chgData name="jenny Garner" userId="7c8d3c5d-e185-479b-be0e-c85eb31d10a6" providerId="ADAL" clId="{0BD0DE4E-0ED7-4448-B7C0-BD94C702A050}" dt="2025-01-08T13:24:38.409" v="571" actId="26606"/>
          <ac:spMkLst>
            <pc:docMk/>
            <pc:sldMk cId="307395282" sldId="277"/>
            <ac:spMk id="3097" creationId="{9C55825E-5885-4DE3-29A2-9FFCBB043063}"/>
          </ac:spMkLst>
        </pc:spChg>
        <pc:spChg chg="add del">
          <ac:chgData name="jenny Garner" userId="7c8d3c5d-e185-479b-be0e-c85eb31d10a6" providerId="ADAL" clId="{0BD0DE4E-0ED7-4448-B7C0-BD94C702A050}" dt="2025-01-08T13:24:38.409" v="571" actId="26606"/>
          <ac:spMkLst>
            <pc:docMk/>
            <pc:sldMk cId="307395282" sldId="277"/>
            <ac:spMk id="3110" creationId="{E477CDAF-77E8-7615-4335-5BE8E07E8475}"/>
          </ac:spMkLst>
        </pc:spChg>
        <pc:spChg chg="add del">
          <ac:chgData name="jenny Garner" userId="7c8d3c5d-e185-479b-be0e-c85eb31d10a6" providerId="ADAL" clId="{0BD0DE4E-0ED7-4448-B7C0-BD94C702A050}" dt="2025-01-08T13:24:38.409" v="571" actId="26606"/>
          <ac:spMkLst>
            <pc:docMk/>
            <pc:sldMk cId="307395282" sldId="277"/>
            <ac:spMk id="3127" creationId="{86C16C40-7C29-4ACC-B851-7E08E459B596}"/>
          </ac:spMkLst>
        </pc:spChg>
        <pc:grpChg chg="add del">
          <ac:chgData name="jenny Garner" userId="7c8d3c5d-e185-479b-be0e-c85eb31d10a6" providerId="ADAL" clId="{0BD0DE4E-0ED7-4448-B7C0-BD94C702A050}" dt="2025-01-08T13:24:38.409" v="571" actId="26606"/>
          <ac:grpSpMkLst>
            <pc:docMk/>
            <pc:sldMk cId="307395282" sldId="277"/>
            <ac:grpSpMk id="3099" creationId="{B646FCA4-9129-D6B4-C885-745DF8C64EB6}"/>
          </ac:grpSpMkLst>
        </pc:grpChg>
        <pc:grpChg chg="add del">
          <ac:chgData name="jenny Garner" userId="7c8d3c5d-e185-479b-be0e-c85eb31d10a6" providerId="ADAL" clId="{0BD0DE4E-0ED7-4448-B7C0-BD94C702A050}" dt="2025-01-08T13:24:38.409" v="571" actId="26606"/>
          <ac:grpSpMkLst>
            <pc:docMk/>
            <pc:sldMk cId="307395282" sldId="277"/>
            <ac:grpSpMk id="3115" creationId="{09EA7EA7-74F5-4EE2-8E3D-1A10308259D7}"/>
          </ac:grpSpMkLst>
        </pc:grpChg>
        <pc:grpChg chg="add del">
          <ac:chgData name="jenny Garner" userId="7c8d3c5d-e185-479b-be0e-c85eb31d10a6" providerId="ADAL" clId="{0BD0DE4E-0ED7-4448-B7C0-BD94C702A050}" dt="2025-01-08T13:24:38.409" v="571" actId="26606"/>
          <ac:grpSpMkLst>
            <pc:docMk/>
            <pc:sldMk cId="307395282" sldId="277"/>
            <ac:grpSpMk id="3129" creationId="{CDD733AE-DD5E-4C77-8BCD-72BF12A06BB1}"/>
          </ac:grpSpMkLst>
        </pc:grpChg>
        <pc:picChg chg="del">
          <ac:chgData name="jenny Garner" userId="7c8d3c5d-e185-479b-be0e-c85eb31d10a6" providerId="ADAL" clId="{0BD0DE4E-0ED7-4448-B7C0-BD94C702A050}" dt="2025-01-08T12:45:33.364" v="54" actId="478"/>
          <ac:picMkLst>
            <pc:docMk/>
            <pc:sldMk cId="307395282" sldId="277"/>
            <ac:picMk id="2050" creationId="{34AF9D6F-64B1-8405-EA5C-7FFC8EE9A71D}"/>
          </ac:picMkLst>
        </pc:picChg>
      </pc:sldChg>
      <pc:sldChg chg="modSp add mod">
        <pc:chgData name="jenny Garner" userId="7c8d3c5d-e185-479b-be0e-c85eb31d10a6" providerId="ADAL" clId="{0BD0DE4E-0ED7-4448-B7C0-BD94C702A050}" dt="2025-01-08T12:50:37.554" v="171" actId="33524"/>
        <pc:sldMkLst>
          <pc:docMk/>
          <pc:sldMk cId="1280123814" sldId="278"/>
        </pc:sldMkLst>
        <pc:spChg chg="mod">
          <ac:chgData name="jenny Garner" userId="7c8d3c5d-e185-479b-be0e-c85eb31d10a6" providerId="ADAL" clId="{0BD0DE4E-0ED7-4448-B7C0-BD94C702A050}" dt="2025-01-08T12:49:08.482" v="139" actId="1076"/>
          <ac:spMkLst>
            <pc:docMk/>
            <pc:sldMk cId="1280123814" sldId="278"/>
            <ac:spMk id="2" creationId="{430FB83E-0D92-E89B-F1F5-3CCA80460292}"/>
          </ac:spMkLst>
        </pc:spChg>
        <pc:spChg chg="mod">
          <ac:chgData name="jenny Garner" userId="7c8d3c5d-e185-479b-be0e-c85eb31d10a6" providerId="ADAL" clId="{0BD0DE4E-0ED7-4448-B7C0-BD94C702A050}" dt="2025-01-08T12:50:37.554" v="171" actId="33524"/>
          <ac:spMkLst>
            <pc:docMk/>
            <pc:sldMk cId="1280123814" sldId="278"/>
            <ac:spMk id="3" creationId="{CB27A5C6-87C7-872F-BC46-5834C5818F52}"/>
          </ac:spMkLst>
        </pc:spChg>
      </pc:sldChg>
      <pc:sldChg chg="modSp add mod">
        <pc:chgData name="jenny Garner" userId="7c8d3c5d-e185-479b-be0e-c85eb31d10a6" providerId="ADAL" clId="{0BD0DE4E-0ED7-4448-B7C0-BD94C702A050}" dt="2025-01-08T12:52:59.417" v="217" actId="1076"/>
        <pc:sldMkLst>
          <pc:docMk/>
          <pc:sldMk cId="1804270246" sldId="279"/>
        </pc:sldMkLst>
        <pc:spChg chg="mod">
          <ac:chgData name="jenny Garner" userId="7c8d3c5d-e185-479b-be0e-c85eb31d10a6" providerId="ADAL" clId="{0BD0DE4E-0ED7-4448-B7C0-BD94C702A050}" dt="2025-01-08T12:52:59.417" v="217" actId="1076"/>
          <ac:spMkLst>
            <pc:docMk/>
            <pc:sldMk cId="1804270246" sldId="279"/>
            <ac:spMk id="2" creationId="{DBD99675-F2A1-C337-CDEA-2AE21ABED636}"/>
          </ac:spMkLst>
        </pc:spChg>
        <pc:spChg chg="mod">
          <ac:chgData name="jenny Garner" userId="7c8d3c5d-e185-479b-be0e-c85eb31d10a6" providerId="ADAL" clId="{0BD0DE4E-0ED7-4448-B7C0-BD94C702A050}" dt="2025-01-08T12:52:47.394" v="213" actId="1076"/>
          <ac:spMkLst>
            <pc:docMk/>
            <pc:sldMk cId="1804270246" sldId="279"/>
            <ac:spMk id="3" creationId="{A53417CF-C732-AA81-5E78-6EC011AD1089}"/>
          </ac:spMkLst>
        </pc:spChg>
      </pc:sldChg>
      <pc:sldChg chg="del">
        <pc:chgData name="jenny Garner" userId="7c8d3c5d-e185-479b-be0e-c85eb31d10a6" providerId="ADAL" clId="{0BD0DE4E-0ED7-4448-B7C0-BD94C702A050}" dt="2025-01-08T12:44:49.523" v="36" actId="47"/>
        <pc:sldMkLst>
          <pc:docMk/>
          <pc:sldMk cId="3637971684" sldId="279"/>
        </pc:sldMkLst>
      </pc:sldChg>
      <pc:sldChg chg="addSp delSp modSp add mod">
        <pc:chgData name="jenny Garner" userId="7c8d3c5d-e185-479b-be0e-c85eb31d10a6" providerId="ADAL" clId="{0BD0DE4E-0ED7-4448-B7C0-BD94C702A050}" dt="2025-01-08T12:55:51.442" v="242" actId="1076"/>
        <pc:sldMkLst>
          <pc:docMk/>
          <pc:sldMk cId="697055904" sldId="280"/>
        </pc:sldMkLst>
        <pc:spChg chg="mod">
          <ac:chgData name="jenny Garner" userId="7c8d3c5d-e185-479b-be0e-c85eb31d10a6" providerId="ADAL" clId="{0BD0DE4E-0ED7-4448-B7C0-BD94C702A050}" dt="2025-01-08T12:55:51.442" v="242" actId="1076"/>
          <ac:spMkLst>
            <pc:docMk/>
            <pc:sldMk cId="697055904" sldId="280"/>
            <ac:spMk id="2" creationId="{BB21F651-7F60-D1E9-705E-F956D0E3E838}"/>
          </ac:spMkLst>
        </pc:spChg>
        <pc:spChg chg="del mod">
          <ac:chgData name="jenny Garner" userId="7c8d3c5d-e185-479b-be0e-c85eb31d10a6" providerId="ADAL" clId="{0BD0DE4E-0ED7-4448-B7C0-BD94C702A050}" dt="2025-01-08T12:53:18.264" v="221"/>
          <ac:spMkLst>
            <pc:docMk/>
            <pc:sldMk cId="697055904" sldId="280"/>
            <ac:spMk id="3" creationId="{B3EB146F-9FEB-5B73-249A-6CB9681D1C94}"/>
          </ac:spMkLst>
        </pc:spChg>
        <pc:spChg chg="add mod">
          <ac:chgData name="jenny Garner" userId="7c8d3c5d-e185-479b-be0e-c85eb31d10a6" providerId="ADAL" clId="{0BD0DE4E-0ED7-4448-B7C0-BD94C702A050}" dt="2025-01-08T12:55:49.363" v="241" actId="1076"/>
          <ac:spMkLst>
            <pc:docMk/>
            <pc:sldMk cId="697055904" sldId="280"/>
            <ac:spMk id="4" creationId="{825E8C19-CE66-0ED9-FAC0-06BCB3EA40A0}"/>
          </ac:spMkLst>
        </pc:spChg>
      </pc:sldChg>
      <pc:sldChg chg="del">
        <pc:chgData name="jenny Garner" userId="7c8d3c5d-e185-479b-be0e-c85eb31d10a6" providerId="ADAL" clId="{0BD0DE4E-0ED7-4448-B7C0-BD94C702A050}" dt="2025-01-08T12:44:48.818" v="35" actId="47"/>
        <pc:sldMkLst>
          <pc:docMk/>
          <pc:sldMk cId="1452757212" sldId="280"/>
        </pc:sldMkLst>
      </pc:sldChg>
      <pc:sldChg chg="del">
        <pc:chgData name="jenny Garner" userId="7c8d3c5d-e185-479b-be0e-c85eb31d10a6" providerId="ADAL" clId="{0BD0DE4E-0ED7-4448-B7C0-BD94C702A050}" dt="2025-01-08T12:44:49.935" v="37" actId="47"/>
        <pc:sldMkLst>
          <pc:docMk/>
          <pc:sldMk cId="1849699701" sldId="281"/>
        </pc:sldMkLst>
      </pc:sldChg>
      <pc:sldChg chg="modSp add mod">
        <pc:chgData name="jenny Garner" userId="7c8d3c5d-e185-479b-be0e-c85eb31d10a6" providerId="ADAL" clId="{0BD0DE4E-0ED7-4448-B7C0-BD94C702A050}" dt="2025-01-08T12:57:55.751" v="276" actId="20577"/>
        <pc:sldMkLst>
          <pc:docMk/>
          <pc:sldMk cId="3540596493" sldId="281"/>
        </pc:sldMkLst>
        <pc:spChg chg="mod">
          <ac:chgData name="jenny Garner" userId="7c8d3c5d-e185-479b-be0e-c85eb31d10a6" providerId="ADAL" clId="{0BD0DE4E-0ED7-4448-B7C0-BD94C702A050}" dt="2025-01-08T12:57:26.066" v="271" actId="1076"/>
          <ac:spMkLst>
            <pc:docMk/>
            <pc:sldMk cId="3540596493" sldId="281"/>
            <ac:spMk id="2" creationId="{25E16623-BD1B-5829-84B9-F2ABCF344E9A}"/>
          </ac:spMkLst>
        </pc:spChg>
        <pc:spChg chg="mod">
          <ac:chgData name="jenny Garner" userId="7c8d3c5d-e185-479b-be0e-c85eb31d10a6" providerId="ADAL" clId="{0BD0DE4E-0ED7-4448-B7C0-BD94C702A050}" dt="2025-01-08T12:57:55.751" v="276" actId="20577"/>
          <ac:spMkLst>
            <pc:docMk/>
            <pc:sldMk cId="3540596493" sldId="281"/>
            <ac:spMk id="4" creationId="{713F3057-F955-53D4-BF2F-EB32CFC20512}"/>
          </ac:spMkLst>
        </pc:spChg>
      </pc:sldChg>
      <pc:sldChg chg="modSp add mod">
        <pc:chgData name="jenny Garner" userId="7c8d3c5d-e185-479b-be0e-c85eb31d10a6" providerId="ADAL" clId="{0BD0DE4E-0ED7-4448-B7C0-BD94C702A050}" dt="2025-01-08T13:01:14.161" v="337" actId="20577"/>
        <pc:sldMkLst>
          <pc:docMk/>
          <pc:sldMk cId="364672269" sldId="282"/>
        </pc:sldMkLst>
        <pc:spChg chg="mod">
          <ac:chgData name="jenny Garner" userId="7c8d3c5d-e185-479b-be0e-c85eb31d10a6" providerId="ADAL" clId="{0BD0DE4E-0ED7-4448-B7C0-BD94C702A050}" dt="2025-01-08T12:59:52.985" v="318" actId="1076"/>
          <ac:spMkLst>
            <pc:docMk/>
            <pc:sldMk cId="364672269" sldId="282"/>
            <ac:spMk id="2" creationId="{BB4D51AD-0E93-6C7E-D958-D3C41662124D}"/>
          </ac:spMkLst>
        </pc:spChg>
        <pc:spChg chg="mod">
          <ac:chgData name="jenny Garner" userId="7c8d3c5d-e185-479b-be0e-c85eb31d10a6" providerId="ADAL" clId="{0BD0DE4E-0ED7-4448-B7C0-BD94C702A050}" dt="2025-01-08T13:01:14.161" v="337" actId="20577"/>
          <ac:spMkLst>
            <pc:docMk/>
            <pc:sldMk cId="364672269" sldId="282"/>
            <ac:spMk id="4" creationId="{F4A1A517-C307-D016-518C-1D0CA3861845}"/>
          </ac:spMkLst>
        </pc:spChg>
      </pc:sldChg>
      <pc:sldChg chg="del">
        <pc:chgData name="jenny Garner" userId="7c8d3c5d-e185-479b-be0e-c85eb31d10a6" providerId="ADAL" clId="{0BD0DE4E-0ED7-4448-B7C0-BD94C702A050}" dt="2025-01-08T12:44:50.270" v="38" actId="47"/>
        <pc:sldMkLst>
          <pc:docMk/>
          <pc:sldMk cId="3656146691" sldId="283"/>
        </pc:sldMkLst>
      </pc:sldChg>
      <pc:sldChg chg="addSp delSp modSp add mod">
        <pc:chgData name="jenny Garner" userId="7c8d3c5d-e185-479b-be0e-c85eb31d10a6" providerId="ADAL" clId="{0BD0DE4E-0ED7-4448-B7C0-BD94C702A050}" dt="2025-01-08T13:17:18.517" v="412" actId="1957"/>
        <pc:sldMkLst>
          <pc:docMk/>
          <pc:sldMk cId="4292290055" sldId="283"/>
        </pc:sldMkLst>
        <pc:graphicFrameChg chg="add mod">
          <ac:chgData name="jenny Garner" userId="7c8d3c5d-e185-479b-be0e-c85eb31d10a6" providerId="ADAL" clId="{0BD0DE4E-0ED7-4448-B7C0-BD94C702A050}" dt="2025-01-08T13:17:18.517" v="412" actId="1957"/>
          <ac:graphicFrameMkLst>
            <pc:docMk/>
            <pc:sldMk cId="4292290055" sldId="283"/>
            <ac:graphicFrameMk id="4" creationId="{72F3C575-8A75-62AF-E155-AC306A6D66E3}"/>
          </ac:graphicFrameMkLst>
        </pc:graphicFrameChg>
        <pc:picChg chg="del">
          <ac:chgData name="jenny Garner" userId="7c8d3c5d-e185-479b-be0e-c85eb31d10a6" providerId="ADAL" clId="{0BD0DE4E-0ED7-4448-B7C0-BD94C702A050}" dt="2025-01-08T13:03:48.370" v="339" actId="478"/>
          <ac:picMkLst>
            <pc:docMk/>
            <pc:sldMk cId="4292290055" sldId="283"/>
            <ac:picMk id="3074" creationId="{F64AF87A-372A-C127-7425-2CAA9140FE63}"/>
          </ac:picMkLst>
        </pc:picChg>
      </pc:sldChg>
      <pc:sldChg chg="add del">
        <pc:chgData name="jenny Garner" userId="7c8d3c5d-e185-479b-be0e-c85eb31d10a6" providerId="ADAL" clId="{0BD0DE4E-0ED7-4448-B7C0-BD94C702A050}" dt="2025-01-08T13:09:57.184" v="378" actId="2696"/>
        <pc:sldMkLst>
          <pc:docMk/>
          <pc:sldMk cId="1360305805" sldId="284"/>
        </pc:sldMkLst>
      </pc:sldChg>
      <pc:sldChg chg="del">
        <pc:chgData name="jenny Garner" userId="7c8d3c5d-e185-479b-be0e-c85eb31d10a6" providerId="ADAL" clId="{0BD0DE4E-0ED7-4448-B7C0-BD94C702A050}" dt="2025-01-08T12:44:50.541" v="39" actId="47"/>
        <pc:sldMkLst>
          <pc:docMk/>
          <pc:sldMk cId="2379825944" sldId="284"/>
        </pc:sldMkLst>
      </pc:sldChg>
      <pc:sldChg chg="addSp delSp modSp add mod setBg setClrOvrMap">
        <pc:chgData name="jenny Garner" userId="7c8d3c5d-e185-479b-be0e-c85eb31d10a6" providerId="ADAL" clId="{0BD0DE4E-0ED7-4448-B7C0-BD94C702A050}" dt="2025-01-08T14:02:03.498" v="576" actId="1076"/>
        <pc:sldMkLst>
          <pc:docMk/>
          <pc:sldMk cId="3860676789" sldId="284"/>
        </pc:sldMkLst>
        <pc:spChg chg="mod">
          <ac:chgData name="jenny Garner" userId="7c8d3c5d-e185-479b-be0e-c85eb31d10a6" providerId="ADAL" clId="{0BD0DE4E-0ED7-4448-B7C0-BD94C702A050}" dt="2025-01-08T14:02:03.498" v="576" actId="1076"/>
          <ac:spMkLst>
            <pc:docMk/>
            <pc:sldMk cId="3860676789" sldId="284"/>
            <ac:spMk id="2" creationId="{DFB40D49-F42A-2786-CEAA-D3EDD33CA047}"/>
          </ac:spMkLst>
        </pc:spChg>
        <pc:spChg chg="del mod">
          <ac:chgData name="jenny Garner" userId="7c8d3c5d-e185-479b-be0e-c85eb31d10a6" providerId="ADAL" clId="{0BD0DE4E-0ED7-4448-B7C0-BD94C702A050}" dt="2025-01-08T14:01:51.049" v="574" actId="26606"/>
          <ac:spMkLst>
            <pc:docMk/>
            <pc:sldMk cId="3860676789" sldId="284"/>
            <ac:spMk id="4" creationId="{B1182711-777B-08B9-45EB-C70458E9F5EF}"/>
          </ac:spMkLst>
        </pc:spChg>
        <pc:spChg chg="add del">
          <ac:chgData name="jenny Garner" userId="7c8d3c5d-e185-479b-be0e-c85eb31d10a6" providerId="ADAL" clId="{0BD0DE4E-0ED7-4448-B7C0-BD94C702A050}" dt="2025-01-08T13:24:52.650" v="573" actId="26606"/>
          <ac:spMkLst>
            <pc:docMk/>
            <pc:sldMk cId="3860676789" sldId="284"/>
            <ac:spMk id="3097" creationId="{97F9AA8D-3A24-01C5-8330-EC4FF868A38F}"/>
          </ac:spMkLst>
        </pc:spChg>
        <pc:spChg chg="add del">
          <ac:chgData name="jenny Garner" userId="7c8d3c5d-e185-479b-be0e-c85eb31d10a6" providerId="ADAL" clId="{0BD0DE4E-0ED7-4448-B7C0-BD94C702A050}" dt="2025-01-08T13:24:52.650" v="573" actId="26606"/>
          <ac:spMkLst>
            <pc:docMk/>
            <pc:sldMk cId="3860676789" sldId="284"/>
            <ac:spMk id="3110" creationId="{5DD4A85C-860D-BD8B-0BFF-E239A6DFCCDC}"/>
          </ac:spMkLst>
        </pc:spChg>
        <pc:spChg chg="add del">
          <ac:chgData name="jenny Garner" userId="7c8d3c5d-e185-479b-be0e-c85eb31d10a6" providerId="ADAL" clId="{0BD0DE4E-0ED7-4448-B7C0-BD94C702A050}" dt="2025-01-08T13:24:52.650" v="573" actId="26606"/>
          <ac:spMkLst>
            <pc:docMk/>
            <pc:sldMk cId="3860676789" sldId="284"/>
            <ac:spMk id="3113" creationId="{E80B86A7-A1EC-475B-9166-88902B033A38}"/>
          </ac:spMkLst>
        </pc:spChg>
        <pc:spChg chg="add del">
          <ac:chgData name="jenny Garner" userId="7c8d3c5d-e185-479b-be0e-c85eb31d10a6" providerId="ADAL" clId="{0BD0DE4E-0ED7-4448-B7C0-BD94C702A050}" dt="2025-01-08T13:24:52.650" v="573" actId="26606"/>
          <ac:spMkLst>
            <pc:docMk/>
            <pc:sldMk cId="3860676789" sldId="284"/>
            <ac:spMk id="3114" creationId="{C2C29CB1-9F74-4879-A6AF-AEA67B6F1F4D}"/>
          </ac:spMkLst>
        </pc:spChg>
        <pc:spChg chg="add del">
          <ac:chgData name="jenny Garner" userId="7c8d3c5d-e185-479b-be0e-c85eb31d10a6" providerId="ADAL" clId="{0BD0DE4E-0ED7-4448-B7C0-BD94C702A050}" dt="2025-01-08T13:24:52.650" v="573" actId="26606"/>
          <ac:spMkLst>
            <pc:docMk/>
            <pc:sldMk cId="3860676789" sldId="284"/>
            <ac:spMk id="3126" creationId="{7E2C7115-5336-410C-AD71-0F0952A2E5A7}"/>
          </ac:spMkLst>
        </pc:spChg>
        <pc:spChg chg="add del">
          <ac:chgData name="jenny Garner" userId="7c8d3c5d-e185-479b-be0e-c85eb31d10a6" providerId="ADAL" clId="{0BD0DE4E-0ED7-4448-B7C0-BD94C702A050}" dt="2025-01-08T13:23:48.654" v="543" actId="26606"/>
          <ac:spMkLst>
            <pc:docMk/>
            <pc:sldMk cId="3860676789" sldId="284"/>
            <ac:spMk id="3127" creationId="{E80B86A7-A1EC-475B-9166-88902B033A38}"/>
          </ac:spMkLst>
        </pc:spChg>
        <pc:spChg chg="add del">
          <ac:chgData name="jenny Garner" userId="7c8d3c5d-e185-479b-be0e-c85eb31d10a6" providerId="ADAL" clId="{0BD0DE4E-0ED7-4448-B7C0-BD94C702A050}" dt="2025-01-08T13:23:48.654" v="543" actId="26606"/>
          <ac:spMkLst>
            <pc:docMk/>
            <pc:sldMk cId="3860676789" sldId="284"/>
            <ac:spMk id="3129" creationId="{C2C29CB1-9F74-4879-A6AF-AEA67B6F1F4D}"/>
          </ac:spMkLst>
        </pc:spChg>
        <pc:spChg chg="add del">
          <ac:chgData name="jenny Garner" userId="7c8d3c5d-e185-479b-be0e-c85eb31d10a6" providerId="ADAL" clId="{0BD0DE4E-0ED7-4448-B7C0-BD94C702A050}" dt="2025-01-08T13:23:48.654" v="543" actId="26606"/>
          <ac:spMkLst>
            <pc:docMk/>
            <pc:sldMk cId="3860676789" sldId="284"/>
            <ac:spMk id="3131" creationId="{7E2C7115-5336-410C-AD71-0F0952A2E5A7}"/>
          </ac:spMkLst>
        </pc:spChg>
        <pc:spChg chg="add del">
          <ac:chgData name="jenny Garner" userId="7c8d3c5d-e185-479b-be0e-c85eb31d10a6" providerId="ADAL" clId="{0BD0DE4E-0ED7-4448-B7C0-BD94C702A050}" dt="2025-01-08T13:23:51.687" v="546" actId="26606"/>
          <ac:spMkLst>
            <pc:docMk/>
            <pc:sldMk cId="3860676789" sldId="284"/>
            <ac:spMk id="3137" creationId="{27B538D5-95DB-47ED-9CB4-34AE5BF78E6B}"/>
          </ac:spMkLst>
        </pc:spChg>
        <pc:spChg chg="add del">
          <ac:chgData name="jenny Garner" userId="7c8d3c5d-e185-479b-be0e-c85eb31d10a6" providerId="ADAL" clId="{0BD0DE4E-0ED7-4448-B7C0-BD94C702A050}" dt="2025-01-08T13:23:51.687" v="546" actId="26606"/>
          <ac:spMkLst>
            <pc:docMk/>
            <pc:sldMk cId="3860676789" sldId="284"/>
            <ac:spMk id="3145" creationId="{8DF4D7F6-81B5-452A-9CE6-76D81F91D41B}"/>
          </ac:spMkLst>
        </pc:spChg>
        <pc:spChg chg="add del">
          <ac:chgData name="jenny Garner" userId="7c8d3c5d-e185-479b-be0e-c85eb31d10a6" providerId="ADAL" clId="{0BD0DE4E-0ED7-4448-B7C0-BD94C702A050}" dt="2025-01-08T13:23:51.687" v="546" actId="26606"/>
          <ac:spMkLst>
            <pc:docMk/>
            <pc:sldMk cId="3860676789" sldId="284"/>
            <ac:spMk id="3146" creationId="{4600514D-20FB-4559-97DC-D1DC39E6C3DE}"/>
          </ac:spMkLst>
        </pc:spChg>
        <pc:spChg chg="add del">
          <ac:chgData name="jenny Garner" userId="7c8d3c5d-e185-479b-be0e-c85eb31d10a6" providerId="ADAL" clId="{0BD0DE4E-0ED7-4448-B7C0-BD94C702A050}" dt="2025-01-08T13:23:51.687" v="546" actId="26606"/>
          <ac:spMkLst>
            <pc:docMk/>
            <pc:sldMk cId="3860676789" sldId="284"/>
            <ac:spMk id="3147" creationId="{266F638A-E405-4AC0-B984-72E5813B0DD1}"/>
          </ac:spMkLst>
        </pc:spChg>
        <pc:spChg chg="add del">
          <ac:chgData name="jenny Garner" userId="7c8d3c5d-e185-479b-be0e-c85eb31d10a6" providerId="ADAL" clId="{0BD0DE4E-0ED7-4448-B7C0-BD94C702A050}" dt="2025-01-08T13:23:54.502" v="548" actId="26606"/>
          <ac:spMkLst>
            <pc:docMk/>
            <pc:sldMk cId="3860676789" sldId="284"/>
            <ac:spMk id="3150" creationId="{A65AC7D1-EAA9-48F5-B509-60A7F50BF703}"/>
          </ac:spMkLst>
        </pc:spChg>
        <pc:spChg chg="add del">
          <ac:chgData name="jenny Garner" userId="7c8d3c5d-e185-479b-be0e-c85eb31d10a6" providerId="ADAL" clId="{0BD0DE4E-0ED7-4448-B7C0-BD94C702A050}" dt="2025-01-08T13:23:54.502" v="548" actId="26606"/>
          <ac:spMkLst>
            <pc:docMk/>
            <pc:sldMk cId="3860676789" sldId="284"/>
            <ac:spMk id="3151" creationId="{D6320AF9-619A-4175-865B-5663E1AEF4C5}"/>
          </ac:spMkLst>
        </pc:spChg>
        <pc:spChg chg="add del">
          <ac:chgData name="jenny Garner" userId="7c8d3c5d-e185-479b-be0e-c85eb31d10a6" providerId="ADAL" clId="{0BD0DE4E-0ED7-4448-B7C0-BD94C702A050}" dt="2025-01-08T13:23:54.502" v="548" actId="26606"/>
          <ac:spMkLst>
            <pc:docMk/>
            <pc:sldMk cId="3860676789" sldId="284"/>
            <ac:spMk id="3154" creationId="{7E018740-5C2B-4A41-AC1A-7E68D1EC1954}"/>
          </ac:spMkLst>
        </pc:spChg>
        <pc:spChg chg="add del">
          <ac:chgData name="jenny Garner" userId="7c8d3c5d-e185-479b-be0e-c85eb31d10a6" providerId="ADAL" clId="{0BD0DE4E-0ED7-4448-B7C0-BD94C702A050}" dt="2025-01-08T13:23:54.502" v="548" actId="26606"/>
          <ac:spMkLst>
            <pc:docMk/>
            <pc:sldMk cId="3860676789" sldId="284"/>
            <ac:spMk id="3155" creationId="{166F75A4-C475-4941-8EE2-B80A06A2C1BB}"/>
          </ac:spMkLst>
        </pc:spChg>
        <pc:spChg chg="add del">
          <ac:chgData name="jenny Garner" userId="7c8d3c5d-e185-479b-be0e-c85eb31d10a6" providerId="ADAL" clId="{0BD0DE4E-0ED7-4448-B7C0-BD94C702A050}" dt="2025-01-08T13:23:54.502" v="548" actId="26606"/>
          <ac:spMkLst>
            <pc:docMk/>
            <pc:sldMk cId="3860676789" sldId="284"/>
            <ac:spMk id="3156" creationId="{A032553A-72E8-4B0D-8405-FF9771C9AF05}"/>
          </ac:spMkLst>
        </pc:spChg>
        <pc:spChg chg="add del">
          <ac:chgData name="jenny Garner" userId="7c8d3c5d-e185-479b-be0e-c85eb31d10a6" providerId="ADAL" clId="{0BD0DE4E-0ED7-4448-B7C0-BD94C702A050}" dt="2025-01-08T13:23:54.502" v="548" actId="26606"/>
          <ac:spMkLst>
            <pc:docMk/>
            <pc:sldMk cId="3860676789" sldId="284"/>
            <ac:spMk id="3157" creationId="{765800AC-C3B9-498E-87BC-29FAE4C76B21}"/>
          </ac:spMkLst>
        </pc:spChg>
        <pc:spChg chg="add del">
          <ac:chgData name="jenny Garner" userId="7c8d3c5d-e185-479b-be0e-c85eb31d10a6" providerId="ADAL" clId="{0BD0DE4E-0ED7-4448-B7C0-BD94C702A050}" dt="2025-01-08T13:23:54.502" v="548" actId="26606"/>
          <ac:spMkLst>
            <pc:docMk/>
            <pc:sldMk cId="3860676789" sldId="284"/>
            <ac:spMk id="3158" creationId="{1F9D6ACB-2FF4-49F9-978A-E0D5327FC635}"/>
          </ac:spMkLst>
        </pc:spChg>
        <pc:spChg chg="add del">
          <ac:chgData name="jenny Garner" userId="7c8d3c5d-e185-479b-be0e-c85eb31d10a6" providerId="ADAL" clId="{0BD0DE4E-0ED7-4448-B7C0-BD94C702A050}" dt="2025-01-08T13:23:54.502" v="548" actId="26606"/>
          <ac:spMkLst>
            <pc:docMk/>
            <pc:sldMk cId="3860676789" sldId="284"/>
            <ac:spMk id="3159" creationId="{142BFA2A-77A0-4F60-A32A-685681C84889}"/>
          </ac:spMkLst>
        </pc:spChg>
        <pc:spChg chg="add del">
          <ac:chgData name="jenny Garner" userId="7c8d3c5d-e185-479b-be0e-c85eb31d10a6" providerId="ADAL" clId="{0BD0DE4E-0ED7-4448-B7C0-BD94C702A050}" dt="2025-01-08T13:23:57.370" v="550" actId="26606"/>
          <ac:spMkLst>
            <pc:docMk/>
            <pc:sldMk cId="3860676789" sldId="284"/>
            <ac:spMk id="3170" creationId="{CE3A6A76-AE5D-49AE-9D49-90C0F1548261}"/>
          </ac:spMkLst>
        </pc:spChg>
        <pc:grpChg chg="add del">
          <ac:chgData name="jenny Garner" userId="7c8d3c5d-e185-479b-be0e-c85eb31d10a6" providerId="ADAL" clId="{0BD0DE4E-0ED7-4448-B7C0-BD94C702A050}" dt="2025-01-08T13:24:52.650" v="573" actId="26606"/>
          <ac:grpSpMkLst>
            <pc:docMk/>
            <pc:sldMk cId="3860676789" sldId="284"/>
            <ac:grpSpMk id="3099" creationId="{96A8FE8A-19A8-83A4-97FA-61D87CB627E0}"/>
          </ac:grpSpMkLst>
        </pc:grpChg>
        <pc:grpChg chg="add del">
          <ac:chgData name="jenny Garner" userId="7c8d3c5d-e185-479b-be0e-c85eb31d10a6" providerId="ADAL" clId="{0BD0DE4E-0ED7-4448-B7C0-BD94C702A050}" dt="2025-01-08T13:24:52.650" v="573" actId="26606"/>
          <ac:grpSpMkLst>
            <pc:docMk/>
            <pc:sldMk cId="3860676789" sldId="284"/>
            <ac:grpSpMk id="3112" creationId="{09EA7EA7-74F5-4EE2-8E3D-1A10308259D7}"/>
          </ac:grpSpMkLst>
        </pc:grpChg>
        <pc:grpChg chg="add del">
          <ac:chgData name="jenny Garner" userId="7c8d3c5d-e185-479b-be0e-c85eb31d10a6" providerId="ADAL" clId="{0BD0DE4E-0ED7-4448-B7C0-BD94C702A050}" dt="2025-01-08T13:23:48.654" v="543" actId="26606"/>
          <ac:grpSpMkLst>
            <pc:docMk/>
            <pc:sldMk cId="3860676789" sldId="284"/>
            <ac:grpSpMk id="3115" creationId="{09EA7EA7-74F5-4EE2-8E3D-1A10308259D7}"/>
          </ac:grpSpMkLst>
        </pc:grpChg>
        <pc:grpChg chg="add del">
          <ac:chgData name="jenny Garner" userId="7c8d3c5d-e185-479b-be0e-c85eb31d10a6" providerId="ADAL" clId="{0BD0DE4E-0ED7-4448-B7C0-BD94C702A050}" dt="2025-01-08T13:23:51.687" v="546" actId="26606"/>
          <ac:grpSpMkLst>
            <pc:docMk/>
            <pc:sldMk cId="3860676789" sldId="284"/>
            <ac:grpSpMk id="3134" creationId="{09EA7EA7-74F5-4EE2-8E3D-1A10308259D7}"/>
          </ac:grpSpMkLst>
        </pc:grpChg>
        <pc:grpChg chg="add del">
          <ac:chgData name="jenny Garner" userId="7c8d3c5d-e185-479b-be0e-c85eb31d10a6" providerId="ADAL" clId="{0BD0DE4E-0ED7-4448-B7C0-BD94C702A050}" dt="2025-01-08T13:23:54.502" v="548" actId="26606"/>
          <ac:grpSpMkLst>
            <pc:docMk/>
            <pc:sldMk cId="3860676789" sldId="284"/>
            <ac:grpSpMk id="3149" creationId="{09EA7EA7-74F5-4EE2-8E3D-1A10308259D7}"/>
          </ac:grpSpMkLst>
        </pc:grpChg>
        <pc:grpChg chg="add del">
          <ac:chgData name="jenny Garner" userId="7c8d3c5d-e185-479b-be0e-c85eb31d10a6" providerId="ADAL" clId="{0BD0DE4E-0ED7-4448-B7C0-BD94C702A050}" dt="2025-01-08T13:23:57.370" v="550" actId="26606"/>
          <ac:grpSpMkLst>
            <pc:docMk/>
            <pc:sldMk cId="3860676789" sldId="284"/>
            <ac:grpSpMk id="3161" creationId="{09EA7EA7-74F5-4EE2-8E3D-1A10308259D7}"/>
          </ac:grpSpMkLst>
        </pc:grpChg>
        <pc:grpChg chg="add del">
          <ac:chgData name="jenny Garner" userId="7c8d3c5d-e185-479b-be0e-c85eb31d10a6" providerId="ADAL" clId="{0BD0DE4E-0ED7-4448-B7C0-BD94C702A050}" dt="2025-01-08T13:23:57.370" v="550" actId="26606"/>
          <ac:grpSpMkLst>
            <pc:docMk/>
            <pc:sldMk cId="3860676789" sldId="284"/>
            <ac:grpSpMk id="3171" creationId="{A9A5CCB5-EF7C-48C3-B6DF-ADC1771CCD09}"/>
          </ac:grpSpMkLst>
        </pc:grpChg>
        <pc:graphicFrameChg chg="add">
          <ac:chgData name="jenny Garner" userId="7c8d3c5d-e185-479b-be0e-c85eb31d10a6" providerId="ADAL" clId="{0BD0DE4E-0ED7-4448-B7C0-BD94C702A050}" dt="2025-01-08T14:01:51.049" v="574" actId="26606"/>
          <ac:graphicFrameMkLst>
            <pc:docMk/>
            <pc:sldMk cId="3860676789" sldId="284"/>
            <ac:graphicFrameMk id="3116" creationId="{F5E86B58-CEBF-B29E-4DF7-EFC86A94B1E9}"/>
          </ac:graphicFrameMkLst>
        </pc:graphicFrameChg>
        <pc:cxnChg chg="add del">
          <ac:chgData name="jenny Garner" userId="7c8d3c5d-e185-479b-be0e-c85eb31d10a6" providerId="ADAL" clId="{0BD0DE4E-0ED7-4448-B7C0-BD94C702A050}" dt="2025-01-08T13:23:51.687" v="546" actId="26606"/>
          <ac:cxnSpMkLst>
            <pc:docMk/>
            <pc:sldMk cId="3860676789" sldId="284"/>
            <ac:cxnSpMk id="3133" creationId="{7D1CBE93-B17D-4509-843C-82287C38032A}"/>
          </ac:cxnSpMkLst>
        </pc:cxnChg>
        <pc:cxnChg chg="add del">
          <ac:chgData name="jenny Garner" userId="7c8d3c5d-e185-479b-be0e-c85eb31d10a6" providerId="ADAL" clId="{0BD0DE4E-0ED7-4448-B7C0-BD94C702A050}" dt="2025-01-08T13:23:51.687" v="546" actId="26606"/>
          <ac:cxnSpMkLst>
            <pc:docMk/>
            <pc:sldMk cId="3860676789" sldId="284"/>
            <ac:cxnSpMk id="3135" creationId="{AE6277B4-6A43-48AB-89B2-3442221619CC}"/>
          </ac:cxnSpMkLst>
        </pc:cxnChg>
        <pc:cxnChg chg="add del">
          <ac:chgData name="jenny Garner" userId="7c8d3c5d-e185-479b-be0e-c85eb31d10a6" providerId="ADAL" clId="{0BD0DE4E-0ED7-4448-B7C0-BD94C702A050}" dt="2025-01-08T13:23:54.502" v="548" actId="26606"/>
          <ac:cxnSpMkLst>
            <pc:docMk/>
            <pc:sldMk cId="3860676789" sldId="284"/>
            <ac:cxnSpMk id="3152" creationId="{063B6EC6-D752-4EE7-908B-F8F19E8C7FEA}"/>
          </ac:cxnSpMkLst>
        </pc:cxnChg>
        <pc:cxnChg chg="add del">
          <ac:chgData name="jenny Garner" userId="7c8d3c5d-e185-479b-be0e-c85eb31d10a6" providerId="ADAL" clId="{0BD0DE4E-0ED7-4448-B7C0-BD94C702A050}" dt="2025-01-08T13:23:54.502" v="548" actId="26606"/>
          <ac:cxnSpMkLst>
            <pc:docMk/>
            <pc:sldMk cId="3860676789" sldId="284"/>
            <ac:cxnSpMk id="3153" creationId="{EFECD4E8-AD3E-4228-82A2-9461958EA94D}"/>
          </ac:cxnSpMkLst>
        </pc:cxnChg>
      </pc:sldChg>
      <pc:sldChg chg="addSp delSp modSp add mod setBg setClrOvrMap">
        <pc:chgData name="jenny Garner" userId="7c8d3c5d-e185-479b-be0e-c85eb31d10a6" providerId="ADAL" clId="{0BD0DE4E-0ED7-4448-B7C0-BD94C702A050}" dt="2025-01-08T14:11:38.392" v="769" actId="26606"/>
        <pc:sldMkLst>
          <pc:docMk/>
          <pc:sldMk cId="529882479" sldId="285"/>
        </pc:sldMkLst>
        <pc:spChg chg="mod ord">
          <ac:chgData name="jenny Garner" userId="7c8d3c5d-e185-479b-be0e-c85eb31d10a6" providerId="ADAL" clId="{0BD0DE4E-0ED7-4448-B7C0-BD94C702A050}" dt="2025-01-08T14:11:38.370" v="767" actId="26606"/>
          <ac:spMkLst>
            <pc:docMk/>
            <pc:sldMk cId="529882479" sldId="285"/>
            <ac:spMk id="2" creationId="{072C419A-7CB3-2A49-47EB-20FAB0EB245B}"/>
          </ac:spMkLst>
        </pc:spChg>
        <pc:spChg chg="add del mod">
          <ac:chgData name="jenny Garner" userId="7c8d3c5d-e185-479b-be0e-c85eb31d10a6" providerId="ADAL" clId="{0BD0DE4E-0ED7-4448-B7C0-BD94C702A050}" dt="2025-01-08T14:11:38.392" v="769" actId="26606"/>
          <ac:spMkLst>
            <pc:docMk/>
            <pc:sldMk cId="529882479" sldId="285"/>
            <ac:spMk id="3" creationId="{E89A5054-C9C5-E0BC-2EB2-AC03313BE6DE}"/>
          </ac:spMkLst>
        </pc:spChg>
        <pc:spChg chg="add del">
          <ac:chgData name="jenny Garner" userId="7c8d3c5d-e185-479b-be0e-c85eb31d10a6" providerId="ADAL" clId="{0BD0DE4E-0ED7-4448-B7C0-BD94C702A050}" dt="2025-01-08T14:11:38.392" v="769" actId="26606"/>
          <ac:spMkLst>
            <pc:docMk/>
            <pc:sldMk cId="529882479" sldId="285"/>
            <ac:spMk id="3097" creationId="{8872124E-7686-0544-1F08-B4CC66D9802A}"/>
          </ac:spMkLst>
        </pc:spChg>
        <pc:spChg chg="add del">
          <ac:chgData name="jenny Garner" userId="7c8d3c5d-e185-479b-be0e-c85eb31d10a6" providerId="ADAL" clId="{0BD0DE4E-0ED7-4448-B7C0-BD94C702A050}" dt="2025-01-08T14:11:38.392" v="769" actId="26606"/>
          <ac:spMkLst>
            <pc:docMk/>
            <pc:sldMk cId="529882479" sldId="285"/>
            <ac:spMk id="3110" creationId="{2189CFB8-BDD4-9249-6226-CAEAB5E7BF46}"/>
          </ac:spMkLst>
        </pc:spChg>
        <pc:spChg chg="add del">
          <ac:chgData name="jenny Garner" userId="7c8d3c5d-e185-479b-be0e-c85eb31d10a6" providerId="ADAL" clId="{0BD0DE4E-0ED7-4448-B7C0-BD94C702A050}" dt="2025-01-08T14:11:19.343" v="756" actId="26606"/>
          <ac:spMkLst>
            <pc:docMk/>
            <pc:sldMk cId="529882479" sldId="285"/>
            <ac:spMk id="3127" creationId="{CE3A6A76-AE5D-49AE-9D49-90C0F1548261}"/>
          </ac:spMkLst>
        </pc:spChg>
        <pc:spChg chg="add del">
          <ac:chgData name="jenny Garner" userId="7c8d3c5d-e185-479b-be0e-c85eb31d10a6" providerId="ADAL" clId="{0BD0DE4E-0ED7-4448-B7C0-BD94C702A050}" dt="2025-01-08T14:11:31.107" v="758" actId="26606"/>
          <ac:spMkLst>
            <pc:docMk/>
            <pc:sldMk cId="529882479" sldId="285"/>
            <ac:spMk id="3137" creationId="{166F75A4-C475-4941-8EE2-B80A06A2C1BB}"/>
          </ac:spMkLst>
        </pc:spChg>
        <pc:spChg chg="add del">
          <ac:chgData name="jenny Garner" userId="7c8d3c5d-e185-479b-be0e-c85eb31d10a6" providerId="ADAL" clId="{0BD0DE4E-0ED7-4448-B7C0-BD94C702A050}" dt="2025-01-08T14:11:38.370" v="767" actId="26606"/>
          <ac:spMkLst>
            <pc:docMk/>
            <pc:sldMk cId="529882479" sldId="285"/>
            <ac:spMk id="3139" creationId="{2C153736-D102-4F57-9DE7-615AFC02B0AC}"/>
          </ac:spMkLst>
        </pc:spChg>
        <pc:spChg chg="add del">
          <ac:chgData name="jenny Garner" userId="7c8d3c5d-e185-479b-be0e-c85eb31d10a6" providerId="ADAL" clId="{0BD0DE4E-0ED7-4448-B7C0-BD94C702A050}" dt="2025-01-08T14:11:35.399" v="765" actId="26606"/>
          <ac:spMkLst>
            <pc:docMk/>
            <pc:sldMk cId="529882479" sldId="285"/>
            <ac:spMk id="3140" creationId="{28EC6EDD-78EB-4A50-85CB-7C3CE363AF38}"/>
          </ac:spMkLst>
        </pc:spChg>
        <pc:spChg chg="add del">
          <ac:chgData name="jenny Garner" userId="7c8d3c5d-e185-479b-be0e-c85eb31d10a6" providerId="ADAL" clId="{0BD0DE4E-0ED7-4448-B7C0-BD94C702A050}" dt="2025-01-08T14:11:31.107" v="758" actId="26606"/>
          <ac:spMkLst>
            <pc:docMk/>
            <pc:sldMk cId="529882479" sldId="285"/>
            <ac:spMk id="3141" creationId="{765800AC-C3B9-498E-87BC-29FAE4C76B21}"/>
          </ac:spMkLst>
        </pc:spChg>
        <pc:spChg chg="add del">
          <ac:chgData name="jenny Garner" userId="7c8d3c5d-e185-479b-be0e-c85eb31d10a6" providerId="ADAL" clId="{0BD0DE4E-0ED7-4448-B7C0-BD94C702A050}" dt="2025-01-08T14:11:31.107" v="758" actId="26606"/>
          <ac:spMkLst>
            <pc:docMk/>
            <pc:sldMk cId="529882479" sldId="285"/>
            <ac:spMk id="3143" creationId="{1F9D6ACB-2FF4-49F9-978A-E0D5327FC635}"/>
          </ac:spMkLst>
        </pc:spChg>
        <pc:spChg chg="add del">
          <ac:chgData name="jenny Garner" userId="7c8d3c5d-e185-479b-be0e-c85eb31d10a6" providerId="ADAL" clId="{0BD0DE4E-0ED7-4448-B7C0-BD94C702A050}" dt="2025-01-08T14:11:31.107" v="758" actId="26606"/>
          <ac:spMkLst>
            <pc:docMk/>
            <pc:sldMk cId="529882479" sldId="285"/>
            <ac:spMk id="3145" creationId="{142BFA2A-77A0-4F60-A32A-685681C84889}"/>
          </ac:spMkLst>
        </pc:spChg>
        <pc:spChg chg="add del">
          <ac:chgData name="jenny Garner" userId="7c8d3c5d-e185-479b-be0e-c85eb31d10a6" providerId="ADAL" clId="{0BD0DE4E-0ED7-4448-B7C0-BD94C702A050}" dt="2025-01-08T14:11:38.370" v="767" actId="26606"/>
          <ac:spMkLst>
            <pc:docMk/>
            <pc:sldMk cId="529882479" sldId="285"/>
            <ac:spMk id="3147" creationId="{D52A0D23-45DD-4DF4-ADE6-A81F409BB9FB}"/>
          </ac:spMkLst>
        </pc:spChg>
        <pc:spChg chg="add del">
          <ac:chgData name="jenny Garner" userId="7c8d3c5d-e185-479b-be0e-c85eb31d10a6" providerId="ADAL" clId="{0BD0DE4E-0ED7-4448-B7C0-BD94C702A050}" dt="2025-01-08T14:11:31.107" v="758" actId="26606"/>
          <ac:spMkLst>
            <pc:docMk/>
            <pc:sldMk cId="529882479" sldId="285"/>
            <ac:spMk id="3154" creationId="{A65AC7D1-EAA9-48F5-B509-60A7F50BF703}"/>
          </ac:spMkLst>
        </pc:spChg>
        <pc:spChg chg="add del">
          <ac:chgData name="jenny Garner" userId="7c8d3c5d-e185-479b-be0e-c85eb31d10a6" providerId="ADAL" clId="{0BD0DE4E-0ED7-4448-B7C0-BD94C702A050}" dt="2025-01-08T14:11:31.107" v="758" actId="26606"/>
          <ac:spMkLst>
            <pc:docMk/>
            <pc:sldMk cId="529882479" sldId="285"/>
            <ac:spMk id="3155" creationId="{D6320AF9-619A-4175-865B-5663E1AEF4C5}"/>
          </ac:spMkLst>
        </pc:spChg>
        <pc:spChg chg="add del">
          <ac:chgData name="jenny Garner" userId="7c8d3c5d-e185-479b-be0e-c85eb31d10a6" providerId="ADAL" clId="{0BD0DE4E-0ED7-4448-B7C0-BD94C702A050}" dt="2025-01-08T14:11:31.107" v="758" actId="26606"/>
          <ac:spMkLst>
            <pc:docMk/>
            <pc:sldMk cId="529882479" sldId="285"/>
            <ac:spMk id="3158" creationId="{7E018740-5C2B-4A41-AC1A-7E68D1EC1954}"/>
          </ac:spMkLst>
        </pc:spChg>
        <pc:spChg chg="add del">
          <ac:chgData name="jenny Garner" userId="7c8d3c5d-e185-479b-be0e-c85eb31d10a6" providerId="ADAL" clId="{0BD0DE4E-0ED7-4448-B7C0-BD94C702A050}" dt="2025-01-08T14:11:31.107" v="758" actId="26606"/>
          <ac:spMkLst>
            <pc:docMk/>
            <pc:sldMk cId="529882479" sldId="285"/>
            <ac:spMk id="3159" creationId="{A032553A-72E8-4B0D-8405-FF9771C9AF05}"/>
          </ac:spMkLst>
        </pc:spChg>
        <pc:spChg chg="add del">
          <ac:chgData name="jenny Garner" userId="7c8d3c5d-e185-479b-be0e-c85eb31d10a6" providerId="ADAL" clId="{0BD0DE4E-0ED7-4448-B7C0-BD94C702A050}" dt="2025-01-08T14:11:32.295" v="760" actId="26606"/>
          <ac:spMkLst>
            <pc:docMk/>
            <pc:sldMk cId="529882479" sldId="285"/>
            <ac:spMk id="3163" creationId="{CE3A6A76-AE5D-49AE-9D49-90C0F1548261}"/>
          </ac:spMkLst>
        </pc:spChg>
        <pc:spChg chg="add del">
          <ac:chgData name="jenny Garner" userId="7c8d3c5d-e185-479b-be0e-c85eb31d10a6" providerId="ADAL" clId="{0BD0DE4E-0ED7-4448-B7C0-BD94C702A050}" dt="2025-01-08T14:11:33.793" v="763" actId="26606"/>
          <ac:spMkLst>
            <pc:docMk/>
            <pc:sldMk cId="529882479" sldId="285"/>
            <ac:spMk id="3177" creationId="{8DF4D7F6-81B5-452A-9CE6-76D81F91D41B}"/>
          </ac:spMkLst>
        </pc:spChg>
        <pc:spChg chg="add del">
          <ac:chgData name="jenny Garner" userId="7c8d3c5d-e185-479b-be0e-c85eb31d10a6" providerId="ADAL" clId="{0BD0DE4E-0ED7-4448-B7C0-BD94C702A050}" dt="2025-01-08T14:11:33.793" v="763" actId="26606"/>
          <ac:spMkLst>
            <pc:docMk/>
            <pc:sldMk cId="529882479" sldId="285"/>
            <ac:spMk id="3178" creationId="{4600514D-20FB-4559-97DC-D1DC39E6C3DE}"/>
          </ac:spMkLst>
        </pc:spChg>
        <pc:spChg chg="add del">
          <ac:chgData name="jenny Garner" userId="7c8d3c5d-e185-479b-be0e-c85eb31d10a6" providerId="ADAL" clId="{0BD0DE4E-0ED7-4448-B7C0-BD94C702A050}" dt="2025-01-08T14:11:33.793" v="763" actId="26606"/>
          <ac:spMkLst>
            <pc:docMk/>
            <pc:sldMk cId="529882479" sldId="285"/>
            <ac:spMk id="3179" creationId="{266F638A-E405-4AC0-B984-72E5813B0DD1}"/>
          </ac:spMkLst>
        </pc:spChg>
        <pc:spChg chg="add del">
          <ac:chgData name="jenny Garner" userId="7c8d3c5d-e185-479b-be0e-c85eb31d10a6" providerId="ADAL" clId="{0BD0DE4E-0ED7-4448-B7C0-BD94C702A050}" dt="2025-01-08T14:11:33.793" v="763" actId="26606"/>
          <ac:spMkLst>
            <pc:docMk/>
            <pc:sldMk cId="529882479" sldId="285"/>
            <ac:spMk id="3182" creationId="{27B538D5-95DB-47ED-9CB4-34AE5BF78E6B}"/>
          </ac:spMkLst>
        </pc:spChg>
        <pc:spChg chg="add del">
          <ac:chgData name="jenny Garner" userId="7c8d3c5d-e185-479b-be0e-c85eb31d10a6" providerId="ADAL" clId="{0BD0DE4E-0ED7-4448-B7C0-BD94C702A050}" dt="2025-01-08T14:11:35.399" v="765" actId="26606"/>
          <ac:spMkLst>
            <pc:docMk/>
            <pc:sldMk cId="529882479" sldId="285"/>
            <ac:spMk id="3186" creationId="{82D1CBBC-6E9F-4212-9806-7A638C828B49}"/>
          </ac:spMkLst>
        </pc:spChg>
        <pc:spChg chg="add del">
          <ac:chgData name="jenny Garner" userId="7c8d3c5d-e185-479b-be0e-c85eb31d10a6" providerId="ADAL" clId="{0BD0DE4E-0ED7-4448-B7C0-BD94C702A050}" dt="2025-01-08T14:11:38.370" v="767" actId="26606"/>
          <ac:spMkLst>
            <pc:docMk/>
            <pc:sldMk cId="529882479" sldId="285"/>
            <ac:spMk id="3200" creationId="{C52ED567-06B3-4107-9773-BBB6BD78673C}"/>
          </ac:spMkLst>
        </pc:spChg>
        <pc:spChg chg="add del">
          <ac:chgData name="jenny Garner" userId="7c8d3c5d-e185-479b-be0e-c85eb31d10a6" providerId="ADAL" clId="{0BD0DE4E-0ED7-4448-B7C0-BD94C702A050}" dt="2025-01-08T14:11:38.370" v="767" actId="26606"/>
          <ac:spMkLst>
            <pc:docMk/>
            <pc:sldMk cId="529882479" sldId="285"/>
            <ac:spMk id="3201" creationId="{AF551D8B-3775-4477-88B7-7B7C350D34E4}"/>
          </ac:spMkLst>
        </pc:spChg>
        <pc:spChg chg="add del">
          <ac:chgData name="jenny Garner" userId="7c8d3c5d-e185-479b-be0e-c85eb31d10a6" providerId="ADAL" clId="{0BD0DE4E-0ED7-4448-B7C0-BD94C702A050}" dt="2025-01-08T14:11:38.370" v="767" actId="26606"/>
          <ac:spMkLst>
            <pc:docMk/>
            <pc:sldMk cId="529882479" sldId="285"/>
            <ac:spMk id="3203" creationId="{BB934D2B-85E2-4375-94EE-B66C16BF7999}"/>
          </ac:spMkLst>
        </pc:spChg>
        <pc:spChg chg="add del">
          <ac:chgData name="jenny Garner" userId="7c8d3c5d-e185-479b-be0e-c85eb31d10a6" providerId="ADAL" clId="{0BD0DE4E-0ED7-4448-B7C0-BD94C702A050}" dt="2025-01-08T14:11:38.370" v="767" actId="26606"/>
          <ac:spMkLst>
            <pc:docMk/>
            <pc:sldMk cId="529882479" sldId="285"/>
            <ac:spMk id="3204" creationId="{9B445E02-D785-4565-B842-9567BBC09508}"/>
          </ac:spMkLst>
        </pc:spChg>
        <pc:spChg chg="add del">
          <ac:chgData name="jenny Garner" userId="7c8d3c5d-e185-479b-be0e-c85eb31d10a6" providerId="ADAL" clId="{0BD0DE4E-0ED7-4448-B7C0-BD94C702A050}" dt="2025-01-08T14:11:38.370" v="767" actId="26606"/>
          <ac:spMkLst>
            <pc:docMk/>
            <pc:sldMk cId="529882479" sldId="285"/>
            <ac:spMk id="3205" creationId="{BA407A52-66F4-4CDE-A726-FF79F3EC342D}"/>
          </ac:spMkLst>
        </pc:spChg>
        <pc:spChg chg="add del">
          <ac:chgData name="jenny Garner" userId="7c8d3c5d-e185-479b-be0e-c85eb31d10a6" providerId="ADAL" clId="{0BD0DE4E-0ED7-4448-B7C0-BD94C702A050}" dt="2025-01-08T14:11:38.370" v="767" actId="26606"/>
          <ac:spMkLst>
            <pc:docMk/>
            <pc:sldMk cId="529882479" sldId="285"/>
            <ac:spMk id="3206" creationId="{D28FFB34-4FC3-46F5-B900-D3B774FD0BE6}"/>
          </ac:spMkLst>
        </pc:spChg>
        <pc:spChg chg="add del">
          <ac:chgData name="jenny Garner" userId="7c8d3c5d-e185-479b-be0e-c85eb31d10a6" providerId="ADAL" clId="{0BD0DE4E-0ED7-4448-B7C0-BD94C702A050}" dt="2025-01-08T14:11:38.370" v="767" actId="26606"/>
          <ac:spMkLst>
            <pc:docMk/>
            <pc:sldMk cId="529882479" sldId="285"/>
            <ac:spMk id="3207" creationId="{205F7B13-ACB5-46BE-8070-0431266B183B}"/>
          </ac:spMkLst>
        </pc:spChg>
        <pc:spChg chg="add">
          <ac:chgData name="jenny Garner" userId="7c8d3c5d-e185-479b-be0e-c85eb31d10a6" providerId="ADAL" clId="{0BD0DE4E-0ED7-4448-B7C0-BD94C702A050}" dt="2025-01-08T14:11:38.392" v="769" actId="26606"/>
          <ac:spMkLst>
            <pc:docMk/>
            <pc:sldMk cId="529882479" sldId="285"/>
            <ac:spMk id="3209" creationId="{8872124E-7686-0544-1F08-B4CC66D9802A}"/>
          </ac:spMkLst>
        </pc:spChg>
        <pc:spChg chg="add">
          <ac:chgData name="jenny Garner" userId="7c8d3c5d-e185-479b-be0e-c85eb31d10a6" providerId="ADAL" clId="{0BD0DE4E-0ED7-4448-B7C0-BD94C702A050}" dt="2025-01-08T14:11:38.392" v="769" actId="26606"/>
          <ac:spMkLst>
            <pc:docMk/>
            <pc:sldMk cId="529882479" sldId="285"/>
            <ac:spMk id="3219" creationId="{2189CFB8-BDD4-9249-6226-CAEAB5E7BF46}"/>
          </ac:spMkLst>
        </pc:spChg>
        <pc:grpChg chg="add del">
          <ac:chgData name="jenny Garner" userId="7c8d3c5d-e185-479b-be0e-c85eb31d10a6" providerId="ADAL" clId="{0BD0DE4E-0ED7-4448-B7C0-BD94C702A050}" dt="2025-01-08T14:11:38.392" v="769" actId="26606"/>
          <ac:grpSpMkLst>
            <pc:docMk/>
            <pc:sldMk cId="529882479" sldId="285"/>
            <ac:grpSpMk id="3099" creationId="{64C58178-EF3C-DE28-876F-B06E7E8236D4}"/>
          </ac:grpSpMkLst>
        </pc:grpChg>
        <pc:grpChg chg="add del">
          <ac:chgData name="jenny Garner" userId="7c8d3c5d-e185-479b-be0e-c85eb31d10a6" providerId="ADAL" clId="{0BD0DE4E-0ED7-4448-B7C0-BD94C702A050}" dt="2025-01-08T14:11:19.343" v="756" actId="26606"/>
          <ac:grpSpMkLst>
            <pc:docMk/>
            <pc:sldMk cId="529882479" sldId="285"/>
            <ac:grpSpMk id="3115" creationId="{09EA7EA7-74F5-4EE2-8E3D-1A10308259D7}"/>
          </ac:grpSpMkLst>
        </pc:grpChg>
        <pc:grpChg chg="add del">
          <ac:chgData name="jenny Garner" userId="7c8d3c5d-e185-479b-be0e-c85eb31d10a6" providerId="ADAL" clId="{0BD0DE4E-0ED7-4448-B7C0-BD94C702A050}" dt="2025-01-08T14:11:19.343" v="756" actId="26606"/>
          <ac:grpSpMkLst>
            <pc:docMk/>
            <pc:sldMk cId="529882479" sldId="285"/>
            <ac:grpSpMk id="3129" creationId="{A9A5CCB5-EF7C-48C3-B6DF-ADC1771CCD09}"/>
          </ac:grpSpMkLst>
        </pc:grpChg>
        <pc:grpChg chg="add del">
          <ac:chgData name="jenny Garner" userId="7c8d3c5d-e185-479b-be0e-c85eb31d10a6" providerId="ADAL" clId="{0BD0DE4E-0ED7-4448-B7C0-BD94C702A050}" dt="2025-01-08T14:11:31.107" v="758" actId="26606"/>
          <ac:grpSpMkLst>
            <pc:docMk/>
            <pc:sldMk cId="529882479" sldId="285"/>
            <ac:grpSpMk id="3142" creationId="{09EA7EA7-74F5-4EE2-8E3D-1A10308259D7}"/>
          </ac:grpSpMkLst>
        </pc:grpChg>
        <pc:grpChg chg="add del">
          <ac:chgData name="jenny Garner" userId="7c8d3c5d-e185-479b-be0e-c85eb31d10a6" providerId="ADAL" clId="{0BD0DE4E-0ED7-4448-B7C0-BD94C702A050}" dt="2025-01-08T14:11:32.295" v="760" actId="26606"/>
          <ac:grpSpMkLst>
            <pc:docMk/>
            <pc:sldMk cId="529882479" sldId="285"/>
            <ac:grpSpMk id="3161" creationId="{09EA7EA7-74F5-4EE2-8E3D-1A10308259D7}"/>
          </ac:grpSpMkLst>
        </pc:grpChg>
        <pc:grpChg chg="add del">
          <ac:chgData name="jenny Garner" userId="7c8d3c5d-e185-479b-be0e-c85eb31d10a6" providerId="ADAL" clId="{0BD0DE4E-0ED7-4448-B7C0-BD94C702A050}" dt="2025-01-08T14:11:32.295" v="760" actId="26606"/>
          <ac:grpSpMkLst>
            <pc:docMk/>
            <pc:sldMk cId="529882479" sldId="285"/>
            <ac:grpSpMk id="3164" creationId="{A9A5CCB5-EF7C-48C3-B6DF-ADC1771CCD09}"/>
          </ac:grpSpMkLst>
        </pc:grpChg>
        <pc:grpChg chg="add del">
          <ac:chgData name="jenny Garner" userId="7c8d3c5d-e185-479b-be0e-c85eb31d10a6" providerId="ADAL" clId="{0BD0DE4E-0ED7-4448-B7C0-BD94C702A050}" dt="2025-01-08T14:11:33.793" v="763" actId="26606"/>
          <ac:grpSpMkLst>
            <pc:docMk/>
            <pc:sldMk cId="529882479" sldId="285"/>
            <ac:grpSpMk id="3167" creationId="{09EA7EA7-74F5-4EE2-8E3D-1A10308259D7}"/>
          </ac:grpSpMkLst>
        </pc:grpChg>
        <pc:grpChg chg="add del">
          <ac:chgData name="jenny Garner" userId="7c8d3c5d-e185-479b-be0e-c85eb31d10a6" providerId="ADAL" clId="{0BD0DE4E-0ED7-4448-B7C0-BD94C702A050}" dt="2025-01-08T14:11:35.399" v="765" actId="26606"/>
          <ac:grpSpMkLst>
            <pc:docMk/>
            <pc:sldMk cId="529882479" sldId="285"/>
            <ac:grpSpMk id="3184" creationId="{09EA7EA7-74F5-4EE2-8E3D-1A10308259D7}"/>
          </ac:grpSpMkLst>
        </pc:grpChg>
        <pc:grpChg chg="add del">
          <ac:chgData name="jenny Garner" userId="7c8d3c5d-e185-479b-be0e-c85eb31d10a6" providerId="ADAL" clId="{0BD0DE4E-0ED7-4448-B7C0-BD94C702A050}" dt="2025-01-08T14:11:35.399" v="765" actId="26606"/>
          <ac:grpSpMkLst>
            <pc:docMk/>
            <pc:sldMk cId="529882479" sldId="285"/>
            <ac:grpSpMk id="3187" creationId="{8EC26330-6D02-4C84-B89F-C5A8CF2B5673}"/>
          </ac:grpSpMkLst>
        </pc:grpChg>
        <pc:grpChg chg="add del">
          <ac:chgData name="jenny Garner" userId="7c8d3c5d-e185-479b-be0e-c85eb31d10a6" providerId="ADAL" clId="{0BD0DE4E-0ED7-4448-B7C0-BD94C702A050}" dt="2025-01-08T14:11:38.370" v="767" actId="26606"/>
          <ac:grpSpMkLst>
            <pc:docMk/>
            <pc:sldMk cId="529882479" sldId="285"/>
            <ac:grpSpMk id="3190" creationId="{09EA7EA7-74F5-4EE2-8E3D-1A10308259D7}"/>
          </ac:grpSpMkLst>
        </pc:grpChg>
        <pc:grpChg chg="add">
          <ac:chgData name="jenny Garner" userId="7c8d3c5d-e185-479b-be0e-c85eb31d10a6" providerId="ADAL" clId="{0BD0DE4E-0ED7-4448-B7C0-BD94C702A050}" dt="2025-01-08T14:11:38.392" v="769" actId="26606"/>
          <ac:grpSpMkLst>
            <pc:docMk/>
            <pc:sldMk cId="529882479" sldId="285"/>
            <ac:grpSpMk id="3210" creationId="{64C58178-EF3C-DE28-876F-B06E7E8236D4}"/>
          </ac:grpSpMkLst>
        </pc:grpChg>
        <pc:graphicFrameChg chg="add mod">
          <ac:chgData name="jenny Garner" userId="7c8d3c5d-e185-479b-be0e-c85eb31d10a6" providerId="ADAL" clId="{0BD0DE4E-0ED7-4448-B7C0-BD94C702A050}" dt="2025-01-08T14:03:43.947" v="586" actId="12084"/>
          <ac:graphicFrameMkLst>
            <pc:docMk/>
            <pc:sldMk cId="529882479" sldId="285"/>
            <ac:graphicFrameMk id="4" creationId="{E7BF5C5C-C14B-068F-0BB8-02F504675457}"/>
          </ac:graphicFrameMkLst>
        </pc:graphicFrameChg>
        <pc:graphicFrameChg chg="add">
          <ac:chgData name="jenny Garner" userId="7c8d3c5d-e185-479b-be0e-c85eb31d10a6" providerId="ADAL" clId="{0BD0DE4E-0ED7-4448-B7C0-BD94C702A050}" dt="2025-01-08T14:11:38.392" v="769" actId="26606"/>
          <ac:graphicFrameMkLst>
            <pc:docMk/>
            <pc:sldMk cId="529882479" sldId="285"/>
            <ac:graphicFrameMk id="3112" creationId="{63D73704-F4D5-3E54-919F-71B6F4953575}"/>
          </ac:graphicFrameMkLst>
        </pc:graphicFrameChg>
        <pc:graphicFrameChg chg="del">
          <ac:chgData name="jenny Garner" userId="7c8d3c5d-e185-479b-be0e-c85eb31d10a6" providerId="ADAL" clId="{0BD0DE4E-0ED7-4448-B7C0-BD94C702A050}" dt="2025-01-08T14:02:53.751" v="581" actId="21"/>
          <ac:graphicFrameMkLst>
            <pc:docMk/>
            <pc:sldMk cId="529882479" sldId="285"/>
            <ac:graphicFrameMk id="3116" creationId="{72B34AD8-C206-59D1-7EA6-CF9F7589937B}"/>
          </ac:graphicFrameMkLst>
        </pc:graphicFrameChg>
        <pc:cxnChg chg="add del">
          <ac:chgData name="jenny Garner" userId="7c8d3c5d-e185-479b-be0e-c85eb31d10a6" providerId="ADAL" clId="{0BD0DE4E-0ED7-4448-B7C0-BD94C702A050}" dt="2025-01-08T14:11:38.370" v="767" actId="26606"/>
          <ac:cxnSpMkLst>
            <pc:docMk/>
            <pc:sldMk cId="529882479" sldId="285"/>
            <ac:cxnSpMk id="3131" creationId="{1A901C3D-CFAE-460D-BD0E-7D22164D7DFB}"/>
          </ac:cxnSpMkLst>
        </pc:cxnChg>
        <pc:cxnChg chg="add del">
          <ac:chgData name="jenny Garner" userId="7c8d3c5d-e185-479b-be0e-c85eb31d10a6" providerId="ADAL" clId="{0BD0DE4E-0ED7-4448-B7C0-BD94C702A050}" dt="2025-01-08T14:11:31.107" v="758" actId="26606"/>
          <ac:cxnSpMkLst>
            <pc:docMk/>
            <pc:sldMk cId="529882479" sldId="285"/>
            <ac:cxnSpMk id="3156" creationId="{063B6EC6-D752-4EE7-908B-F8F19E8C7FEA}"/>
          </ac:cxnSpMkLst>
        </pc:cxnChg>
        <pc:cxnChg chg="add del">
          <ac:chgData name="jenny Garner" userId="7c8d3c5d-e185-479b-be0e-c85eb31d10a6" providerId="ADAL" clId="{0BD0DE4E-0ED7-4448-B7C0-BD94C702A050}" dt="2025-01-08T14:11:31.107" v="758" actId="26606"/>
          <ac:cxnSpMkLst>
            <pc:docMk/>
            <pc:sldMk cId="529882479" sldId="285"/>
            <ac:cxnSpMk id="3157" creationId="{EFECD4E8-AD3E-4228-82A2-9461958EA94D}"/>
          </ac:cxnSpMkLst>
        </pc:cxnChg>
        <pc:cxnChg chg="add del">
          <ac:chgData name="jenny Garner" userId="7c8d3c5d-e185-479b-be0e-c85eb31d10a6" providerId="ADAL" clId="{0BD0DE4E-0ED7-4448-B7C0-BD94C702A050}" dt="2025-01-08T14:11:33.793" v="763" actId="26606"/>
          <ac:cxnSpMkLst>
            <pc:docMk/>
            <pc:sldMk cId="529882479" sldId="285"/>
            <ac:cxnSpMk id="3180" creationId="{7D1CBE93-B17D-4509-843C-82287C38032A}"/>
          </ac:cxnSpMkLst>
        </pc:cxnChg>
        <pc:cxnChg chg="add del">
          <ac:chgData name="jenny Garner" userId="7c8d3c5d-e185-479b-be0e-c85eb31d10a6" providerId="ADAL" clId="{0BD0DE4E-0ED7-4448-B7C0-BD94C702A050}" dt="2025-01-08T14:11:33.793" v="763" actId="26606"/>
          <ac:cxnSpMkLst>
            <pc:docMk/>
            <pc:sldMk cId="529882479" sldId="285"/>
            <ac:cxnSpMk id="3181" creationId="{AE6277B4-6A43-48AB-89B2-3442221619CC}"/>
          </ac:cxnSpMkLst>
        </pc:cxnChg>
        <pc:cxnChg chg="add del">
          <ac:chgData name="jenny Garner" userId="7c8d3c5d-e185-479b-be0e-c85eb31d10a6" providerId="ADAL" clId="{0BD0DE4E-0ED7-4448-B7C0-BD94C702A050}" dt="2025-01-08T14:11:38.370" v="767" actId="26606"/>
          <ac:cxnSpMkLst>
            <pc:docMk/>
            <pc:sldMk cId="529882479" sldId="285"/>
            <ac:cxnSpMk id="3202" creationId="{837C0EA9-1437-4437-9D20-2BBDA1AA9FF8}"/>
          </ac:cxnSpMkLst>
        </pc:cxnChg>
        <pc:cxnChg chg="mod replId">
          <ac:chgData name="jenny Garner" userId="7c8d3c5d-e185-479b-be0e-c85eb31d10a6" providerId="ADAL" clId="{0BD0DE4E-0ED7-4448-B7C0-BD94C702A050}" dt="2025-01-08T14:11:38.370" v="768" actId="26606"/>
          <ac:cxnSpMkLst>
            <pc:docMk/>
            <pc:sldMk cId="529882479" sldId="285"/>
            <ac:cxnSpMk id="3220" creationId="{622954D7-D1AC-6DF8-8893-DC88D4085E37}"/>
          </ac:cxnSpMkLst>
        </pc:cxnChg>
      </pc:sldChg>
      <pc:sldChg chg="del">
        <pc:chgData name="jenny Garner" userId="7c8d3c5d-e185-479b-be0e-c85eb31d10a6" providerId="ADAL" clId="{0BD0DE4E-0ED7-4448-B7C0-BD94C702A050}" dt="2025-01-08T12:44:50.832" v="40" actId="47"/>
        <pc:sldMkLst>
          <pc:docMk/>
          <pc:sldMk cId="898646155" sldId="285"/>
        </pc:sldMkLst>
      </pc:sldChg>
      <pc:sldChg chg="add del">
        <pc:chgData name="jenny Garner" userId="7c8d3c5d-e185-479b-be0e-c85eb31d10a6" providerId="ADAL" clId="{0BD0DE4E-0ED7-4448-B7C0-BD94C702A050}" dt="2025-01-08T13:09:54.179" v="377" actId="2890"/>
        <pc:sldMkLst>
          <pc:docMk/>
          <pc:sldMk cId="2430111674" sldId="285"/>
        </pc:sldMkLst>
      </pc:sldChg>
      <pc:sldChg chg="del">
        <pc:chgData name="jenny Garner" userId="7c8d3c5d-e185-479b-be0e-c85eb31d10a6" providerId="ADAL" clId="{0BD0DE4E-0ED7-4448-B7C0-BD94C702A050}" dt="2025-01-08T12:44:51.116" v="41" actId="47"/>
        <pc:sldMkLst>
          <pc:docMk/>
          <pc:sldMk cId="352036013" sldId="286"/>
        </pc:sldMkLst>
      </pc:sldChg>
      <pc:sldChg chg="addSp delSp modSp add mod">
        <pc:chgData name="jenny Garner" userId="7c8d3c5d-e185-479b-be0e-c85eb31d10a6" providerId="ADAL" clId="{0BD0DE4E-0ED7-4448-B7C0-BD94C702A050}" dt="2025-01-08T14:11:44.677" v="770" actId="26606"/>
        <pc:sldMkLst>
          <pc:docMk/>
          <pc:sldMk cId="2744770717" sldId="286"/>
        </pc:sldMkLst>
        <pc:spChg chg="del mod">
          <ac:chgData name="jenny Garner" userId="7c8d3c5d-e185-479b-be0e-c85eb31d10a6" providerId="ADAL" clId="{0BD0DE4E-0ED7-4448-B7C0-BD94C702A050}" dt="2025-01-08T14:11:44.677" v="770" actId="26606"/>
          <ac:spMkLst>
            <pc:docMk/>
            <pc:sldMk cId="2744770717" sldId="286"/>
            <ac:spMk id="3" creationId="{911676E1-44A3-8A87-1E75-FC53720E8183}"/>
          </ac:spMkLst>
        </pc:spChg>
        <pc:graphicFrameChg chg="add">
          <ac:chgData name="jenny Garner" userId="7c8d3c5d-e185-479b-be0e-c85eb31d10a6" providerId="ADAL" clId="{0BD0DE4E-0ED7-4448-B7C0-BD94C702A050}" dt="2025-01-08T14:11:44.677" v="770" actId="26606"/>
          <ac:graphicFrameMkLst>
            <pc:docMk/>
            <pc:sldMk cId="2744770717" sldId="286"/>
            <ac:graphicFrameMk id="3112" creationId="{37AC7DC5-A8BF-6958-F45B-E23ED5962542}"/>
          </ac:graphicFrameMkLst>
        </pc:graphicFrameChg>
      </pc:sldChg>
      <pc:sldChg chg="del">
        <pc:chgData name="jenny Garner" userId="7c8d3c5d-e185-479b-be0e-c85eb31d10a6" providerId="ADAL" clId="{0BD0DE4E-0ED7-4448-B7C0-BD94C702A050}" dt="2025-01-08T12:44:51.425" v="42" actId="47"/>
        <pc:sldMkLst>
          <pc:docMk/>
          <pc:sldMk cId="565808267" sldId="287"/>
        </pc:sldMkLst>
      </pc:sldChg>
      <pc:sldChg chg="del">
        <pc:chgData name="jenny Garner" userId="7c8d3c5d-e185-479b-be0e-c85eb31d10a6" providerId="ADAL" clId="{0BD0DE4E-0ED7-4448-B7C0-BD94C702A050}" dt="2025-01-08T12:44:51.708" v="43" actId="47"/>
        <pc:sldMkLst>
          <pc:docMk/>
          <pc:sldMk cId="2173405049" sldId="28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 enjoyed the session</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Strongly agree</c:v>
                </c:pt>
                <c:pt idx="1">
                  <c:v>Agree </c:v>
                </c:pt>
                <c:pt idx="2">
                  <c:v>Neutral </c:v>
                </c:pt>
                <c:pt idx="3">
                  <c:v>Disagree</c:v>
                </c:pt>
                <c:pt idx="4">
                  <c:v>Strongly Disagree</c:v>
                </c:pt>
              </c:strCache>
            </c:strRef>
          </c:cat>
          <c:val>
            <c:numRef>
              <c:f>Sheet1!$B$2:$B$6</c:f>
              <c:numCache>
                <c:formatCode>General</c:formatCode>
                <c:ptCount val="5"/>
                <c:pt idx="0">
                  <c:v>89</c:v>
                </c:pt>
                <c:pt idx="1">
                  <c:v>8.8000000000000007</c:v>
                </c:pt>
                <c:pt idx="2">
                  <c:v>2.2000000000000002</c:v>
                </c:pt>
                <c:pt idx="3">
                  <c:v>0</c:v>
                </c:pt>
                <c:pt idx="4">
                  <c:v>0</c:v>
                </c:pt>
              </c:numCache>
            </c:numRef>
          </c:val>
          <c:extLst>
            <c:ext xmlns:c16="http://schemas.microsoft.com/office/drawing/2014/chart" uri="{C3380CC4-5D6E-409C-BE32-E72D297353CC}">
              <c16:uniqueId val="{00000000-0B8E-4C70-AB22-9069D502A4F5}"/>
            </c:ext>
          </c:extLst>
        </c:ser>
        <c:dLbls>
          <c:dLblPos val="inEnd"/>
          <c:showLegendKey val="0"/>
          <c:showVal val="1"/>
          <c:showCatName val="0"/>
          <c:showSerName val="0"/>
          <c:showPercent val="0"/>
          <c:showBubbleSize val="0"/>
        </c:dLbls>
        <c:gapWidth val="164"/>
        <c:axId val="1670204256"/>
        <c:axId val="1322163952"/>
      </c:barChart>
      <c:valAx>
        <c:axId val="13221639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70204256"/>
        <c:crosses val="autoZero"/>
        <c:crossBetween val="between"/>
      </c:valAx>
      <c:catAx>
        <c:axId val="167020425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216395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 found the session useful </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Strongly Agree </c:v>
                </c:pt>
                <c:pt idx="1">
                  <c:v>Agree</c:v>
                </c:pt>
                <c:pt idx="2">
                  <c:v>Neutral </c:v>
                </c:pt>
                <c:pt idx="3">
                  <c:v>Disagree </c:v>
                </c:pt>
                <c:pt idx="4">
                  <c:v>Strongly Disagree </c:v>
                </c:pt>
              </c:strCache>
            </c:strRef>
          </c:cat>
          <c:val>
            <c:numRef>
              <c:f>Sheet1!$B$2:$B$6</c:f>
              <c:numCache>
                <c:formatCode>General</c:formatCode>
                <c:ptCount val="5"/>
                <c:pt idx="0">
                  <c:v>86.8</c:v>
                </c:pt>
                <c:pt idx="1">
                  <c:v>11</c:v>
                </c:pt>
                <c:pt idx="2">
                  <c:v>2.2000000000000002</c:v>
                </c:pt>
                <c:pt idx="3">
                  <c:v>0</c:v>
                </c:pt>
                <c:pt idx="4">
                  <c:v>0</c:v>
                </c:pt>
              </c:numCache>
            </c:numRef>
          </c:val>
          <c:extLst>
            <c:ext xmlns:c16="http://schemas.microsoft.com/office/drawing/2014/chart" uri="{C3380CC4-5D6E-409C-BE32-E72D297353CC}">
              <c16:uniqueId val="{00000000-FBE7-498A-A152-4A81E041313C}"/>
            </c:ext>
          </c:extLst>
        </c:ser>
        <c:dLbls>
          <c:dLblPos val="outEnd"/>
          <c:showLegendKey val="0"/>
          <c:showVal val="1"/>
          <c:showCatName val="0"/>
          <c:showSerName val="0"/>
          <c:showPercent val="0"/>
          <c:showBubbleSize val="0"/>
        </c:dLbls>
        <c:gapWidth val="164"/>
        <c:overlap val="-22"/>
        <c:axId val="601834640"/>
        <c:axId val="601835120"/>
      </c:barChart>
      <c:catAx>
        <c:axId val="60183464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1835120"/>
        <c:crosses val="autoZero"/>
        <c:auto val="1"/>
        <c:lblAlgn val="ctr"/>
        <c:lblOffset val="100"/>
        <c:noMultiLvlLbl val="0"/>
      </c:catAx>
      <c:valAx>
        <c:axId val="60183512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01834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0889EE-ECC8-4AB1-B04D-0D84B72D066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B96D4F26-C6E5-40E0-8B7B-F8CAC72E2A50}">
      <dgm:prSet/>
      <dgm:spPr/>
      <dgm:t>
        <a:bodyPr/>
        <a:lstStyle/>
        <a:p>
          <a:r>
            <a:rPr lang="en-GB"/>
            <a:t>Advance notice of topic/content of session</a:t>
          </a:r>
          <a:endParaRPr lang="en-US"/>
        </a:p>
      </dgm:t>
    </dgm:pt>
    <dgm:pt modelId="{9696583A-A5A8-4A13-A935-5C5D3C2303CC}" type="parTrans" cxnId="{3B79A014-FC9B-43F0-A65A-685B04C06C25}">
      <dgm:prSet/>
      <dgm:spPr/>
      <dgm:t>
        <a:bodyPr/>
        <a:lstStyle/>
        <a:p>
          <a:endParaRPr lang="en-US"/>
        </a:p>
      </dgm:t>
    </dgm:pt>
    <dgm:pt modelId="{E3207934-6DF4-487B-870A-1B0FC2C32EC5}" type="sibTrans" cxnId="{3B79A014-FC9B-43F0-A65A-685B04C06C25}">
      <dgm:prSet/>
      <dgm:spPr/>
      <dgm:t>
        <a:bodyPr/>
        <a:lstStyle/>
        <a:p>
          <a:endParaRPr lang="en-US"/>
        </a:p>
      </dgm:t>
    </dgm:pt>
    <dgm:pt modelId="{3DCDB968-D76A-4E00-87FA-8F01AF09D0B3}">
      <dgm:prSet/>
      <dgm:spPr/>
      <dgm:t>
        <a:bodyPr/>
        <a:lstStyle/>
        <a:p>
          <a:r>
            <a:rPr lang="en-GB"/>
            <a:t>Trying to get as much done or increase the time that we have. </a:t>
          </a:r>
          <a:endParaRPr lang="en-US"/>
        </a:p>
      </dgm:t>
    </dgm:pt>
    <dgm:pt modelId="{C833C13E-B62C-4F78-8A08-666DFBAD94A3}" type="parTrans" cxnId="{C49E5807-554B-49AC-8AC3-379AA86C9BBE}">
      <dgm:prSet/>
      <dgm:spPr/>
      <dgm:t>
        <a:bodyPr/>
        <a:lstStyle/>
        <a:p>
          <a:endParaRPr lang="en-US"/>
        </a:p>
      </dgm:t>
    </dgm:pt>
    <dgm:pt modelId="{B8971901-AD39-472B-A184-7DAAAB956407}" type="sibTrans" cxnId="{C49E5807-554B-49AC-8AC3-379AA86C9BBE}">
      <dgm:prSet/>
      <dgm:spPr/>
      <dgm:t>
        <a:bodyPr/>
        <a:lstStyle/>
        <a:p>
          <a:endParaRPr lang="en-US"/>
        </a:p>
      </dgm:t>
    </dgm:pt>
    <dgm:pt modelId="{09791194-90DD-4485-8CD4-FE6EBBABF5AD}">
      <dgm:prSet/>
      <dgm:spPr/>
      <dgm:t>
        <a:bodyPr/>
        <a:lstStyle/>
        <a:p>
          <a:r>
            <a:rPr lang="en-GB"/>
            <a:t>More time. It went very quick. </a:t>
          </a:r>
          <a:endParaRPr lang="en-US"/>
        </a:p>
      </dgm:t>
    </dgm:pt>
    <dgm:pt modelId="{E3D47A4D-64D7-487F-BADA-C3E83C86DC01}" type="parTrans" cxnId="{628405DB-6648-48A4-9D00-DC4C2D386861}">
      <dgm:prSet/>
      <dgm:spPr/>
      <dgm:t>
        <a:bodyPr/>
        <a:lstStyle/>
        <a:p>
          <a:endParaRPr lang="en-US"/>
        </a:p>
      </dgm:t>
    </dgm:pt>
    <dgm:pt modelId="{157CB1AF-B1E9-41FC-B50E-EE3542D1471B}" type="sibTrans" cxnId="{628405DB-6648-48A4-9D00-DC4C2D386861}">
      <dgm:prSet/>
      <dgm:spPr/>
      <dgm:t>
        <a:bodyPr/>
        <a:lstStyle/>
        <a:p>
          <a:endParaRPr lang="en-US"/>
        </a:p>
      </dgm:t>
    </dgm:pt>
    <dgm:pt modelId="{B579D26D-ECC0-426D-86AB-0484D5EA08C6}">
      <dgm:prSet/>
      <dgm:spPr/>
      <dgm:t>
        <a:bodyPr/>
        <a:lstStyle/>
        <a:p>
          <a:r>
            <a:rPr lang="en-GB"/>
            <a:t>Other subjects involved.</a:t>
          </a:r>
          <a:endParaRPr lang="en-US"/>
        </a:p>
      </dgm:t>
    </dgm:pt>
    <dgm:pt modelId="{CE94709B-F2D5-4611-9430-52254B26688A}" type="parTrans" cxnId="{9620FA25-5F53-4CD4-8B3F-EF983731E711}">
      <dgm:prSet/>
      <dgm:spPr/>
      <dgm:t>
        <a:bodyPr/>
        <a:lstStyle/>
        <a:p>
          <a:endParaRPr lang="en-US"/>
        </a:p>
      </dgm:t>
    </dgm:pt>
    <dgm:pt modelId="{AA9B4BE0-2CD1-4077-8050-364DBDDF0E79}" type="sibTrans" cxnId="{9620FA25-5F53-4CD4-8B3F-EF983731E711}">
      <dgm:prSet/>
      <dgm:spPr/>
      <dgm:t>
        <a:bodyPr/>
        <a:lstStyle/>
        <a:p>
          <a:endParaRPr lang="en-US"/>
        </a:p>
      </dgm:t>
    </dgm:pt>
    <dgm:pt modelId="{82D8A80D-0E73-415B-909C-F1316F416FE3}">
      <dgm:prSet/>
      <dgm:spPr/>
      <dgm:t>
        <a:bodyPr/>
        <a:lstStyle/>
        <a:p>
          <a:r>
            <a:rPr lang="en-GB"/>
            <a:t>Timed activities.</a:t>
          </a:r>
          <a:endParaRPr lang="en-US"/>
        </a:p>
      </dgm:t>
    </dgm:pt>
    <dgm:pt modelId="{02CE6E01-DC54-4FBF-AA0A-8DFF9A416A06}" type="parTrans" cxnId="{55C850AF-AF03-47C2-A72C-7CAD993A73DF}">
      <dgm:prSet/>
      <dgm:spPr/>
      <dgm:t>
        <a:bodyPr/>
        <a:lstStyle/>
        <a:p>
          <a:endParaRPr lang="en-US"/>
        </a:p>
      </dgm:t>
    </dgm:pt>
    <dgm:pt modelId="{EDA90823-B20A-40EF-9899-7626242FB47A}" type="sibTrans" cxnId="{55C850AF-AF03-47C2-A72C-7CAD993A73DF}">
      <dgm:prSet/>
      <dgm:spPr/>
      <dgm:t>
        <a:bodyPr/>
        <a:lstStyle/>
        <a:p>
          <a:endParaRPr lang="en-US"/>
        </a:p>
      </dgm:t>
    </dgm:pt>
    <dgm:pt modelId="{05472C5A-830D-47CC-AC10-BF66CA18AAC3}">
      <dgm:prSet/>
      <dgm:spPr/>
      <dgm:t>
        <a:bodyPr/>
        <a:lstStyle/>
        <a:p>
          <a:r>
            <a:rPr lang="en-GB"/>
            <a:t>Teas &amp; Coffees.</a:t>
          </a:r>
          <a:endParaRPr lang="en-US"/>
        </a:p>
      </dgm:t>
    </dgm:pt>
    <dgm:pt modelId="{AC381898-1C78-43D9-B75B-5AAB0C7D20A8}" type="parTrans" cxnId="{64BFF085-A00C-4325-B6FD-729462BBFC40}">
      <dgm:prSet/>
      <dgm:spPr/>
      <dgm:t>
        <a:bodyPr/>
        <a:lstStyle/>
        <a:p>
          <a:endParaRPr lang="en-US"/>
        </a:p>
      </dgm:t>
    </dgm:pt>
    <dgm:pt modelId="{B4F6BFD3-1DFF-48C3-A227-92D7304CD91C}" type="sibTrans" cxnId="{64BFF085-A00C-4325-B6FD-729462BBFC40}">
      <dgm:prSet/>
      <dgm:spPr/>
      <dgm:t>
        <a:bodyPr/>
        <a:lstStyle/>
        <a:p>
          <a:endParaRPr lang="en-US"/>
        </a:p>
      </dgm:t>
    </dgm:pt>
    <dgm:pt modelId="{ACFADFAB-66E3-4E79-AED4-98C22D82925D}">
      <dgm:prSet/>
      <dgm:spPr/>
      <dgm:t>
        <a:bodyPr/>
        <a:lstStyle/>
        <a:p>
          <a:r>
            <a:rPr lang="en-GB"/>
            <a:t>Rotation of activities or encouraging parents to rotate.</a:t>
          </a:r>
          <a:endParaRPr lang="en-US"/>
        </a:p>
      </dgm:t>
    </dgm:pt>
    <dgm:pt modelId="{5C6AC6CD-8D32-43A7-B474-19899EA3500C}" type="parTrans" cxnId="{2C505C66-2075-49AB-87E7-20D7447D6CA5}">
      <dgm:prSet/>
      <dgm:spPr/>
      <dgm:t>
        <a:bodyPr/>
        <a:lstStyle/>
        <a:p>
          <a:endParaRPr lang="en-US"/>
        </a:p>
      </dgm:t>
    </dgm:pt>
    <dgm:pt modelId="{2C39EDC7-BB66-44AE-9BED-8EAF3292BDEC}" type="sibTrans" cxnId="{2C505C66-2075-49AB-87E7-20D7447D6CA5}">
      <dgm:prSet/>
      <dgm:spPr/>
      <dgm:t>
        <a:bodyPr/>
        <a:lstStyle/>
        <a:p>
          <a:endParaRPr lang="en-US"/>
        </a:p>
      </dgm:t>
    </dgm:pt>
    <dgm:pt modelId="{9FFEE0AF-7DC9-4D8C-BA82-AD552EEF1FF5}">
      <dgm:prSet/>
      <dgm:spPr/>
      <dgm:t>
        <a:bodyPr/>
        <a:lstStyle/>
        <a:p>
          <a:r>
            <a:rPr lang="en-GB"/>
            <a:t>Break sessions into smaller groups. </a:t>
          </a:r>
          <a:endParaRPr lang="en-US"/>
        </a:p>
      </dgm:t>
    </dgm:pt>
    <dgm:pt modelId="{B86C8B1B-203D-4917-B86D-C9696429C96E}" type="parTrans" cxnId="{9A3EFB9D-6D53-440F-89E2-3E55B9AFB907}">
      <dgm:prSet/>
      <dgm:spPr/>
      <dgm:t>
        <a:bodyPr/>
        <a:lstStyle/>
        <a:p>
          <a:endParaRPr lang="en-US"/>
        </a:p>
      </dgm:t>
    </dgm:pt>
    <dgm:pt modelId="{724DB8C7-7915-4642-AAFE-DAC8EF653C45}" type="sibTrans" cxnId="{9A3EFB9D-6D53-440F-89E2-3E55B9AFB907}">
      <dgm:prSet/>
      <dgm:spPr/>
      <dgm:t>
        <a:bodyPr/>
        <a:lstStyle/>
        <a:p>
          <a:endParaRPr lang="en-US"/>
        </a:p>
      </dgm:t>
    </dgm:pt>
    <dgm:pt modelId="{E2F5140C-BF68-4A38-AA28-97043AF339A9}">
      <dgm:prSet/>
      <dgm:spPr/>
      <dgm:t>
        <a:bodyPr/>
        <a:lstStyle/>
        <a:p>
          <a:r>
            <a:rPr lang="en-GB"/>
            <a:t>Make sessions longer - full morning or afternoon. Closer supervision for those children without parents present.</a:t>
          </a:r>
          <a:endParaRPr lang="en-US"/>
        </a:p>
      </dgm:t>
    </dgm:pt>
    <dgm:pt modelId="{858F35E5-D141-4222-9204-DFDD6814761D}" type="parTrans" cxnId="{319A75B9-CA59-48B5-A81B-7914D42DBE86}">
      <dgm:prSet/>
      <dgm:spPr/>
      <dgm:t>
        <a:bodyPr/>
        <a:lstStyle/>
        <a:p>
          <a:endParaRPr lang="en-US"/>
        </a:p>
      </dgm:t>
    </dgm:pt>
    <dgm:pt modelId="{6F7A973D-2808-441C-B1F7-06CED1FFB398}" type="sibTrans" cxnId="{319A75B9-CA59-48B5-A81B-7914D42DBE86}">
      <dgm:prSet/>
      <dgm:spPr/>
      <dgm:t>
        <a:bodyPr/>
        <a:lstStyle/>
        <a:p>
          <a:endParaRPr lang="en-US"/>
        </a:p>
      </dgm:t>
    </dgm:pt>
    <dgm:pt modelId="{39FD7405-0E90-4E88-B1C5-82F398A9B5E5}">
      <dgm:prSet/>
      <dgm:spPr/>
      <dgm:t>
        <a:bodyPr/>
        <a:lstStyle/>
        <a:p>
          <a:r>
            <a:rPr lang="en-GB"/>
            <a:t>More interaction with teacher.</a:t>
          </a:r>
          <a:endParaRPr lang="en-US"/>
        </a:p>
      </dgm:t>
    </dgm:pt>
    <dgm:pt modelId="{F9902562-EC04-4367-8E79-E31794ABA333}" type="parTrans" cxnId="{FB3F2B68-B14D-46A9-961B-ED4D362D1590}">
      <dgm:prSet/>
      <dgm:spPr/>
      <dgm:t>
        <a:bodyPr/>
        <a:lstStyle/>
        <a:p>
          <a:endParaRPr lang="en-US"/>
        </a:p>
      </dgm:t>
    </dgm:pt>
    <dgm:pt modelId="{39C43048-5940-4B03-AC35-99CD518B5D8B}" type="sibTrans" cxnId="{FB3F2B68-B14D-46A9-961B-ED4D362D1590}">
      <dgm:prSet/>
      <dgm:spPr/>
      <dgm:t>
        <a:bodyPr/>
        <a:lstStyle/>
        <a:p>
          <a:endParaRPr lang="en-US"/>
        </a:p>
      </dgm:t>
    </dgm:pt>
    <dgm:pt modelId="{D1EBC4FD-D2D5-4969-85CE-4EEB4CD7EDE2}">
      <dgm:prSet/>
      <dgm:spPr/>
      <dgm:t>
        <a:bodyPr/>
        <a:lstStyle/>
        <a:p>
          <a:r>
            <a:rPr lang="en-GB"/>
            <a:t>More regularly for different subject.</a:t>
          </a:r>
          <a:endParaRPr lang="en-US"/>
        </a:p>
      </dgm:t>
    </dgm:pt>
    <dgm:pt modelId="{77EBE01A-5781-484E-BD39-445947B2CC31}" type="parTrans" cxnId="{E96BB01C-C524-4C6E-A2E5-3762EA292B39}">
      <dgm:prSet/>
      <dgm:spPr/>
      <dgm:t>
        <a:bodyPr/>
        <a:lstStyle/>
        <a:p>
          <a:endParaRPr lang="en-US"/>
        </a:p>
      </dgm:t>
    </dgm:pt>
    <dgm:pt modelId="{9266B863-C6D8-4720-B697-E58D02D542B0}" type="sibTrans" cxnId="{E96BB01C-C524-4C6E-A2E5-3762EA292B39}">
      <dgm:prSet/>
      <dgm:spPr/>
      <dgm:t>
        <a:bodyPr/>
        <a:lstStyle/>
        <a:p>
          <a:endParaRPr lang="en-US"/>
        </a:p>
      </dgm:t>
    </dgm:pt>
    <dgm:pt modelId="{5CB06815-64B0-40E3-8C78-6C90715402F6}">
      <dgm:prSet/>
      <dgm:spPr/>
      <dgm:t>
        <a:bodyPr/>
        <a:lstStyle/>
        <a:p>
          <a:r>
            <a:rPr lang="en-GB"/>
            <a:t>Maybe give parents a handout or suggested activities to support phase 1 phonics at home. </a:t>
          </a:r>
          <a:endParaRPr lang="en-US"/>
        </a:p>
      </dgm:t>
    </dgm:pt>
    <dgm:pt modelId="{B66090BE-B0FE-4904-A113-74461D735B62}" type="parTrans" cxnId="{ADBADBD2-C1AC-46CB-8018-81F643A5386C}">
      <dgm:prSet/>
      <dgm:spPr/>
      <dgm:t>
        <a:bodyPr/>
        <a:lstStyle/>
        <a:p>
          <a:endParaRPr lang="en-US"/>
        </a:p>
      </dgm:t>
    </dgm:pt>
    <dgm:pt modelId="{C2CC28FD-5D0D-4F00-A39B-785B378737FD}" type="sibTrans" cxnId="{ADBADBD2-C1AC-46CB-8018-81F643A5386C}">
      <dgm:prSet/>
      <dgm:spPr/>
      <dgm:t>
        <a:bodyPr/>
        <a:lstStyle/>
        <a:p>
          <a:endParaRPr lang="en-US"/>
        </a:p>
      </dgm:t>
    </dgm:pt>
    <dgm:pt modelId="{85C9543B-B169-47A7-B5A3-3F639E63199C}">
      <dgm:prSet/>
      <dgm:spPr/>
      <dgm:t>
        <a:bodyPr/>
        <a:lstStyle/>
        <a:p>
          <a:r>
            <a:rPr lang="en-GB"/>
            <a:t>Collaborative activities being children and adults.</a:t>
          </a:r>
          <a:endParaRPr lang="en-US"/>
        </a:p>
      </dgm:t>
    </dgm:pt>
    <dgm:pt modelId="{3D95B4E8-7E9D-4FF1-A2F8-8C63121C409F}" type="parTrans" cxnId="{510C1313-762F-4FCB-B7EE-D6D51D156846}">
      <dgm:prSet/>
      <dgm:spPr/>
      <dgm:t>
        <a:bodyPr/>
        <a:lstStyle/>
        <a:p>
          <a:endParaRPr lang="en-US"/>
        </a:p>
      </dgm:t>
    </dgm:pt>
    <dgm:pt modelId="{5BA4D0AD-AC7F-4CCD-B011-71B53154E810}" type="sibTrans" cxnId="{510C1313-762F-4FCB-B7EE-D6D51D156846}">
      <dgm:prSet/>
      <dgm:spPr/>
      <dgm:t>
        <a:bodyPr/>
        <a:lstStyle/>
        <a:p>
          <a:endParaRPr lang="en-US"/>
        </a:p>
      </dgm:t>
    </dgm:pt>
    <dgm:pt modelId="{9AFA5377-8ACF-4B64-8A41-48A668AFF70F}">
      <dgm:prSet/>
      <dgm:spPr/>
      <dgm:t>
        <a:bodyPr/>
        <a:lstStyle/>
        <a:p>
          <a:r>
            <a:rPr lang="en-GB"/>
            <a:t>Extra hand outs for exercises to do at home. </a:t>
          </a:r>
          <a:endParaRPr lang="en-US"/>
        </a:p>
      </dgm:t>
    </dgm:pt>
    <dgm:pt modelId="{A786E52F-6277-4F02-8E7F-0ABDEEB23F61}" type="parTrans" cxnId="{22F11FA0-51B6-43F1-A45C-60D5D45FD799}">
      <dgm:prSet/>
      <dgm:spPr/>
      <dgm:t>
        <a:bodyPr/>
        <a:lstStyle/>
        <a:p>
          <a:endParaRPr lang="en-US"/>
        </a:p>
      </dgm:t>
    </dgm:pt>
    <dgm:pt modelId="{0B9ED48E-20BB-4FA2-BA0E-6FE2047D6AAE}" type="sibTrans" cxnId="{22F11FA0-51B6-43F1-A45C-60D5D45FD799}">
      <dgm:prSet/>
      <dgm:spPr/>
      <dgm:t>
        <a:bodyPr/>
        <a:lstStyle/>
        <a:p>
          <a:endParaRPr lang="en-US"/>
        </a:p>
      </dgm:t>
    </dgm:pt>
    <dgm:pt modelId="{0CC59FFE-96FF-430D-BA45-0C6F3571B1A3}">
      <dgm:prSet/>
      <dgm:spPr/>
      <dgm:t>
        <a:bodyPr/>
        <a:lstStyle/>
        <a:p>
          <a:r>
            <a:rPr lang="en-GB"/>
            <a:t>Sessions held in their preschool environment.</a:t>
          </a:r>
          <a:endParaRPr lang="en-US"/>
        </a:p>
      </dgm:t>
    </dgm:pt>
    <dgm:pt modelId="{77B82817-D03E-4308-AB93-0CDD13695B42}" type="parTrans" cxnId="{C0FC88BC-866F-44B9-A6A6-A2C951439433}">
      <dgm:prSet/>
      <dgm:spPr/>
      <dgm:t>
        <a:bodyPr/>
        <a:lstStyle/>
        <a:p>
          <a:endParaRPr lang="en-US"/>
        </a:p>
      </dgm:t>
    </dgm:pt>
    <dgm:pt modelId="{A14914B5-8C6F-498E-9AA5-B57C12C055AB}" type="sibTrans" cxnId="{C0FC88BC-866F-44B9-A6A6-A2C951439433}">
      <dgm:prSet/>
      <dgm:spPr/>
      <dgm:t>
        <a:bodyPr/>
        <a:lstStyle/>
        <a:p>
          <a:endParaRPr lang="en-US"/>
        </a:p>
      </dgm:t>
    </dgm:pt>
    <dgm:pt modelId="{616DF7D7-D8A1-445C-9D8B-04911BFD97F3}">
      <dgm:prSet/>
      <dgm:spPr/>
      <dgm:t>
        <a:bodyPr/>
        <a:lstStyle/>
        <a:p>
          <a:r>
            <a:rPr lang="en-GB"/>
            <a:t>More ideas/tips on ways to support learning at home. </a:t>
          </a:r>
          <a:endParaRPr lang="en-US"/>
        </a:p>
      </dgm:t>
    </dgm:pt>
    <dgm:pt modelId="{35D777F7-087E-49B1-8300-B2644945DA2D}" type="parTrans" cxnId="{9E85D271-97D2-48BF-9EF8-562B204E5712}">
      <dgm:prSet/>
      <dgm:spPr/>
      <dgm:t>
        <a:bodyPr/>
        <a:lstStyle/>
        <a:p>
          <a:endParaRPr lang="en-US"/>
        </a:p>
      </dgm:t>
    </dgm:pt>
    <dgm:pt modelId="{C1BFA96E-F0D9-4FE9-ADEA-87E6A4C71BAB}" type="sibTrans" cxnId="{9E85D271-97D2-48BF-9EF8-562B204E5712}">
      <dgm:prSet/>
      <dgm:spPr/>
      <dgm:t>
        <a:bodyPr/>
        <a:lstStyle/>
        <a:p>
          <a:endParaRPr lang="en-US"/>
        </a:p>
      </dgm:t>
    </dgm:pt>
    <dgm:pt modelId="{EC8F1DE7-8EA3-46C0-BA64-15406423E8BD}">
      <dgm:prSet/>
      <dgm:spPr/>
      <dgm:t>
        <a:bodyPr/>
        <a:lstStyle/>
        <a:p>
          <a:r>
            <a:rPr lang="en-GB"/>
            <a:t>Options to work at higher level for an extra challenge. </a:t>
          </a:r>
          <a:endParaRPr lang="en-US"/>
        </a:p>
      </dgm:t>
    </dgm:pt>
    <dgm:pt modelId="{18783743-B931-45FF-AE70-CC2FE047CF0E}" type="parTrans" cxnId="{96A167CB-2FAF-4D61-8D2F-126FAC874E18}">
      <dgm:prSet/>
      <dgm:spPr/>
      <dgm:t>
        <a:bodyPr/>
        <a:lstStyle/>
        <a:p>
          <a:endParaRPr lang="en-US"/>
        </a:p>
      </dgm:t>
    </dgm:pt>
    <dgm:pt modelId="{A290F8D7-BA03-4F13-A3FF-12AC2076BAC0}" type="sibTrans" cxnId="{96A167CB-2FAF-4D61-8D2F-126FAC874E18}">
      <dgm:prSet/>
      <dgm:spPr/>
      <dgm:t>
        <a:bodyPr/>
        <a:lstStyle/>
        <a:p>
          <a:endParaRPr lang="en-US"/>
        </a:p>
      </dgm:t>
    </dgm:pt>
    <dgm:pt modelId="{18D8B934-C7C9-4AB6-90D3-1CBD742C587C}" type="pres">
      <dgm:prSet presAssocID="{4A0889EE-ECC8-4AB1-B04D-0D84B72D0667}" presName="vert0" presStyleCnt="0">
        <dgm:presLayoutVars>
          <dgm:dir/>
          <dgm:animOne val="branch"/>
          <dgm:animLvl val="lvl"/>
        </dgm:presLayoutVars>
      </dgm:prSet>
      <dgm:spPr/>
    </dgm:pt>
    <dgm:pt modelId="{E7F33D81-457B-4AD3-A2F6-FD4B9CB9EDF2}" type="pres">
      <dgm:prSet presAssocID="{B96D4F26-C6E5-40E0-8B7B-F8CAC72E2A50}" presName="thickLine" presStyleLbl="alignNode1" presStyleIdx="0" presStyleCnt="17"/>
      <dgm:spPr/>
    </dgm:pt>
    <dgm:pt modelId="{A9270430-E071-4EB6-B0E7-7FBBC09CC67C}" type="pres">
      <dgm:prSet presAssocID="{B96D4F26-C6E5-40E0-8B7B-F8CAC72E2A50}" presName="horz1" presStyleCnt="0"/>
      <dgm:spPr/>
    </dgm:pt>
    <dgm:pt modelId="{4F48FC56-AA75-4C2B-A309-CDBDE5ED58D9}" type="pres">
      <dgm:prSet presAssocID="{B96D4F26-C6E5-40E0-8B7B-F8CAC72E2A50}" presName="tx1" presStyleLbl="revTx" presStyleIdx="0" presStyleCnt="17"/>
      <dgm:spPr/>
    </dgm:pt>
    <dgm:pt modelId="{76A76DA5-2804-49E3-9C10-AE6B40580346}" type="pres">
      <dgm:prSet presAssocID="{B96D4F26-C6E5-40E0-8B7B-F8CAC72E2A50}" presName="vert1" presStyleCnt="0"/>
      <dgm:spPr/>
    </dgm:pt>
    <dgm:pt modelId="{232538DD-617C-409F-B7C1-63F4AAD734DA}" type="pres">
      <dgm:prSet presAssocID="{3DCDB968-D76A-4E00-87FA-8F01AF09D0B3}" presName="thickLine" presStyleLbl="alignNode1" presStyleIdx="1" presStyleCnt="17"/>
      <dgm:spPr/>
    </dgm:pt>
    <dgm:pt modelId="{89A65256-B8A0-4D1B-9CE7-D25FC814A190}" type="pres">
      <dgm:prSet presAssocID="{3DCDB968-D76A-4E00-87FA-8F01AF09D0B3}" presName="horz1" presStyleCnt="0"/>
      <dgm:spPr/>
    </dgm:pt>
    <dgm:pt modelId="{E23693C9-F4F0-4F73-B887-EED2EB2F803A}" type="pres">
      <dgm:prSet presAssocID="{3DCDB968-D76A-4E00-87FA-8F01AF09D0B3}" presName="tx1" presStyleLbl="revTx" presStyleIdx="1" presStyleCnt="17"/>
      <dgm:spPr/>
    </dgm:pt>
    <dgm:pt modelId="{A70FD036-E4E4-48BB-AB19-D8161E41F21B}" type="pres">
      <dgm:prSet presAssocID="{3DCDB968-D76A-4E00-87FA-8F01AF09D0B3}" presName="vert1" presStyleCnt="0"/>
      <dgm:spPr/>
    </dgm:pt>
    <dgm:pt modelId="{8F69D011-B68A-4F26-A2F1-0173AF3BCDB2}" type="pres">
      <dgm:prSet presAssocID="{09791194-90DD-4485-8CD4-FE6EBBABF5AD}" presName="thickLine" presStyleLbl="alignNode1" presStyleIdx="2" presStyleCnt="17"/>
      <dgm:spPr/>
    </dgm:pt>
    <dgm:pt modelId="{AECA6D62-1570-4E62-937C-F622CE2D26CE}" type="pres">
      <dgm:prSet presAssocID="{09791194-90DD-4485-8CD4-FE6EBBABF5AD}" presName="horz1" presStyleCnt="0"/>
      <dgm:spPr/>
    </dgm:pt>
    <dgm:pt modelId="{371AD1C4-72A2-4686-9F0F-88AA2A6DB561}" type="pres">
      <dgm:prSet presAssocID="{09791194-90DD-4485-8CD4-FE6EBBABF5AD}" presName="tx1" presStyleLbl="revTx" presStyleIdx="2" presStyleCnt="17"/>
      <dgm:spPr/>
    </dgm:pt>
    <dgm:pt modelId="{7C4AD86C-7AD5-468E-880C-145A873F329F}" type="pres">
      <dgm:prSet presAssocID="{09791194-90DD-4485-8CD4-FE6EBBABF5AD}" presName="vert1" presStyleCnt="0"/>
      <dgm:spPr/>
    </dgm:pt>
    <dgm:pt modelId="{D2A6C006-4A04-4E3B-9EBF-5383B9C6FA8F}" type="pres">
      <dgm:prSet presAssocID="{B579D26D-ECC0-426D-86AB-0484D5EA08C6}" presName="thickLine" presStyleLbl="alignNode1" presStyleIdx="3" presStyleCnt="17"/>
      <dgm:spPr/>
    </dgm:pt>
    <dgm:pt modelId="{C72B2AF4-7C9F-42F7-AA4F-6DA0E283154C}" type="pres">
      <dgm:prSet presAssocID="{B579D26D-ECC0-426D-86AB-0484D5EA08C6}" presName="horz1" presStyleCnt="0"/>
      <dgm:spPr/>
    </dgm:pt>
    <dgm:pt modelId="{0B8653E8-7197-409C-B100-1B9A77E91357}" type="pres">
      <dgm:prSet presAssocID="{B579D26D-ECC0-426D-86AB-0484D5EA08C6}" presName="tx1" presStyleLbl="revTx" presStyleIdx="3" presStyleCnt="17"/>
      <dgm:spPr/>
    </dgm:pt>
    <dgm:pt modelId="{9655DAC0-F9EE-4FDA-9597-10F7A64EFA62}" type="pres">
      <dgm:prSet presAssocID="{B579D26D-ECC0-426D-86AB-0484D5EA08C6}" presName="vert1" presStyleCnt="0"/>
      <dgm:spPr/>
    </dgm:pt>
    <dgm:pt modelId="{24F5D8BD-9182-40B7-B257-E9F096745149}" type="pres">
      <dgm:prSet presAssocID="{82D8A80D-0E73-415B-909C-F1316F416FE3}" presName="thickLine" presStyleLbl="alignNode1" presStyleIdx="4" presStyleCnt="17"/>
      <dgm:spPr/>
    </dgm:pt>
    <dgm:pt modelId="{E186E164-5009-4F74-9701-B8D761F22B88}" type="pres">
      <dgm:prSet presAssocID="{82D8A80D-0E73-415B-909C-F1316F416FE3}" presName="horz1" presStyleCnt="0"/>
      <dgm:spPr/>
    </dgm:pt>
    <dgm:pt modelId="{5901BD3A-F2BC-4587-9765-2EF0DD0DB98D}" type="pres">
      <dgm:prSet presAssocID="{82D8A80D-0E73-415B-909C-F1316F416FE3}" presName="tx1" presStyleLbl="revTx" presStyleIdx="4" presStyleCnt="17"/>
      <dgm:spPr/>
    </dgm:pt>
    <dgm:pt modelId="{2393762A-D3E8-4BD1-B450-76113BA1C905}" type="pres">
      <dgm:prSet presAssocID="{82D8A80D-0E73-415B-909C-F1316F416FE3}" presName="vert1" presStyleCnt="0"/>
      <dgm:spPr/>
    </dgm:pt>
    <dgm:pt modelId="{26450A1A-F962-497D-BF96-45E4E4BF5386}" type="pres">
      <dgm:prSet presAssocID="{05472C5A-830D-47CC-AC10-BF66CA18AAC3}" presName="thickLine" presStyleLbl="alignNode1" presStyleIdx="5" presStyleCnt="17"/>
      <dgm:spPr/>
    </dgm:pt>
    <dgm:pt modelId="{A73D1888-0CD7-42F9-B50C-A467764D1D89}" type="pres">
      <dgm:prSet presAssocID="{05472C5A-830D-47CC-AC10-BF66CA18AAC3}" presName="horz1" presStyleCnt="0"/>
      <dgm:spPr/>
    </dgm:pt>
    <dgm:pt modelId="{1C2D4C3E-C312-421B-A507-9B03E414F55A}" type="pres">
      <dgm:prSet presAssocID="{05472C5A-830D-47CC-AC10-BF66CA18AAC3}" presName="tx1" presStyleLbl="revTx" presStyleIdx="5" presStyleCnt="17"/>
      <dgm:spPr/>
    </dgm:pt>
    <dgm:pt modelId="{AF674822-987B-4C6D-8E68-44FCD686CA57}" type="pres">
      <dgm:prSet presAssocID="{05472C5A-830D-47CC-AC10-BF66CA18AAC3}" presName="vert1" presStyleCnt="0"/>
      <dgm:spPr/>
    </dgm:pt>
    <dgm:pt modelId="{CF8193E2-6012-444D-9F0C-4004365E79C7}" type="pres">
      <dgm:prSet presAssocID="{ACFADFAB-66E3-4E79-AED4-98C22D82925D}" presName="thickLine" presStyleLbl="alignNode1" presStyleIdx="6" presStyleCnt="17"/>
      <dgm:spPr/>
    </dgm:pt>
    <dgm:pt modelId="{58FBFC92-7F6C-405E-B220-D95E4FD9DF58}" type="pres">
      <dgm:prSet presAssocID="{ACFADFAB-66E3-4E79-AED4-98C22D82925D}" presName="horz1" presStyleCnt="0"/>
      <dgm:spPr/>
    </dgm:pt>
    <dgm:pt modelId="{88B4458A-BF50-4AD4-9D0F-5EBF302D8185}" type="pres">
      <dgm:prSet presAssocID="{ACFADFAB-66E3-4E79-AED4-98C22D82925D}" presName="tx1" presStyleLbl="revTx" presStyleIdx="6" presStyleCnt="17"/>
      <dgm:spPr/>
    </dgm:pt>
    <dgm:pt modelId="{F84AD9F9-BC4B-47D8-9D87-EFD9AF35D031}" type="pres">
      <dgm:prSet presAssocID="{ACFADFAB-66E3-4E79-AED4-98C22D82925D}" presName="vert1" presStyleCnt="0"/>
      <dgm:spPr/>
    </dgm:pt>
    <dgm:pt modelId="{DCA659B9-0CF4-41F4-8BFF-F312718BD54E}" type="pres">
      <dgm:prSet presAssocID="{9FFEE0AF-7DC9-4D8C-BA82-AD552EEF1FF5}" presName="thickLine" presStyleLbl="alignNode1" presStyleIdx="7" presStyleCnt="17"/>
      <dgm:spPr/>
    </dgm:pt>
    <dgm:pt modelId="{5D430C1B-8B9F-436B-91AD-B1B28683FA1F}" type="pres">
      <dgm:prSet presAssocID="{9FFEE0AF-7DC9-4D8C-BA82-AD552EEF1FF5}" presName="horz1" presStyleCnt="0"/>
      <dgm:spPr/>
    </dgm:pt>
    <dgm:pt modelId="{3EDB2A75-E92C-48BF-8114-AF461AA2029A}" type="pres">
      <dgm:prSet presAssocID="{9FFEE0AF-7DC9-4D8C-BA82-AD552EEF1FF5}" presName="tx1" presStyleLbl="revTx" presStyleIdx="7" presStyleCnt="17"/>
      <dgm:spPr/>
    </dgm:pt>
    <dgm:pt modelId="{F6026B7A-E2D0-4BDF-9199-83E282113666}" type="pres">
      <dgm:prSet presAssocID="{9FFEE0AF-7DC9-4D8C-BA82-AD552EEF1FF5}" presName="vert1" presStyleCnt="0"/>
      <dgm:spPr/>
    </dgm:pt>
    <dgm:pt modelId="{04CAFA1D-4716-47DA-BBE2-7D10448DB0E1}" type="pres">
      <dgm:prSet presAssocID="{E2F5140C-BF68-4A38-AA28-97043AF339A9}" presName="thickLine" presStyleLbl="alignNode1" presStyleIdx="8" presStyleCnt="17"/>
      <dgm:spPr/>
    </dgm:pt>
    <dgm:pt modelId="{476DAD5E-D3D4-4E27-A089-2552B9CC230A}" type="pres">
      <dgm:prSet presAssocID="{E2F5140C-BF68-4A38-AA28-97043AF339A9}" presName="horz1" presStyleCnt="0"/>
      <dgm:spPr/>
    </dgm:pt>
    <dgm:pt modelId="{2338CBD7-E48B-4AE3-A14F-2C8F82EFCB89}" type="pres">
      <dgm:prSet presAssocID="{E2F5140C-BF68-4A38-AA28-97043AF339A9}" presName="tx1" presStyleLbl="revTx" presStyleIdx="8" presStyleCnt="17"/>
      <dgm:spPr/>
    </dgm:pt>
    <dgm:pt modelId="{507D4C5A-E291-4C9A-8CED-CE8A84334401}" type="pres">
      <dgm:prSet presAssocID="{E2F5140C-BF68-4A38-AA28-97043AF339A9}" presName="vert1" presStyleCnt="0"/>
      <dgm:spPr/>
    </dgm:pt>
    <dgm:pt modelId="{DB1434C8-5B59-4C91-8804-D22CB1C93A28}" type="pres">
      <dgm:prSet presAssocID="{39FD7405-0E90-4E88-B1C5-82F398A9B5E5}" presName="thickLine" presStyleLbl="alignNode1" presStyleIdx="9" presStyleCnt="17"/>
      <dgm:spPr/>
    </dgm:pt>
    <dgm:pt modelId="{43881CF5-B466-43FE-9D63-4211E5D7DDAD}" type="pres">
      <dgm:prSet presAssocID="{39FD7405-0E90-4E88-B1C5-82F398A9B5E5}" presName="horz1" presStyleCnt="0"/>
      <dgm:spPr/>
    </dgm:pt>
    <dgm:pt modelId="{DE527607-1AAE-4FCC-9EAE-81F5A1B6CE5D}" type="pres">
      <dgm:prSet presAssocID="{39FD7405-0E90-4E88-B1C5-82F398A9B5E5}" presName="tx1" presStyleLbl="revTx" presStyleIdx="9" presStyleCnt="17"/>
      <dgm:spPr/>
    </dgm:pt>
    <dgm:pt modelId="{E4A9556C-F016-4E55-9FC1-C1EEA9B42426}" type="pres">
      <dgm:prSet presAssocID="{39FD7405-0E90-4E88-B1C5-82F398A9B5E5}" presName="vert1" presStyleCnt="0"/>
      <dgm:spPr/>
    </dgm:pt>
    <dgm:pt modelId="{EAEFCB47-A14F-45A6-8604-253B4E474A22}" type="pres">
      <dgm:prSet presAssocID="{D1EBC4FD-D2D5-4969-85CE-4EEB4CD7EDE2}" presName="thickLine" presStyleLbl="alignNode1" presStyleIdx="10" presStyleCnt="17"/>
      <dgm:spPr/>
    </dgm:pt>
    <dgm:pt modelId="{0C6615C9-43D0-4302-8928-0CB6E776FDFE}" type="pres">
      <dgm:prSet presAssocID="{D1EBC4FD-D2D5-4969-85CE-4EEB4CD7EDE2}" presName="horz1" presStyleCnt="0"/>
      <dgm:spPr/>
    </dgm:pt>
    <dgm:pt modelId="{0895E50F-3693-41AB-A651-F3F934A796B0}" type="pres">
      <dgm:prSet presAssocID="{D1EBC4FD-D2D5-4969-85CE-4EEB4CD7EDE2}" presName="tx1" presStyleLbl="revTx" presStyleIdx="10" presStyleCnt="17"/>
      <dgm:spPr/>
    </dgm:pt>
    <dgm:pt modelId="{77EC1059-6028-4D16-B8D3-7745132907E5}" type="pres">
      <dgm:prSet presAssocID="{D1EBC4FD-D2D5-4969-85CE-4EEB4CD7EDE2}" presName="vert1" presStyleCnt="0"/>
      <dgm:spPr/>
    </dgm:pt>
    <dgm:pt modelId="{8556D50A-3BCF-4E2E-BD60-4C70CCDBCA51}" type="pres">
      <dgm:prSet presAssocID="{5CB06815-64B0-40E3-8C78-6C90715402F6}" presName="thickLine" presStyleLbl="alignNode1" presStyleIdx="11" presStyleCnt="17"/>
      <dgm:spPr/>
    </dgm:pt>
    <dgm:pt modelId="{506D23E9-78FE-49C1-85EC-94E85AE42A20}" type="pres">
      <dgm:prSet presAssocID="{5CB06815-64B0-40E3-8C78-6C90715402F6}" presName="horz1" presStyleCnt="0"/>
      <dgm:spPr/>
    </dgm:pt>
    <dgm:pt modelId="{E8634A12-1CF1-4321-8D4B-AE3374F0C565}" type="pres">
      <dgm:prSet presAssocID="{5CB06815-64B0-40E3-8C78-6C90715402F6}" presName="tx1" presStyleLbl="revTx" presStyleIdx="11" presStyleCnt="17"/>
      <dgm:spPr/>
    </dgm:pt>
    <dgm:pt modelId="{2F8E0424-9A92-4B97-A9DD-9789FAD5E6B4}" type="pres">
      <dgm:prSet presAssocID="{5CB06815-64B0-40E3-8C78-6C90715402F6}" presName="vert1" presStyleCnt="0"/>
      <dgm:spPr/>
    </dgm:pt>
    <dgm:pt modelId="{19DC99AB-4FAC-4BE3-86BC-F1E9E376A3C3}" type="pres">
      <dgm:prSet presAssocID="{85C9543B-B169-47A7-B5A3-3F639E63199C}" presName="thickLine" presStyleLbl="alignNode1" presStyleIdx="12" presStyleCnt="17"/>
      <dgm:spPr/>
    </dgm:pt>
    <dgm:pt modelId="{A4877455-F6AF-40D9-B851-AFFE592CA955}" type="pres">
      <dgm:prSet presAssocID="{85C9543B-B169-47A7-B5A3-3F639E63199C}" presName="horz1" presStyleCnt="0"/>
      <dgm:spPr/>
    </dgm:pt>
    <dgm:pt modelId="{66B0B2D3-8AE6-40B7-9659-D970CA46ECE9}" type="pres">
      <dgm:prSet presAssocID="{85C9543B-B169-47A7-B5A3-3F639E63199C}" presName="tx1" presStyleLbl="revTx" presStyleIdx="12" presStyleCnt="17"/>
      <dgm:spPr/>
    </dgm:pt>
    <dgm:pt modelId="{2D25243E-17A8-4047-B907-7CE467125CF5}" type="pres">
      <dgm:prSet presAssocID="{85C9543B-B169-47A7-B5A3-3F639E63199C}" presName="vert1" presStyleCnt="0"/>
      <dgm:spPr/>
    </dgm:pt>
    <dgm:pt modelId="{07F36A4F-14F0-4DD7-B247-A2E0ADF92D2C}" type="pres">
      <dgm:prSet presAssocID="{9AFA5377-8ACF-4B64-8A41-48A668AFF70F}" presName="thickLine" presStyleLbl="alignNode1" presStyleIdx="13" presStyleCnt="17"/>
      <dgm:spPr/>
    </dgm:pt>
    <dgm:pt modelId="{1E95F3BE-1E91-402F-8F69-2C6E2AF77A26}" type="pres">
      <dgm:prSet presAssocID="{9AFA5377-8ACF-4B64-8A41-48A668AFF70F}" presName="horz1" presStyleCnt="0"/>
      <dgm:spPr/>
    </dgm:pt>
    <dgm:pt modelId="{2B5FC03C-09F0-4524-98E5-D165FD3845EA}" type="pres">
      <dgm:prSet presAssocID="{9AFA5377-8ACF-4B64-8A41-48A668AFF70F}" presName="tx1" presStyleLbl="revTx" presStyleIdx="13" presStyleCnt="17"/>
      <dgm:spPr/>
    </dgm:pt>
    <dgm:pt modelId="{A57DB91E-BC71-415F-8949-FEF2F686FEBF}" type="pres">
      <dgm:prSet presAssocID="{9AFA5377-8ACF-4B64-8A41-48A668AFF70F}" presName="vert1" presStyleCnt="0"/>
      <dgm:spPr/>
    </dgm:pt>
    <dgm:pt modelId="{123711C6-1494-4263-A625-05A14A2BAEDE}" type="pres">
      <dgm:prSet presAssocID="{0CC59FFE-96FF-430D-BA45-0C6F3571B1A3}" presName="thickLine" presStyleLbl="alignNode1" presStyleIdx="14" presStyleCnt="17"/>
      <dgm:spPr/>
    </dgm:pt>
    <dgm:pt modelId="{DB8C8878-2215-4C9D-9F69-BFA23166A0E8}" type="pres">
      <dgm:prSet presAssocID="{0CC59FFE-96FF-430D-BA45-0C6F3571B1A3}" presName="horz1" presStyleCnt="0"/>
      <dgm:spPr/>
    </dgm:pt>
    <dgm:pt modelId="{F9C9A15B-FCCD-4052-B32A-8C1740E87695}" type="pres">
      <dgm:prSet presAssocID="{0CC59FFE-96FF-430D-BA45-0C6F3571B1A3}" presName="tx1" presStyleLbl="revTx" presStyleIdx="14" presStyleCnt="17"/>
      <dgm:spPr/>
    </dgm:pt>
    <dgm:pt modelId="{A532B044-2182-4831-A901-511742ED2700}" type="pres">
      <dgm:prSet presAssocID="{0CC59FFE-96FF-430D-BA45-0C6F3571B1A3}" presName="vert1" presStyleCnt="0"/>
      <dgm:spPr/>
    </dgm:pt>
    <dgm:pt modelId="{5BC5CE27-CA9A-4447-AFCB-8EB2CAA62BD4}" type="pres">
      <dgm:prSet presAssocID="{616DF7D7-D8A1-445C-9D8B-04911BFD97F3}" presName="thickLine" presStyleLbl="alignNode1" presStyleIdx="15" presStyleCnt="17"/>
      <dgm:spPr/>
    </dgm:pt>
    <dgm:pt modelId="{7D360627-5198-4A4D-8BAB-33246D986049}" type="pres">
      <dgm:prSet presAssocID="{616DF7D7-D8A1-445C-9D8B-04911BFD97F3}" presName="horz1" presStyleCnt="0"/>
      <dgm:spPr/>
    </dgm:pt>
    <dgm:pt modelId="{B0C6E8B9-F196-4C08-BE71-A4E8540B7F64}" type="pres">
      <dgm:prSet presAssocID="{616DF7D7-D8A1-445C-9D8B-04911BFD97F3}" presName="tx1" presStyleLbl="revTx" presStyleIdx="15" presStyleCnt="17"/>
      <dgm:spPr/>
    </dgm:pt>
    <dgm:pt modelId="{C69B2987-23FA-4389-8A2A-4816B88AD8F1}" type="pres">
      <dgm:prSet presAssocID="{616DF7D7-D8A1-445C-9D8B-04911BFD97F3}" presName="vert1" presStyleCnt="0"/>
      <dgm:spPr/>
    </dgm:pt>
    <dgm:pt modelId="{3D4A4290-5467-4F3C-B30E-81223B11A6FB}" type="pres">
      <dgm:prSet presAssocID="{EC8F1DE7-8EA3-46C0-BA64-15406423E8BD}" presName="thickLine" presStyleLbl="alignNode1" presStyleIdx="16" presStyleCnt="17"/>
      <dgm:spPr/>
    </dgm:pt>
    <dgm:pt modelId="{08EC540A-9C88-4CF2-BCCE-17BB3E183257}" type="pres">
      <dgm:prSet presAssocID="{EC8F1DE7-8EA3-46C0-BA64-15406423E8BD}" presName="horz1" presStyleCnt="0"/>
      <dgm:spPr/>
    </dgm:pt>
    <dgm:pt modelId="{B2CD740F-BB00-4CC2-8E97-4FCB2970EA72}" type="pres">
      <dgm:prSet presAssocID="{EC8F1DE7-8EA3-46C0-BA64-15406423E8BD}" presName="tx1" presStyleLbl="revTx" presStyleIdx="16" presStyleCnt="17"/>
      <dgm:spPr/>
    </dgm:pt>
    <dgm:pt modelId="{DFE598E8-D88D-4A2F-B18E-B6080F8E9E3D}" type="pres">
      <dgm:prSet presAssocID="{EC8F1DE7-8EA3-46C0-BA64-15406423E8BD}" presName="vert1" presStyleCnt="0"/>
      <dgm:spPr/>
    </dgm:pt>
  </dgm:ptLst>
  <dgm:cxnLst>
    <dgm:cxn modelId="{407F9705-2425-4E82-A9DE-7FCC568ABFE2}" type="presOf" srcId="{5CB06815-64B0-40E3-8C78-6C90715402F6}" destId="{E8634A12-1CF1-4321-8D4B-AE3374F0C565}" srcOrd="0" destOrd="0" presId="urn:microsoft.com/office/officeart/2008/layout/LinedList"/>
    <dgm:cxn modelId="{C49E5807-554B-49AC-8AC3-379AA86C9BBE}" srcId="{4A0889EE-ECC8-4AB1-B04D-0D84B72D0667}" destId="{3DCDB968-D76A-4E00-87FA-8F01AF09D0B3}" srcOrd="1" destOrd="0" parTransId="{C833C13E-B62C-4F78-8A08-666DFBAD94A3}" sibTransId="{B8971901-AD39-472B-A184-7DAAAB956407}"/>
    <dgm:cxn modelId="{AC193509-429C-4672-85B8-F620CE1E005A}" type="presOf" srcId="{09791194-90DD-4485-8CD4-FE6EBBABF5AD}" destId="{371AD1C4-72A2-4686-9F0F-88AA2A6DB561}" srcOrd="0" destOrd="0" presId="urn:microsoft.com/office/officeart/2008/layout/LinedList"/>
    <dgm:cxn modelId="{6DA6630B-B1D5-4CB9-A195-DDFBDCB16FC1}" type="presOf" srcId="{D1EBC4FD-D2D5-4969-85CE-4EEB4CD7EDE2}" destId="{0895E50F-3693-41AB-A651-F3F934A796B0}" srcOrd="0" destOrd="0" presId="urn:microsoft.com/office/officeart/2008/layout/LinedList"/>
    <dgm:cxn modelId="{510C1313-762F-4FCB-B7EE-D6D51D156846}" srcId="{4A0889EE-ECC8-4AB1-B04D-0D84B72D0667}" destId="{85C9543B-B169-47A7-B5A3-3F639E63199C}" srcOrd="12" destOrd="0" parTransId="{3D95B4E8-7E9D-4FF1-A2F8-8C63121C409F}" sibTransId="{5BA4D0AD-AC7F-4CCD-B011-71B53154E810}"/>
    <dgm:cxn modelId="{3B79A014-FC9B-43F0-A65A-685B04C06C25}" srcId="{4A0889EE-ECC8-4AB1-B04D-0D84B72D0667}" destId="{B96D4F26-C6E5-40E0-8B7B-F8CAC72E2A50}" srcOrd="0" destOrd="0" parTransId="{9696583A-A5A8-4A13-A935-5C5D3C2303CC}" sibTransId="{E3207934-6DF4-487B-870A-1B0FC2C32EC5}"/>
    <dgm:cxn modelId="{70A82719-D8DE-4B4E-B2B4-6CED9B28CA33}" type="presOf" srcId="{4A0889EE-ECC8-4AB1-B04D-0D84B72D0667}" destId="{18D8B934-C7C9-4AB6-90D3-1CBD742C587C}" srcOrd="0" destOrd="0" presId="urn:microsoft.com/office/officeart/2008/layout/LinedList"/>
    <dgm:cxn modelId="{E96BB01C-C524-4C6E-A2E5-3762EA292B39}" srcId="{4A0889EE-ECC8-4AB1-B04D-0D84B72D0667}" destId="{D1EBC4FD-D2D5-4969-85CE-4EEB4CD7EDE2}" srcOrd="10" destOrd="0" parTransId="{77EBE01A-5781-484E-BD39-445947B2CC31}" sibTransId="{9266B863-C6D8-4720-B697-E58D02D542B0}"/>
    <dgm:cxn modelId="{B47D1B1D-47F3-47D2-B8DE-4CBBE51F3828}" type="presOf" srcId="{E2F5140C-BF68-4A38-AA28-97043AF339A9}" destId="{2338CBD7-E48B-4AE3-A14F-2C8F82EFCB89}" srcOrd="0" destOrd="0" presId="urn:microsoft.com/office/officeart/2008/layout/LinedList"/>
    <dgm:cxn modelId="{9620FA25-5F53-4CD4-8B3F-EF983731E711}" srcId="{4A0889EE-ECC8-4AB1-B04D-0D84B72D0667}" destId="{B579D26D-ECC0-426D-86AB-0484D5EA08C6}" srcOrd="3" destOrd="0" parTransId="{CE94709B-F2D5-4611-9430-52254B26688A}" sibTransId="{AA9B4BE0-2CD1-4077-8050-364DBDDF0E79}"/>
    <dgm:cxn modelId="{17BAAF2E-310C-4330-A95C-1C7A12CAB484}" type="presOf" srcId="{9AFA5377-8ACF-4B64-8A41-48A668AFF70F}" destId="{2B5FC03C-09F0-4524-98E5-D165FD3845EA}" srcOrd="0" destOrd="0" presId="urn:microsoft.com/office/officeart/2008/layout/LinedList"/>
    <dgm:cxn modelId="{22C5E862-D518-432D-9932-17B8E7110BD1}" type="presOf" srcId="{B579D26D-ECC0-426D-86AB-0484D5EA08C6}" destId="{0B8653E8-7197-409C-B100-1B9A77E91357}" srcOrd="0" destOrd="0" presId="urn:microsoft.com/office/officeart/2008/layout/LinedList"/>
    <dgm:cxn modelId="{2C505C66-2075-49AB-87E7-20D7447D6CA5}" srcId="{4A0889EE-ECC8-4AB1-B04D-0D84B72D0667}" destId="{ACFADFAB-66E3-4E79-AED4-98C22D82925D}" srcOrd="6" destOrd="0" parTransId="{5C6AC6CD-8D32-43A7-B474-19899EA3500C}" sibTransId="{2C39EDC7-BB66-44AE-9BED-8EAF3292BDEC}"/>
    <dgm:cxn modelId="{D786D266-AAA1-47DC-8307-2940536B86B6}" type="presOf" srcId="{616DF7D7-D8A1-445C-9D8B-04911BFD97F3}" destId="{B0C6E8B9-F196-4C08-BE71-A4E8540B7F64}" srcOrd="0" destOrd="0" presId="urn:microsoft.com/office/officeart/2008/layout/LinedList"/>
    <dgm:cxn modelId="{FB3F2B68-B14D-46A9-961B-ED4D362D1590}" srcId="{4A0889EE-ECC8-4AB1-B04D-0D84B72D0667}" destId="{39FD7405-0E90-4E88-B1C5-82F398A9B5E5}" srcOrd="9" destOrd="0" parTransId="{F9902562-EC04-4367-8E79-E31794ABA333}" sibTransId="{39C43048-5940-4B03-AC35-99CD518B5D8B}"/>
    <dgm:cxn modelId="{9E85D271-97D2-48BF-9EF8-562B204E5712}" srcId="{4A0889EE-ECC8-4AB1-B04D-0D84B72D0667}" destId="{616DF7D7-D8A1-445C-9D8B-04911BFD97F3}" srcOrd="15" destOrd="0" parTransId="{35D777F7-087E-49B1-8300-B2644945DA2D}" sibTransId="{C1BFA96E-F0D9-4FE9-ADEA-87E6A4C71BAB}"/>
    <dgm:cxn modelId="{9600D956-1DD9-4498-97AB-547C8239B4F5}" type="presOf" srcId="{9FFEE0AF-7DC9-4D8C-BA82-AD552EEF1FF5}" destId="{3EDB2A75-E92C-48BF-8114-AF461AA2029A}" srcOrd="0" destOrd="0" presId="urn:microsoft.com/office/officeart/2008/layout/LinedList"/>
    <dgm:cxn modelId="{933B8C7E-0F45-496D-9ED6-E9E25F7B0E58}" type="presOf" srcId="{39FD7405-0E90-4E88-B1C5-82F398A9B5E5}" destId="{DE527607-1AAE-4FCC-9EAE-81F5A1B6CE5D}" srcOrd="0" destOrd="0" presId="urn:microsoft.com/office/officeart/2008/layout/LinedList"/>
    <dgm:cxn modelId="{159CAA84-2CF3-436D-9F6E-3B5EC687CBF2}" type="presOf" srcId="{3DCDB968-D76A-4E00-87FA-8F01AF09D0B3}" destId="{E23693C9-F4F0-4F73-B887-EED2EB2F803A}" srcOrd="0" destOrd="0" presId="urn:microsoft.com/office/officeart/2008/layout/LinedList"/>
    <dgm:cxn modelId="{64BFF085-A00C-4325-B6FD-729462BBFC40}" srcId="{4A0889EE-ECC8-4AB1-B04D-0D84B72D0667}" destId="{05472C5A-830D-47CC-AC10-BF66CA18AAC3}" srcOrd="5" destOrd="0" parTransId="{AC381898-1C78-43D9-B75B-5AAB0C7D20A8}" sibTransId="{B4F6BFD3-1DFF-48C3-A227-92D7304CD91C}"/>
    <dgm:cxn modelId="{9A3EFB9D-6D53-440F-89E2-3E55B9AFB907}" srcId="{4A0889EE-ECC8-4AB1-B04D-0D84B72D0667}" destId="{9FFEE0AF-7DC9-4D8C-BA82-AD552EEF1FF5}" srcOrd="7" destOrd="0" parTransId="{B86C8B1B-203D-4917-B86D-C9696429C96E}" sibTransId="{724DB8C7-7915-4642-AAFE-DAC8EF653C45}"/>
    <dgm:cxn modelId="{22F11FA0-51B6-43F1-A45C-60D5D45FD799}" srcId="{4A0889EE-ECC8-4AB1-B04D-0D84B72D0667}" destId="{9AFA5377-8ACF-4B64-8A41-48A668AFF70F}" srcOrd="13" destOrd="0" parTransId="{A786E52F-6277-4F02-8E7F-0ABDEEB23F61}" sibTransId="{0B9ED48E-20BB-4FA2-BA0E-6FE2047D6AAE}"/>
    <dgm:cxn modelId="{7A11CAAB-87DD-4566-9B14-2D237CB5AD73}" type="presOf" srcId="{05472C5A-830D-47CC-AC10-BF66CA18AAC3}" destId="{1C2D4C3E-C312-421B-A507-9B03E414F55A}" srcOrd="0" destOrd="0" presId="urn:microsoft.com/office/officeart/2008/layout/LinedList"/>
    <dgm:cxn modelId="{55C850AF-AF03-47C2-A72C-7CAD993A73DF}" srcId="{4A0889EE-ECC8-4AB1-B04D-0D84B72D0667}" destId="{82D8A80D-0E73-415B-909C-F1316F416FE3}" srcOrd="4" destOrd="0" parTransId="{02CE6E01-DC54-4FBF-AA0A-8DFF9A416A06}" sibTransId="{EDA90823-B20A-40EF-9899-7626242FB47A}"/>
    <dgm:cxn modelId="{DD5F18B1-DA28-4DA1-AEE2-BA6FDCA090F1}" type="presOf" srcId="{B96D4F26-C6E5-40E0-8B7B-F8CAC72E2A50}" destId="{4F48FC56-AA75-4C2B-A309-CDBDE5ED58D9}" srcOrd="0" destOrd="0" presId="urn:microsoft.com/office/officeart/2008/layout/LinedList"/>
    <dgm:cxn modelId="{319A75B9-CA59-48B5-A81B-7914D42DBE86}" srcId="{4A0889EE-ECC8-4AB1-B04D-0D84B72D0667}" destId="{E2F5140C-BF68-4A38-AA28-97043AF339A9}" srcOrd="8" destOrd="0" parTransId="{858F35E5-D141-4222-9204-DFDD6814761D}" sibTransId="{6F7A973D-2808-441C-B1F7-06CED1FFB398}"/>
    <dgm:cxn modelId="{A08C40BA-6EE8-4400-9D01-42E8AA973E4D}" type="presOf" srcId="{82D8A80D-0E73-415B-909C-F1316F416FE3}" destId="{5901BD3A-F2BC-4587-9765-2EF0DD0DB98D}" srcOrd="0" destOrd="0" presId="urn:microsoft.com/office/officeart/2008/layout/LinedList"/>
    <dgm:cxn modelId="{C0FC88BC-866F-44B9-A6A6-A2C951439433}" srcId="{4A0889EE-ECC8-4AB1-B04D-0D84B72D0667}" destId="{0CC59FFE-96FF-430D-BA45-0C6F3571B1A3}" srcOrd="14" destOrd="0" parTransId="{77B82817-D03E-4308-AB93-0CDD13695B42}" sibTransId="{A14914B5-8C6F-498E-9AA5-B57C12C055AB}"/>
    <dgm:cxn modelId="{CA5A5BC8-8DC1-4951-B7E7-2AE80EC8F7E4}" type="presOf" srcId="{ACFADFAB-66E3-4E79-AED4-98C22D82925D}" destId="{88B4458A-BF50-4AD4-9D0F-5EBF302D8185}" srcOrd="0" destOrd="0" presId="urn:microsoft.com/office/officeart/2008/layout/LinedList"/>
    <dgm:cxn modelId="{96A167CB-2FAF-4D61-8D2F-126FAC874E18}" srcId="{4A0889EE-ECC8-4AB1-B04D-0D84B72D0667}" destId="{EC8F1DE7-8EA3-46C0-BA64-15406423E8BD}" srcOrd="16" destOrd="0" parTransId="{18783743-B931-45FF-AE70-CC2FE047CF0E}" sibTransId="{A290F8D7-BA03-4F13-A3FF-12AC2076BAC0}"/>
    <dgm:cxn modelId="{ADBADBD2-C1AC-46CB-8018-81F643A5386C}" srcId="{4A0889EE-ECC8-4AB1-B04D-0D84B72D0667}" destId="{5CB06815-64B0-40E3-8C78-6C90715402F6}" srcOrd="11" destOrd="0" parTransId="{B66090BE-B0FE-4904-A113-74461D735B62}" sibTransId="{C2CC28FD-5D0D-4F00-A39B-785B378737FD}"/>
    <dgm:cxn modelId="{E20D95D6-4F20-49A9-8663-70E7F9453ACE}" type="presOf" srcId="{0CC59FFE-96FF-430D-BA45-0C6F3571B1A3}" destId="{F9C9A15B-FCCD-4052-B32A-8C1740E87695}" srcOrd="0" destOrd="0" presId="urn:microsoft.com/office/officeart/2008/layout/LinedList"/>
    <dgm:cxn modelId="{1533F9D6-B7A7-484D-AD58-3420EA60799C}" type="presOf" srcId="{EC8F1DE7-8EA3-46C0-BA64-15406423E8BD}" destId="{B2CD740F-BB00-4CC2-8E97-4FCB2970EA72}" srcOrd="0" destOrd="0" presId="urn:microsoft.com/office/officeart/2008/layout/LinedList"/>
    <dgm:cxn modelId="{628405DB-6648-48A4-9D00-DC4C2D386861}" srcId="{4A0889EE-ECC8-4AB1-B04D-0D84B72D0667}" destId="{09791194-90DD-4485-8CD4-FE6EBBABF5AD}" srcOrd="2" destOrd="0" parTransId="{E3D47A4D-64D7-487F-BADA-C3E83C86DC01}" sibTransId="{157CB1AF-B1E9-41FC-B50E-EE3542D1471B}"/>
    <dgm:cxn modelId="{C0C902E2-467F-422D-849C-22D59D7B7EFD}" type="presOf" srcId="{85C9543B-B169-47A7-B5A3-3F639E63199C}" destId="{66B0B2D3-8AE6-40B7-9659-D970CA46ECE9}" srcOrd="0" destOrd="0" presId="urn:microsoft.com/office/officeart/2008/layout/LinedList"/>
    <dgm:cxn modelId="{E8C1B3D6-AB57-47FC-BE56-A22F1C611DC4}" type="presParOf" srcId="{18D8B934-C7C9-4AB6-90D3-1CBD742C587C}" destId="{E7F33D81-457B-4AD3-A2F6-FD4B9CB9EDF2}" srcOrd="0" destOrd="0" presId="urn:microsoft.com/office/officeart/2008/layout/LinedList"/>
    <dgm:cxn modelId="{37868A2C-9A4D-49B1-BA4D-637BF87DE34E}" type="presParOf" srcId="{18D8B934-C7C9-4AB6-90D3-1CBD742C587C}" destId="{A9270430-E071-4EB6-B0E7-7FBBC09CC67C}" srcOrd="1" destOrd="0" presId="urn:microsoft.com/office/officeart/2008/layout/LinedList"/>
    <dgm:cxn modelId="{24F34F36-B6B8-46F3-B95F-46FB380D68AD}" type="presParOf" srcId="{A9270430-E071-4EB6-B0E7-7FBBC09CC67C}" destId="{4F48FC56-AA75-4C2B-A309-CDBDE5ED58D9}" srcOrd="0" destOrd="0" presId="urn:microsoft.com/office/officeart/2008/layout/LinedList"/>
    <dgm:cxn modelId="{CEDDC4B5-4AC5-4AA7-8807-A1BD5B196478}" type="presParOf" srcId="{A9270430-E071-4EB6-B0E7-7FBBC09CC67C}" destId="{76A76DA5-2804-49E3-9C10-AE6B40580346}" srcOrd="1" destOrd="0" presId="urn:microsoft.com/office/officeart/2008/layout/LinedList"/>
    <dgm:cxn modelId="{D8886A3F-0632-4DA8-A705-3C5D42FE3F78}" type="presParOf" srcId="{18D8B934-C7C9-4AB6-90D3-1CBD742C587C}" destId="{232538DD-617C-409F-B7C1-63F4AAD734DA}" srcOrd="2" destOrd="0" presId="urn:microsoft.com/office/officeart/2008/layout/LinedList"/>
    <dgm:cxn modelId="{4FD6D540-2C20-4445-B77D-6AC8A7E57347}" type="presParOf" srcId="{18D8B934-C7C9-4AB6-90D3-1CBD742C587C}" destId="{89A65256-B8A0-4D1B-9CE7-D25FC814A190}" srcOrd="3" destOrd="0" presId="urn:microsoft.com/office/officeart/2008/layout/LinedList"/>
    <dgm:cxn modelId="{28E2F71D-513B-4A86-B68D-AE0B0F647538}" type="presParOf" srcId="{89A65256-B8A0-4D1B-9CE7-D25FC814A190}" destId="{E23693C9-F4F0-4F73-B887-EED2EB2F803A}" srcOrd="0" destOrd="0" presId="urn:microsoft.com/office/officeart/2008/layout/LinedList"/>
    <dgm:cxn modelId="{428C397A-58C1-47C0-A2B2-95A20ED27749}" type="presParOf" srcId="{89A65256-B8A0-4D1B-9CE7-D25FC814A190}" destId="{A70FD036-E4E4-48BB-AB19-D8161E41F21B}" srcOrd="1" destOrd="0" presId="urn:microsoft.com/office/officeart/2008/layout/LinedList"/>
    <dgm:cxn modelId="{E41C1DBD-9E28-423A-B01F-E8A00C8E318B}" type="presParOf" srcId="{18D8B934-C7C9-4AB6-90D3-1CBD742C587C}" destId="{8F69D011-B68A-4F26-A2F1-0173AF3BCDB2}" srcOrd="4" destOrd="0" presId="urn:microsoft.com/office/officeart/2008/layout/LinedList"/>
    <dgm:cxn modelId="{579955D8-FF06-49C4-AB6A-5A4B1A0B4ADB}" type="presParOf" srcId="{18D8B934-C7C9-4AB6-90D3-1CBD742C587C}" destId="{AECA6D62-1570-4E62-937C-F622CE2D26CE}" srcOrd="5" destOrd="0" presId="urn:microsoft.com/office/officeart/2008/layout/LinedList"/>
    <dgm:cxn modelId="{D759AA10-7A46-4039-8F02-BE284768D0F9}" type="presParOf" srcId="{AECA6D62-1570-4E62-937C-F622CE2D26CE}" destId="{371AD1C4-72A2-4686-9F0F-88AA2A6DB561}" srcOrd="0" destOrd="0" presId="urn:microsoft.com/office/officeart/2008/layout/LinedList"/>
    <dgm:cxn modelId="{5CD49D77-3128-4B37-A4FE-5EBEF32BF0DF}" type="presParOf" srcId="{AECA6D62-1570-4E62-937C-F622CE2D26CE}" destId="{7C4AD86C-7AD5-468E-880C-145A873F329F}" srcOrd="1" destOrd="0" presId="urn:microsoft.com/office/officeart/2008/layout/LinedList"/>
    <dgm:cxn modelId="{9A7CE047-1E94-4084-8B22-F44EF72A055B}" type="presParOf" srcId="{18D8B934-C7C9-4AB6-90D3-1CBD742C587C}" destId="{D2A6C006-4A04-4E3B-9EBF-5383B9C6FA8F}" srcOrd="6" destOrd="0" presId="urn:microsoft.com/office/officeart/2008/layout/LinedList"/>
    <dgm:cxn modelId="{711043DA-0F62-4EDD-B224-9B62A8B098B1}" type="presParOf" srcId="{18D8B934-C7C9-4AB6-90D3-1CBD742C587C}" destId="{C72B2AF4-7C9F-42F7-AA4F-6DA0E283154C}" srcOrd="7" destOrd="0" presId="urn:microsoft.com/office/officeart/2008/layout/LinedList"/>
    <dgm:cxn modelId="{70E7EA41-30A6-475C-97E2-B71A5DF172A1}" type="presParOf" srcId="{C72B2AF4-7C9F-42F7-AA4F-6DA0E283154C}" destId="{0B8653E8-7197-409C-B100-1B9A77E91357}" srcOrd="0" destOrd="0" presId="urn:microsoft.com/office/officeart/2008/layout/LinedList"/>
    <dgm:cxn modelId="{EFC9CEF6-7D65-447A-885C-2D912EC96153}" type="presParOf" srcId="{C72B2AF4-7C9F-42F7-AA4F-6DA0E283154C}" destId="{9655DAC0-F9EE-4FDA-9597-10F7A64EFA62}" srcOrd="1" destOrd="0" presId="urn:microsoft.com/office/officeart/2008/layout/LinedList"/>
    <dgm:cxn modelId="{BA8811AE-12BA-4C0B-BD0E-1F532BA1AD40}" type="presParOf" srcId="{18D8B934-C7C9-4AB6-90D3-1CBD742C587C}" destId="{24F5D8BD-9182-40B7-B257-E9F096745149}" srcOrd="8" destOrd="0" presId="urn:microsoft.com/office/officeart/2008/layout/LinedList"/>
    <dgm:cxn modelId="{2836C4A1-FDC7-47FB-9807-C1EE80E153B4}" type="presParOf" srcId="{18D8B934-C7C9-4AB6-90D3-1CBD742C587C}" destId="{E186E164-5009-4F74-9701-B8D761F22B88}" srcOrd="9" destOrd="0" presId="urn:microsoft.com/office/officeart/2008/layout/LinedList"/>
    <dgm:cxn modelId="{A32D79A9-CB54-4FFA-AD8F-FEB94D0BA854}" type="presParOf" srcId="{E186E164-5009-4F74-9701-B8D761F22B88}" destId="{5901BD3A-F2BC-4587-9765-2EF0DD0DB98D}" srcOrd="0" destOrd="0" presId="urn:microsoft.com/office/officeart/2008/layout/LinedList"/>
    <dgm:cxn modelId="{22CD4C1D-E103-45A0-8E63-FFC247E2B15A}" type="presParOf" srcId="{E186E164-5009-4F74-9701-B8D761F22B88}" destId="{2393762A-D3E8-4BD1-B450-76113BA1C905}" srcOrd="1" destOrd="0" presId="urn:microsoft.com/office/officeart/2008/layout/LinedList"/>
    <dgm:cxn modelId="{37D9229E-94A7-464C-9FDA-60625012FEBE}" type="presParOf" srcId="{18D8B934-C7C9-4AB6-90D3-1CBD742C587C}" destId="{26450A1A-F962-497D-BF96-45E4E4BF5386}" srcOrd="10" destOrd="0" presId="urn:microsoft.com/office/officeart/2008/layout/LinedList"/>
    <dgm:cxn modelId="{EDDE97E1-066B-43C3-84C1-8D96AE8F211E}" type="presParOf" srcId="{18D8B934-C7C9-4AB6-90D3-1CBD742C587C}" destId="{A73D1888-0CD7-42F9-B50C-A467764D1D89}" srcOrd="11" destOrd="0" presId="urn:microsoft.com/office/officeart/2008/layout/LinedList"/>
    <dgm:cxn modelId="{FCBEE771-05C8-4768-860D-DEAA64EBA0AE}" type="presParOf" srcId="{A73D1888-0CD7-42F9-B50C-A467764D1D89}" destId="{1C2D4C3E-C312-421B-A507-9B03E414F55A}" srcOrd="0" destOrd="0" presId="urn:microsoft.com/office/officeart/2008/layout/LinedList"/>
    <dgm:cxn modelId="{AF6515BF-FAD9-4F10-9EB2-A52CFCAA9545}" type="presParOf" srcId="{A73D1888-0CD7-42F9-B50C-A467764D1D89}" destId="{AF674822-987B-4C6D-8E68-44FCD686CA57}" srcOrd="1" destOrd="0" presId="urn:microsoft.com/office/officeart/2008/layout/LinedList"/>
    <dgm:cxn modelId="{7D47FEAC-52FC-4EB8-93C6-076CA0E5ECE3}" type="presParOf" srcId="{18D8B934-C7C9-4AB6-90D3-1CBD742C587C}" destId="{CF8193E2-6012-444D-9F0C-4004365E79C7}" srcOrd="12" destOrd="0" presId="urn:microsoft.com/office/officeart/2008/layout/LinedList"/>
    <dgm:cxn modelId="{C33A917A-1B64-4D12-8F5C-79FFA2CE6A5A}" type="presParOf" srcId="{18D8B934-C7C9-4AB6-90D3-1CBD742C587C}" destId="{58FBFC92-7F6C-405E-B220-D95E4FD9DF58}" srcOrd="13" destOrd="0" presId="urn:microsoft.com/office/officeart/2008/layout/LinedList"/>
    <dgm:cxn modelId="{8021398D-A5E0-4AAA-9CD1-EDBB41DD2A54}" type="presParOf" srcId="{58FBFC92-7F6C-405E-B220-D95E4FD9DF58}" destId="{88B4458A-BF50-4AD4-9D0F-5EBF302D8185}" srcOrd="0" destOrd="0" presId="urn:microsoft.com/office/officeart/2008/layout/LinedList"/>
    <dgm:cxn modelId="{300472E7-7014-40B1-8207-0198171F0BE5}" type="presParOf" srcId="{58FBFC92-7F6C-405E-B220-D95E4FD9DF58}" destId="{F84AD9F9-BC4B-47D8-9D87-EFD9AF35D031}" srcOrd="1" destOrd="0" presId="urn:microsoft.com/office/officeart/2008/layout/LinedList"/>
    <dgm:cxn modelId="{821DB479-EC24-4B36-A6B7-652F8DA38EC1}" type="presParOf" srcId="{18D8B934-C7C9-4AB6-90D3-1CBD742C587C}" destId="{DCA659B9-0CF4-41F4-8BFF-F312718BD54E}" srcOrd="14" destOrd="0" presId="urn:microsoft.com/office/officeart/2008/layout/LinedList"/>
    <dgm:cxn modelId="{56DA57DB-BBCD-42DC-A3FF-F3B4F6B7492D}" type="presParOf" srcId="{18D8B934-C7C9-4AB6-90D3-1CBD742C587C}" destId="{5D430C1B-8B9F-436B-91AD-B1B28683FA1F}" srcOrd="15" destOrd="0" presId="urn:microsoft.com/office/officeart/2008/layout/LinedList"/>
    <dgm:cxn modelId="{7A5CE79F-706A-4D9F-870E-472503822FE3}" type="presParOf" srcId="{5D430C1B-8B9F-436B-91AD-B1B28683FA1F}" destId="{3EDB2A75-E92C-48BF-8114-AF461AA2029A}" srcOrd="0" destOrd="0" presId="urn:microsoft.com/office/officeart/2008/layout/LinedList"/>
    <dgm:cxn modelId="{E46EBCC3-DF7A-43B6-89AD-08947C3F5CB7}" type="presParOf" srcId="{5D430C1B-8B9F-436B-91AD-B1B28683FA1F}" destId="{F6026B7A-E2D0-4BDF-9199-83E282113666}" srcOrd="1" destOrd="0" presId="urn:microsoft.com/office/officeart/2008/layout/LinedList"/>
    <dgm:cxn modelId="{F272E317-DF57-4C10-A5A5-EBB0BF0E0020}" type="presParOf" srcId="{18D8B934-C7C9-4AB6-90D3-1CBD742C587C}" destId="{04CAFA1D-4716-47DA-BBE2-7D10448DB0E1}" srcOrd="16" destOrd="0" presId="urn:microsoft.com/office/officeart/2008/layout/LinedList"/>
    <dgm:cxn modelId="{72CD89DA-C379-4187-9425-D69A1722A966}" type="presParOf" srcId="{18D8B934-C7C9-4AB6-90D3-1CBD742C587C}" destId="{476DAD5E-D3D4-4E27-A089-2552B9CC230A}" srcOrd="17" destOrd="0" presId="urn:microsoft.com/office/officeart/2008/layout/LinedList"/>
    <dgm:cxn modelId="{931A0E2D-6BF7-490F-8217-A52A5EC6AC15}" type="presParOf" srcId="{476DAD5E-D3D4-4E27-A089-2552B9CC230A}" destId="{2338CBD7-E48B-4AE3-A14F-2C8F82EFCB89}" srcOrd="0" destOrd="0" presId="urn:microsoft.com/office/officeart/2008/layout/LinedList"/>
    <dgm:cxn modelId="{C763C991-B70C-494F-95C2-C535428C85F5}" type="presParOf" srcId="{476DAD5E-D3D4-4E27-A089-2552B9CC230A}" destId="{507D4C5A-E291-4C9A-8CED-CE8A84334401}" srcOrd="1" destOrd="0" presId="urn:microsoft.com/office/officeart/2008/layout/LinedList"/>
    <dgm:cxn modelId="{34D63CE1-A098-4B91-A0A4-BCB5ACA9B3F1}" type="presParOf" srcId="{18D8B934-C7C9-4AB6-90D3-1CBD742C587C}" destId="{DB1434C8-5B59-4C91-8804-D22CB1C93A28}" srcOrd="18" destOrd="0" presId="urn:microsoft.com/office/officeart/2008/layout/LinedList"/>
    <dgm:cxn modelId="{6316AC3E-A430-4258-8789-D5A82133CA7E}" type="presParOf" srcId="{18D8B934-C7C9-4AB6-90D3-1CBD742C587C}" destId="{43881CF5-B466-43FE-9D63-4211E5D7DDAD}" srcOrd="19" destOrd="0" presId="urn:microsoft.com/office/officeart/2008/layout/LinedList"/>
    <dgm:cxn modelId="{C2F2BC35-496A-4843-95E0-0DB15F24C383}" type="presParOf" srcId="{43881CF5-B466-43FE-9D63-4211E5D7DDAD}" destId="{DE527607-1AAE-4FCC-9EAE-81F5A1B6CE5D}" srcOrd="0" destOrd="0" presId="urn:microsoft.com/office/officeart/2008/layout/LinedList"/>
    <dgm:cxn modelId="{C37B50FF-30D7-4DE2-A453-1B312087E63F}" type="presParOf" srcId="{43881CF5-B466-43FE-9D63-4211E5D7DDAD}" destId="{E4A9556C-F016-4E55-9FC1-C1EEA9B42426}" srcOrd="1" destOrd="0" presId="urn:microsoft.com/office/officeart/2008/layout/LinedList"/>
    <dgm:cxn modelId="{C17F741A-FB89-43AF-90A5-434CB8AE1AB4}" type="presParOf" srcId="{18D8B934-C7C9-4AB6-90D3-1CBD742C587C}" destId="{EAEFCB47-A14F-45A6-8604-253B4E474A22}" srcOrd="20" destOrd="0" presId="urn:microsoft.com/office/officeart/2008/layout/LinedList"/>
    <dgm:cxn modelId="{B733A221-B2B3-4584-B51D-44E10FE60FE4}" type="presParOf" srcId="{18D8B934-C7C9-4AB6-90D3-1CBD742C587C}" destId="{0C6615C9-43D0-4302-8928-0CB6E776FDFE}" srcOrd="21" destOrd="0" presId="urn:microsoft.com/office/officeart/2008/layout/LinedList"/>
    <dgm:cxn modelId="{5579DAE4-3DBB-42D0-A800-394CBD37212E}" type="presParOf" srcId="{0C6615C9-43D0-4302-8928-0CB6E776FDFE}" destId="{0895E50F-3693-41AB-A651-F3F934A796B0}" srcOrd="0" destOrd="0" presId="urn:microsoft.com/office/officeart/2008/layout/LinedList"/>
    <dgm:cxn modelId="{79E87ADA-4CA5-44D1-89BA-9D25838469E6}" type="presParOf" srcId="{0C6615C9-43D0-4302-8928-0CB6E776FDFE}" destId="{77EC1059-6028-4D16-B8D3-7745132907E5}" srcOrd="1" destOrd="0" presId="urn:microsoft.com/office/officeart/2008/layout/LinedList"/>
    <dgm:cxn modelId="{4989B113-CFA8-424A-AE0D-768A7F96B571}" type="presParOf" srcId="{18D8B934-C7C9-4AB6-90D3-1CBD742C587C}" destId="{8556D50A-3BCF-4E2E-BD60-4C70CCDBCA51}" srcOrd="22" destOrd="0" presId="urn:microsoft.com/office/officeart/2008/layout/LinedList"/>
    <dgm:cxn modelId="{EA65398B-90EC-452A-80A9-8FB47DD9C84D}" type="presParOf" srcId="{18D8B934-C7C9-4AB6-90D3-1CBD742C587C}" destId="{506D23E9-78FE-49C1-85EC-94E85AE42A20}" srcOrd="23" destOrd="0" presId="urn:microsoft.com/office/officeart/2008/layout/LinedList"/>
    <dgm:cxn modelId="{86ECBB57-ED56-4800-9608-F69E96BB6B0E}" type="presParOf" srcId="{506D23E9-78FE-49C1-85EC-94E85AE42A20}" destId="{E8634A12-1CF1-4321-8D4B-AE3374F0C565}" srcOrd="0" destOrd="0" presId="urn:microsoft.com/office/officeart/2008/layout/LinedList"/>
    <dgm:cxn modelId="{E32A9FC7-A7CE-4DA1-915F-10A09CBA58EA}" type="presParOf" srcId="{506D23E9-78FE-49C1-85EC-94E85AE42A20}" destId="{2F8E0424-9A92-4B97-A9DD-9789FAD5E6B4}" srcOrd="1" destOrd="0" presId="urn:microsoft.com/office/officeart/2008/layout/LinedList"/>
    <dgm:cxn modelId="{2A71009C-3B78-4723-89CB-3D280349A2B3}" type="presParOf" srcId="{18D8B934-C7C9-4AB6-90D3-1CBD742C587C}" destId="{19DC99AB-4FAC-4BE3-86BC-F1E9E376A3C3}" srcOrd="24" destOrd="0" presId="urn:microsoft.com/office/officeart/2008/layout/LinedList"/>
    <dgm:cxn modelId="{D1AAF510-AC09-4FFF-8949-66B9E8D1E2F3}" type="presParOf" srcId="{18D8B934-C7C9-4AB6-90D3-1CBD742C587C}" destId="{A4877455-F6AF-40D9-B851-AFFE592CA955}" srcOrd="25" destOrd="0" presId="urn:microsoft.com/office/officeart/2008/layout/LinedList"/>
    <dgm:cxn modelId="{87208C07-1815-49F2-8729-033D52B58A6A}" type="presParOf" srcId="{A4877455-F6AF-40D9-B851-AFFE592CA955}" destId="{66B0B2D3-8AE6-40B7-9659-D970CA46ECE9}" srcOrd="0" destOrd="0" presId="urn:microsoft.com/office/officeart/2008/layout/LinedList"/>
    <dgm:cxn modelId="{6249E5E0-5346-4375-9AEE-D4013CC61EB1}" type="presParOf" srcId="{A4877455-F6AF-40D9-B851-AFFE592CA955}" destId="{2D25243E-17A8-4047-B907-7CE467125CF5}" srcOrd="1" destOrd="0" presId="urn:microsoft.com/office/officeart/2008/layout/LinedList"/>
    <dgm:cxn modelId="{26B10981-8224-41E7-A550-3B510CAC3A73}" type="presParOf" srcId="{18D8B934-C7C9-4AB6-90D3-1CBD742C587C}" destId="{07F36A4F-14F0-4DD7-B247-A2E0ADF92D2C}" srcOrd="26" destOrd="0" presId="urn:microsoft.com/office/officeart/2008/layout/LinedList"/>
    <dgm:cxn modelId="{91A21C1C-2854-4979-81FC-C0E53C04013E}" type="presParOf" srcId="{18D8B934-C7C9-4AB6-90D3-1CBD742C587C}" destId="{1E95F3BE-1E91-402F-8F69-2C6E2AF77A26}" srcOrd="27" destOrd="0" presId="urn:microsoft.com/office/officeart/2008/layout/LinedList"/>
    <dgm:cxn modelId="{2BE9ABB6-410E-4AD5-BAB5-1F8E7B7FEB85}" type="presParOf" srcId="{1E95F3BE-1E91-402F-8F69-2C6E2AF77A26}" destId="{2B5FC03C-09F0-4524-98E5-D165FD3845EA}" srcOrd="0" destOrd="0" presId="urn:microsoft.com/office/officeart/2008/layout/LinedList"/>
    <dgm:cxn modelId="{9C9FA915-79D0-4F5D-931D-8763852CB415}" type="presParOf" srcId="{1E95F3BE-1E91-402F-8F69-2C6E2AF77A26}" destId="{A57DB91E-BC71-415F-8949-FEF2F686FEBF}" srcOrd="1" destOrd="0" presId="urn:microsoft.com/office/officeart/2008/layout/LinedList"/>
    <dgm:cxn modelId="{427F6833-17F3-4916-9F83-62B896CC476F}" type="presParOf" srcId="{18D8B934-C7C9-4AB6-90D3-1CBD742C587C}" destId="{123711C6-1494-4263-A625-05A14A2BAEDE}" srcOrd="28" destOrd="0" presId="urn:microsoft.com/office/officeart/2008/layout/LinedList"/>
    <dgm:cxn modelId="{97AA33BE-12FE-48D1-90DC-35AA71B53A06}" type="presParOf" srcId="{18D8B934-C7C9-4AB6-90D3-1CBD742C587C}" destId="{DB8C8878-2215-4C9D-9F69-BFA23166A0E8}" srcOrd="29" destOrd="0" presId="urn:microsoft.com/office/officeart/2008/layout/LinedList"/>
    <dgm:cxn modelId="{632C8A4D-2C4D-425A-A1FA-F52C8BE49C91}" type="presParOf" srcId="{DB8C8878-2215-4C9D-9F69-BFA23166A0E8}" destId="{F9C9A15B-FCCD-4052-B32A-8C1740E87695}" srcOrd="0" destOrd="0" presId="urn:microsoft.com/office/officeart/2008/layout/LinedList"/>
    <dgm:cxn modelId="{8005C89B-660A-4E45-AF08-075A00F101FF}" type="presParOf" srcId="{DB8C8878-2215-4C9D-9F69-BFA23166A0E8}" destId="{A532B044-2182-4831-A901-511742ED2700}" srcOrd="1" destOrd="0" presId="urn:microsoft.com/office/officeart/2008/layout/LinedList"/>
    <dgm:cxn modelId="{F984439C-F159-4F03-9BD8-119E0515D1E1}" type="presParOf" srcId="{18D8B934-C7C9-4AB6-90D3-1CBD742C587C}" destId="{5BC5CE27-CA9A-4447-AFCB-8EB2CAA62BD4}" srcOrd="30" destOrd="0" presId="urn:microsoft.com/office/officeart/2008/layout/LinedList"/>
    <dgm:cxn modelId="{7098D73E-234B-40A0-AA21-CA2710DE8B76}" type="presParOf" srcId="{18D8B934-C7C9-4AB6-90D3-1CBD742C587C}" destId="{7D360627-5198-4A4D-8BAB-33246D986049}" srcOrd="31" destOrd="0" presId="urn:microsoft.com/office/officeart/2008/layout/LinedList"/>
    <dgm:cxn modelId="{184ACC81-48CE-46ED-9DC6-53C0EEA8214F}" type="presParOf" srcId="{7D360627-5198-4A4D-8BAB-33246D986049}" destId="{B0C6E8B9-F196-4C08-BE71-A4E8540B7F64}" srcOrd="0" destOrd="0" presId="urn:microsoft.com/office/officeart/2008/layout/LinedList"/>
    <dgm:cxn modelId="{16B9D47C-3A4C-4A39-AF9B-B1A02A2882FF}" type="presParOf" srcId="{7D360627-5198-4A4D-8BAB-33246D986049}" destId="{C69B2987-23FA-4389-8A2A-4816B88AD8F1}" srcOrd="1" destOrd="0" presId="urn:microsoft.com/office/officeart/2008/layout/LinedList"/>
    <dgm:cxn modelId="{70D6B701-EE69-496B-87DD-BA548D824F6F}" type="presParOf" srcId="{18D8B934-C7C9-4AB6-90D3-1CBD742C587C}" destId="{3D4A4290-5467-4F3C-B30E-81223B11A6FB}" srcOrd="32" destOrd="0" presId="urn:microsoft.com/office/officeart/2008/layout/LinedList"/>
    <dgm:cxn modelId="{D67BAF50-AD4D-42B7-810E-020F768A2B91}" type="presParOf" srcId="{18D8B934-C7C9-4AB6-90D3-1CBD742C587C}" destId="{08EC540A-9C88-4CF2-BCCE-17BB3E183257}" srcOrd="33" destOrd="0" presId="urn:microsoft.com/office/officeart/2008/layout/LinedList"/>
    <dgm:cxn modelId="{A3BFABBD-C2C3-4623-B82F-81EEF31951A4}" type="presParOf" srcId="{08EC540A-9C88-4CF2-BCCE-17BB3E183257}" destId="{B2CD740F-BB00-4CC2-8E97-4FCB2970EA72}" srcOrd="0" destOrd="0" presId="urn:microsoft.com/office/officeart/2008/layout/LinedList"/>
    <dgm:cxn modelId="{882C5C8F-E1BC-4D9B-9EDE-0B8C087576BF}" type="presParOf" srcId="{08EC540A-9C88-4CF2-BCCE-17BB3E183257}" destId="{DFE598E8-D88D-4A2F-B18E-B6080F8E9E3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89C64E-5386-4999-8690-BB7356D09C0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C79BD2ED-7DC2-4A23-90ED-2B9296773397}">
      <dgm:prSet/>
      <dgm:spPr/>
      <dgm:t>
        <a:bodyPr/>
        <a:lstStyle/>
        <a:p>
          <a:r>
            <a:rPr lang="en-GB"/>
            <a:t>The Parent Programme mentioned by the School Counsellor.</a:t>
          </a:r>
          <a:endParaRPr lang="en-US"/>
        </a:p>
      </dgm:t>
    </dgm:pt>
    <dgm:pt modelId="{F4E124CB-514D-4A7B-ABD3-E21AE0400C9D}" type="parTrans" cxnId="{34476CFB-7565-4577-B973-1E2B0131E48D}">
      <dgm:prSet/>
      <dgm:spPr/>
      <dgm:t>
        <a:bodyPr/>
        <a:lstStyle/>
        <a:p>
          <a:endParaRPr lang="en-US"/>
        </a:p>
      </dgm:t>
    </dgm:pt>
    <dgm:pt modelId="{A4881C34-7F48-439D-9051-62E8618E122D}" type="sibTrans" cxnId="{34476CFB-7565-4577-B973-1E2B0131E48D}">
      <dgm:prSet/>
      <dgm:spPr/>
      <dgm:t>
        <a:bodyPr/>
        <a:lstStyle/>
        <a:p>
          <a:endParaRPr lang="en-US"/>
        </a:p>
      </dgm:t>
    </dgm:pt>
    <dgm:pt modelId="{36416968-D30B-4285-97EC-35AB57DB7BF0}">
      <dgm:prSet/>
      <dgm:spPr/>
      <dgm:t>
        <a:bodyPr/>
        <a:lstStyle/>
        <a:p>
          <a:r>
            <a:rPr lang="en-GB"/>
            <a:t>Science.</a:t>
          </a:r>
          <a:endParaRPr lang="en-US"/>
        </a:p>
      </dgm:t>
    </dgm:pt>
    <dgm:pt modelId="{427687A5-FA75-4C48-B28C-377780B6914F}" type="parTrans" cxnId="{F9BE477B-C624-4D0D-8E5A-4E5FD9FE79FE}">
      <dgm:prSet/>
      <dgm:spPr/>
      <dgm:t>
        <a:bodyPr/>
        <a:lstStyle/>
        <a:p>
          <a:endParaRPr lang="en-US"/>
        </a:p>
      </dgm:t>
    </dgm:pt>
    <dgm:pt modelId="{3C10A27D-B689-4E5D-BA94-4297EE4FAF93}" type="sibTrans" cxnId="{F9BE477B-C624-4D0D-8E5A-4E5FD9FE79FE}">
      <dgm:prSet/>
      <dgm:spPr/>
      <dgm:t>
        <a:bodyPr/>
        <a:lstStyle/>
        <a:p>
          <a:endParaRPr lang="en-US"/>
        </a:p>
      </dgm:t>
    </dgm:pt>
    <dgm:pt modelId="{C2FE2A2E-D701-4A22-AD01-830586A0D7A4}">
      <dgm:prSet/>
      <dgm:spPr/>
      <dgm:t>
        <a:bodyPr/>
        <a:lstStyle/>
        <a:p>
          <a:r>
            <a:rPr lang="en-GB"/>
            <a:t>I would be happy to attend more sessions regarding phonics and reading.</a:t>
          </a:r>
          <a:endParaRPr lang="en-US"/>
        </a:p>
      </dgm:t>
    </dgm:pt>
    <dgm:pt modelId="{CF460704-462E-4003-B0C3-709F3566D665}" type="parTrans" cxnId="{1F0B089F-0DE4-4FB8-BB42-0FC67B2A5543}">
      <dgm:prSet/>
      <dgm:spPr/>
      <dgm:t>
        <a:bodyPr/>
        <a:lstStyle/>
        <a:p>
          <a:endParaRPr lang="en-US"/>
        </a:p>
      </dgm:t>
    </dgm:pt>
    <dgm:pt modelId="{0A56C121-E83C-48B4-88E7-B43EA96A93DA}" type="sibTrans" cxnId="{1F0B089F-0DE4-4FB8-BB42-0FC67B2A5543}">
      <dgm:prSet/>
      <dgm:spPr/>
      <dgm:t>
        <a:bodyPr/>
        <a:lstStyle/>
        <a:p>
          <a:endParaRPr lang="en-US"/>
        </a:p>
      </dgm:t>
    </dgm:pt>
    <dgm:pt modelId="{16FBB3AD-4C09-4076-885B-394AF0FCBF9F}">
      <dgm:prSet/>
      <dgm:spPr/>
      <dgm:t>
        <a:bodyPr/>
        <a:lstStyle/>
        <a:p>
          <a:r>
            <a:rPr lang="en-GB"/>
            <a:t>More ways to help with homework, reading and spelling. </a:t>
          </a:r>
          <a:endParaRPr lang="en-US"/>
        </a:p>
      </dgm:t>
    </dgm:pt>
    <dgm:pt modelId="{2C0E96CE-40A5-4EBC-A1F5-05C7EE893BC9}" type="parTrans" cxnId="{5B5569AB-3AAF-4B28-B77B-61031F9A05A4}">
      <dgm:prSet/>
      <dgm:spPr/>
      <dgm:t>
        <a:bodyPr/>
        <a:lstStyle/>
        <a:p>
          <a:endParaRPr lang="en-US"/>
        </a:p>
      </dgm:t>
    </dgm:pt>
    <dgm:pt modelId="{3537F013-F230-4E5F-87CA-AB7CA76F2F8F}" type="sibTrans" cxnId="{5B5569AB-3AAF-4B28-B77B-61031F9A05A4}">
      <dgm:prSet/>
      <dgm:spPr/>
      <dgm:t>
        <a:bodyPr/>
        <a:lstStyle/>
        <a:p>
          <a:endParaRPr lang="en-US"/>
        </a:p>
      </dgm:t>
    </dgm:pt>
    <dgm:pt modelId="{D45EECD3-23B3-4D67-8985-2189F1317AF8}">
      <dgm:prSet/>
      <dgm:spPr/>
      <dgm:t>
        <a:bodyPr/>
        <a:lstStyle/>
        <a:p>
          <a:r>
            <a:rPr lang="en-GB"/>
            <a:t>Reading to help her stay focused.</a:t>
          </a:r>
          <a:endParaRPr lang="en-US"/>
        </a:p>
      </dgm:t>
    </dgm:pt>
    <dgm:pt modelId="{631139C3-24AB-4A50-9EAD-F549F8E1A741}" type="parTrans" cxnId="{9BD571E6-88B3-453F-8EB9-0931CC09A91E}">
      <dgm:prSet/>
      <dgm:spPr/>
      <dgm:t>
        <a:bodyPr/>
        <a:lstStyle/>
        <a:p>
          <a:endParaRPr lang="en-US"/>
        </a:p>
      </dgm:t>
    </dgm:pt>
    <dgm:pt modelId="{6AA55DB2-E2A1-4CE7-9D2D-81264F599710}" type="sibTrans" cxnId="{9BD571E6-88B3-453F-8EB9-0931CC09A91E}">
      <dgm:prSet/>
      <dgm:spPr/>
      <dgm:t>
        <a:bodyPr/>
        <a:lstStyle/>
        <a:p>
          <a:endParaRPr lang="en-US"/>
        </a:p>
      </dgm:t>
    </dgm:pt>
    <dgm:pt modelId="{A2AACDCC-1FF2-47F6-BECE-ABDAD52D11BD}">
      <dgm:prSet/>
      <dgm:spPr/>
      <dgm:t>
        <a:bodyPr/>
        <a:lstStyle/>
        <a:p>
          <a:r>
            <a:rPr lang="en-GB"/>
            <a:t>Whatever the children are learning in class during each half term. </a:t>
          </a:r>
          <a:endParaRPr lang="en-US"/>
        </a:p>
      </dgm:t>
    </dgm:pt>
    <dgm:pt modelId="{B4103F06-C814-4D7C-974C-FD2151BC250F}" type="parTrans" cxnId="{834DB8BB-65EE-45AB-9689-F892D605203B}">
      <dgm:prSet/>
      <dgm:spPr/>
      <dgm:t>
        <a:bodyPr/>
        <a:lstStyle/>
        <a:p>
          <a:endParaRPr lang="en-US"/>
        </a:p>
      </dgm:t>
    </dgm:pt>
    <dgm:pt modelId="{4E4828C9-8026-4C32-B3D1-3F6E88984C79}" type="sibTrans" cxnId="{834DB8BB-65EE-45AB-9689-F892D605203B}">
      <dgm:prSet/>
      <dgm:spPr/>
      <dgm:t>
        <a:bodyPr/>
        <a:lstStyle/>
        <a:p>
          <a:endParaRPr lang="en-US"/>
        </a:p>
      </dgm:t>
    </dgm:pt>
    <dgm:pt modelId="{A682FA44-F13F-467D-A7EC-7FEC6F80A90B}">
      <dgm:prSet/>
      <dgm:spPr/>
      <dgm:t>
        <a:bodyPr/>
        <a:lstStyle/>
        <a:p>
          <a:r>
            <a:rPr lang="en-GB"/>
            <a:t>Maths.</a:t>
          </a:r>
          <a:endParaRPr lang="en-US"/>
        </a:p>
      </dgm:t>
    </dgm:pt>
    <dgm:pt modelId="{3CDD60B4-B0AE-4CC0-B004-F5B3BA5327CF}" type="parTrans" cxnId="{7607EC96-1187-4E4F-B573-2D0B2519D6EF}">
      <dgm:prSet/>
      <dgm:spPr/>
      <dgm:t>
        <a:bodyPr/>
        <a:lstStyle/>
        <a:p>
          <a:endParaRPr lang="en-US"/>
        </a:p>
      </dgm:t>
    </dgm:pt>
    <dgm:pt modelId="{518B3D27-30F0-48FA-B3DD-BD9CB710025D}" type="sibTrans" cxnId="{7607EC96-1187-4E4F-B573-2D0B2519D6EF}">
      <dgm:prSet/>
      <dgm:spPr/>
      <dgm:t>
        <a:bodyPr/>
        <a:lstStyle/>
        <a:p>
          <a:endParaRPr lang="en-US"/>
        </a:p>
      </dgm:t>
    </dgm:pt>
    <dgm:pt modelId="{940D9E89-6F9C-43D3-BE68-148BD62DEFA2}">
      <dgm:prSet/>
      <dgm:spPr/>
      <dgm:t>
        <a:bodyPr/>
        <a:lstStyle/>
        <a:p>
          <a:r>
            <a:rPr lang="en-GB"/>
            <a:t>Anything that they are learning about.</a:t>
          </a:r>
          <a:endParaRPr lang="en-US"/>
        </a:p>
      </dgm:t>
    </dgm:pt>
    <dgm:pt modelId="{54D58476-3229-497B-9D03-611FE96C3B4D}" type="parTrans" cxnId="{71CC67DD-1546-47FE-A84E-CC8BE0D15F8F}">
      <dgm:prSet/>
      <dgm:spPr/>
      <dgm:t>
        <a:bodyPr/>
        <a:lstStyle/>
        <a:p>
          <a:endParaRPr lang="en-US"/>
        </a:p>
      </dgm:t>
    </dgm:pt>
    <dgm:pt modelId="{C01C17BD-5038-4C4F-8D8F-3080FEE08473}" type="sibTrans" cxnId="{71CC67DD-1546-47FE-A84E-CC8BE0D15F8F}">
      <dgm:prSet/>
      <dgm:spPr/>
      <dgm:t>
        <a:bodyPr/>
        <a:lstStyle/>
        <a:p>
          <a:endParaRPr lang="en-US"/>
        </a:p>
      </dgm:t>
    </dgm:pt>
    <dgm:pt modelId="{7CEAEF3B-ADFC-41A8-8D98-D7CF3B45C4F9}">
      <dgm:prSet/>
      <dgm:spPr/>
      <dgm:t>
        <a:bodyPr/>
        <a:lstStyle/>
        <a:p>
          <a:r>
            <a:rPr lang="en-GB"/>
            <a:t>Behaviour counselling/Parenting programme.</a:t>
          </a:r>
          <a:endParaRPr lang="en-US"/>
        </a:p>
      </dgm:t>
    </dgm:pt>
    <dgm:pt modelId="{C14A8FD6-C8FC-414B-8BD8-98A510CEAC27}" type="parTrans" cxnId="{50960FA2-511D-45E8-8BF2-820F8E0F3B47}">
      <dgm:prSet/>
      <dgm:spPr/>
      <dgm:t>
        <a:bodyPr/>
        <a:lstStyle/>
        <a:p>
          <a:endParaRPr lang="en-US"/>
        </a:p>
      </dgm:t>
    </dgm:pt>
    <dgm:pt modelId="{306C52C2-09D1-4BD4-BD03-E84DDBC1D695}" type="sibTrans" cxnId="{50960FA2-511D-45E8-8BF2-820F8E0F3B47}">
      <dgm:prSet/>
      <dgm:spPr/>
      <dgm:t>
        <a:bodyPr/>
        <a:lstStyle/>
        <a:p>
          <a:endParaRPr lang="en-US"/>
        </a:p>
      </dgm:t>
    </dgm:pt>
    <dgm:pt modelId="{A847DE14-50FA-490C-84BE-DC3FA85E9DD8}">
      <dgm:prSet/>
      <dgm:spPr/>
      <dgm:t>
        <a:bodyPr/>
        <a:lstStyle/>
        <a:p>
          <a:r>
            <a:rPr lang="en-GB"/>
            <a:t>Supporting with English and writing</a:t>
          </a:r>
          <a:endParaRPr lang="en-US"/>
        </a:p>
      </dgm:t>
    </dgm:pt>
    <dgm:pt modelId="{2D647F6B-6F19-4506-BB34-F84CD3FE60BC}" type="parTrans" cxnId="{0B00C151-DE49-4CB0-84AC-E609E1071DBF}">
      <dgm:prSet/>
      <dgm:spPr/>
      <dgm:t>
        <a:bodyPr/>
        <a:lstStyle/>
        <a:p>
          <a:endParaRPr lang="en-US"/>
        </a:p>
      </dgm:t>
    </dgm:pt>
    <dgm:pt modelId="{44021D96-47E7-4A22-9BA4-9182D06194DE}" type="sibTrans" cxnId="{0B00C151-DE49-4CB0-84AC-E609E1071DBF}">
      <dgm:prSet/>
      <dgm:spPr/>
      <dgm:t>
        <a:bodyPr/>
        <a:lstStyle/>
        <a:p>
          <a:endParaRPr lang="en-US"/>
        </a:p>
      </dgm:t>
    </dgm:pt>
    <dgm:pt modelId="{EE098289-5A52-410E-B6C4-9F1DACE5406F}">
      <dgm:prSet/>
      <dgm:spPr/>
      <dgm:t>
        <a:bodyPr/>
        <a:lstStyle/>
        <a:p>
          <a:r>
            <a:rPr lang="en-GB"/>
            <a:t>Teaching methods in other subjects to follow at home. </a:t>
          </a:r>
          <a:endParaRPr lang="en-US"/>
        </a:p>
      </dgm:t>
    </dgm:pt>
    <dgm:pt modelId="{E9357099-2140-4FFC-91D0-D7A7C039FE32}" type="parTrans" cxnId="{AD89CC0D-2245-42F0-8C0B-57E7D007FCCB}">
      <dgm:prSet/>
      <dgm:spPr/>
      <dgm:t>
        <a:bodyPr/>
        <a:lstStyle/>
        <a:p>
          <a:endParaRPr lang="en-US"/>
        </a:p>
      </dgm:t>
    </dgm:pt>
    <dgm:pt modelId="{CFA2509A-F83C-4EA6-97C5-153C4F2645DD}" type="sibTrans" cxnId="{AD89CC0D-2245-42F0-8C0B-57E7D007FCCB}">
      <dgm:prSet/>
      <dgm:spPr/>
      <dgm:t>
        <a:bodyPr/>
        <a:lstStyle/>
        <a:p>
          <a:endParaRPr lang="en-US"/>
        </a:p>
      </dgm:t>
    </dgm:pt>
    <dgm:pt modelId="{37905370-D2F7-42F7-803D-FBE385AFD73F}">
      <dgm:prSet/>
      <dgm:spPr/>
      <dgm:t>
        <a:bodyPr/>
        <a:lstStyle/>
        <a:p>
          <a:r>
            <a:rPr lang="en-GB"/>
            <a:t>Different subject.</a:t>
          </a:r>
          <a:endParaRPr lang="en-US"/>
        </a:p>
      </dgm:t>
    </dgm:pt>
    <dgm:pt modelId="{DAACB076-ADDA-4033-8577-716AF2D0E45E}" type="parTrans" cxnId="{38826D34-7BBE-4F82-B716-E5B8029138E6}">
      <dgm:prSet/>
      <dgm:spPr/>
      <dgm:t>
        <a:bodyPr/>
        <a:lstStyle/>
        <a:p>
          <a:endParaRPr lang="en-US"/>
        </a:p>
      </dgm:t>
    </dgm:pt>
    <dgm:pt modelId="{DAAF4475-F8A3-4B0E-B79E-6165E664BD7D}" type="sibTrans" cxnId="{38826D34-7BBE-4F82-B716-E5B8029138E6}">
      <dgm:prSet/>
      <dgm:spPr/>
      <dgm:t>
        <a:bodyPr/>
        <a:lstStyle/>
        <a:p>
          <a:endParaRPr lang="en-US"/>
        </a:p>
      </dgm:t>
    </dgm:pt>
    <dgm:pt modelId="{5E97771C-FC3A-4D10-9B2B-44C1760A20F7}">
      <dgm:prSet/>
      <dgm:spPr/>
      <dgm:t>
        <a:bodyPr/>
        <a:lstStyle/>
        <a:p>
          <a:r>
            <a:rPr lang="en-GB"/>
            <a:t>Spellings and English.</a:t>
          </a:r>
          <a:endParaRPr lang="en-US"/>
        </a:p>
      </dgm:t>
    </dgm:pt>
    <dgm:pt modelId="{3A3ADE62-C266-4444-B653-FEF3DD32A939}" type="parTrans" cxnId="{922C1B8D-2F6E-4B79-9E03-0191BF619AF9}">
      <dgm:prSet/>
      <dgm:spPr/>
      <dgm:t>
        <a:bodyPr/>
        <a:lstStyle/>
        <a:p>
          <a:endParaRPr lang="en-US"/>
        </a:p>
      </dgm:t>
    </dgm:pt>
    <dgm:pt modelId="{D8F10362-49F7-4368-ADA3-59E074CADB51}" type="sibTrans" cxnId="{922C1B8D-2F6E-4B79-9E03-0191BF619AF9}">
      <dgm:prSet/>
      <dgm:spPr/>
      <dgm:t>
        <a:bodyPr/>
        <a:lstStyle/>
        <a:p>
          <a:endParaRPr lang="en-US"/>
        </a:p>
      </dgm:t>
    </dgm:pt>
    <dgm:pt modelId="{EEAC80C8-B465-4C3F-B979-D69681A52692}">
      <dgm:prSet/>
      <dgm:spPr/>
      <dgm:t>
        <a:bodyPr/>
        <a:lstStyle/>
        <a:p>
          <a:r>
            <a:rPr lang="en-GB"/>
            <a:t>School counselling sessions for children and parents.</a:t>
          </a:r>
          <a:endParaRPr lang="en-US"/>
        </a:p>
      </dgm:t>
    </dgm:pt>
    <dgm:pt modelId="{602186A1-1ECF-4DAC-AEC4-10576F9CF07A}" type="parTrans" cxnId="{F4D599BB-50A8-4B97-974E-484D3D30946A}">
      <dgm:prSet/>
      <dgm:spPr/>
      <dgm:t>
        <a:bodyPr/>
        <a:lstStyle/>
        <a:p>
          <a:endParaRPr lang="en-US"/>
        </a:p>
      </dgm:t>
    </dgm:pt>
    <dgm:pt modelId="{84924115-C6F5-4002-8EB6-631578CA1573}" type="sibTrans" cxnId="{F4D599BB-50A8-4B97-974E-484D3D30946A}">
      <dgm:prSet/>
      <dgm:spPr/>
      <dgm:t>
        <a:bodyPr/>
        <a:lstStyle/>
        <a:p>
          <a:endParaRPr lang="en-US"/>
        </a:p>
      </dgm:t>
    </dgm:pt>
    <dgm:pt modelId="{92BC8953-8642-4909-8B8A-6BF24A6411F1}">
      <dgm:prSet/>
      <dgm:spPr/>
      <dgm:t>
        <a:bodyPr/>
        <a:lstStyle/>
        <a:p>
          <a:r>
            <a:rPr lang="en-GB"/>
            <a:t>Would be interested in learning more about Year 6 transition etc as discussed at the end.</a:t>
          </a:r>
          <a:endParaRPr lang="en-US"/>
        </a:p>
      </dgm:t>
    </dgm:pt>
    <dgm:pt modelId="{0B95EDBF-3761-4618-B3F7-221D4E0493FC}" type="parTrans" cxnId="{B6212901-CD26-4210-9D94-BC5627C8A211}">
      <dgm:prSet/>
      <dgm:spPr/>
      <dgm:t>
        <a:bodyPr/>
        <a:lstStyle/>
        <a:p>
          <a:endParaRPr lang="en-US"/>
        </a:p>
      </dgm:t>
    </dgm:pt>
    <dgm:pt modelId="{43C057C6-86AA-49B9-BCC2-E0141AFFBAEE}" type="sibTrans" cxnId="{B6212901-CD26-4210-9D94-BC5627C8A211}">
      <dgm:prSet/>
      <dgm:spPr/>
      <dgm:t>
        <a:bodyPr/>
        <a:lstStyle/>
        <a:p>
          <a:endParaRPr lang="en-US"/>
        </a:p>
      </dgm:t>
    </dgm:pt>
    <dgm:pt modelId="{E0D43B6C-D667-4BBA-ABB8-5087F0691034}">
      <dgm:prSet/>
      <dgm:spPr/>
      <dgm:t>
        <a:bodyPr/>
        <a:lstStyle/>
        <a:p>
          <a:r>
            <a:rPr lang="en-GB"/>
            <a:t>Counsellor talks and English. </a:t>
          </a:r>
          <a:endParaRPr lang="en-US"/>
        </a:p>
      </dgm:t>
    </dgm:pt>
    <dgm:pt modelId="{002C812C-36F1-497B-AB64-E61A7F53E722}" type="parTrans" cxnId="{E8B4D95E-7854-4B44-B225-9E2E685A74D7}">
      <dgm:prSet/>
      <dgm:spPr/>
      <dgm:t>
        <a:bodyPr/>
        <a:lstStyle/>
        <a:p>
          <a:endParaRPr lang="en-US"/>
        </a:p>
      </dgm:t>
    </dgm:pt>
    <dgm:pt modelId="{3FF674DD-1E57-4236-8CD6-3E43DBB4AE39}" type="sibTrans" cxnId="{E8B4D95E-7854-4B44-B225-9E2E685A74D7}">
      <dgm:prSet/>
      <dgm:spPr/>
      <dgm:t>
        <a:bodyPr/>
        <a:lstStyle/>
        <a:p>
          <a:endParaRPr lang="en-US"/>
        </a:p>
      </dgm:t>
    </dgm:pt>
    <dgm:pt modelId="{8A79B475-76ED-4F6E-BB1E-FE2B1E3A9FDD}">
      <dgm:prSet/>
      <dgm:spPr/>
      <dgm:t>
        <a:bodyPr/>
        <a:lstStyle/>
        <a:p>
          <a:r>
            <a:rPr lang="en-GB"/>
            <a:t>Overview of year 4 programme across all the subjects</a:t>
          </a:r>
          <a:endParaRPr lang="en-US"/>
        </a:p>
      </dgm:t>
    </dgm:pt>
    <dgm:pt modelId="{07FCA5B8-C6C5-4EB7-AA44-0D7BD2A470A4}" type="parTrans" cxnId="{D58905E4-058F-4207-84ED-94E5490C71F1}">
      <dgm:prSet/>
      <dgm:spPr/>
      <dgm:t>
        <a:bodyPr/>
        <a:lstStyle/>
        <a:p>
          <a:endParaRPr lang="en-US"/>
        </a:p>
      </dgm:t>
    </dgm:pt>
    <dgm:pt modelId="{B83144FB-BF8F-4179-8515-1FBE9F0195FC}" type="sibTrans" cxnId="{D58905E4-058F-4207-84ED-94E5490C71F1}">
      <dgm:prSet/>
      <dgm:spPr/>
      <dgm:t>
        <a:bodyPr/>
        <a:lstStyle/>
        <a:p>
          <a:endParaRPr lang="en-US"/>
        </a:p>
      </dgm:t>
    </dgm:pt>
    <dgm:pt modelId="{7D6D1B30-5F78-4375-A3DB-0F0F4A459321}" type="pres">
      <dgm:prSet presAssocID="{B889C64E-5386-4999-8690-BB7356D09C01}" presName="vert0" presStyleCnt="0">
        <dgm:presLayoutVars>
          <dgm:dir/>
          <dgm:animOne val="branch"/>
          <dgm:animLvl val="lvl"/>
        </dgm:presLayoutVars>
      </dgm:prSet>
      <dgm:spPr/>
    </dgm:pt>
    <dgm:pt modelId="{7CD46D8B-4D57-4D44-8583-E67D3F5D46DF}" type="pres">
      <dgm:prSet presAssocID="{C79BD2ED-7DC2-4A23-90ED-2B9296773397}" presName="thickLine" presStyleLbl="alignNode1" presStyleIdx="0" presStyleCnt="17"/>
      <dgm:spPr/>
    </dgm:pt>
    <dgm:pt modelId="{AD19C576-E404-4959-B45F-5BE42B80797A}" type="pres">
      <dgm:prSet presAssocID="{C79BD2ED-7DC2-4A23-90ED-2B9296773397}" presName="horz1" presStyleCnt="0"/>
      <dgm:spPr/>
    </dgm:pt>
    <dgm:pt modelId="{81E21ED7-F500-4D09-B8B7-11FB6F44CE96}" type="pres">
      <dgm:prSet presAssocID="{C79BD2ED-7DC2-4A23-90ED-2B9296773397}" presName="tx1" presStyleLbl="revTx" presStyleIdx="0" presStyleCnt="17"/>
      <dgm:spPr/>
    </dgm:pt>
    <dgm:pt modelId="{31053382-703A-446D-9893-8B1DDF66BEB1}" type="pres">
      <dgm:prSet presAssocID="{C79BD2ED-7DC2-4A23-90ED-2B9296773397}" presName="vert1" presStyleCnt="0"/>
      <dgm:spPr/>
    </dgm:pt>
    <dgm:pt modelId="{57555AA1-1F8E-4DA8-82CA-C05D80B94827}" type="pres">
      <dgm:prSet presAssocID="{36416968-D30B-4285-97EC-35AB57DB7BF0}" presName="thickLine" presStyleLbl="alignNode1" presStyleIdx="1" presStyleCnt="17"/>
      <dgm:spPr/>
    </dgm:pt>
    <dgm:pt modelId="{2CB08786-563B-4A1B-954A-0367C4C5D433}" type="pres">
      <dgm:prSet presAssocID="{36416968-D30B-4285-97EC-35AB57DB7BF0}" presName="horz1" presStyleCnt="0"/>
      <dgm:spPr/>
    </dgm:pt>
    <dgm:pt modelId="{EDE4B02C-9FD6-464C-A157-8CE29F165969}" type="pres">
      <dgm:prSet presAssocID="{36416968-D30B-4285-97EC-35AB57DB7BF0}" presName="tx1" presStyleLbl="revTx" presStyleIdx="1" presStyleCnt="17"/>
      <dgm:spPr/>
    </dgm:pt>
    <dgm:pt modelId="{B1F34FCB-A6F2-4AF8-A9B0-64A21D889B5A}" type="pres">
      <dgm:prSet presAssocID="{36416968-D30B-4285-97EC-35AB57DB7BF0}" presName="vert1" presStyleCnt="0"/>
      <dgm:spPr/>
    </dgm:pt>
    <dgm:pt modelId="{AD7E297C-7133-4D40-9A7C-31AE1F72BB0D}" type="pres">
      <dgm:prSet presAssocID="{C2FE2A2E-D701-4A22-AD01-830586A0D7A4}" presName="thickLine" presStyleLbl="alignNode1" presStyleIdx="2" presStyleCnt="17"/>
      <dgm:spPr/>
    </dgm:pt>
    <dgm:pt modelId="{7C9950B2-FB44-4199-98DF-7D5300DF16E8}" type="pres">
      <dgm:prSet presAssocID="{C2FE2A2E-D701-4A22-AD01-830586A0D7A4}" presName="horz1" presStyleCnt="0"/>
      <dgm:spPr/>
    </dgm:pt>
    <dgm:pt modelId="{8C0C4438-0E6B-44E8-87AB-1BEB3CB5E324}" type="pres">
      <dgm:prSet presAssocID="{C2FE2A2E-D701-4A22-AD01-830586A0D7A4}" presName="tx1" presStyleLbl="revTx" presStyleIdx="2" presStyleCnt="17"/>
      <dgm:spPr/>
    </dgm:pt>
    <dgm:pt modelId="{09B5D5E7-2182-4228-BB13-129CEB0E716A}" type="pres">
      <dgm:prSet presAssocID="{C2FE2A2E-D701-4A22-AD01-830586A0D7A4}" presName="vert1" presStyleCnt="0"/>
      <dgm:spPr/>
    </dgm:pt>
    <dgm:pt modelId="{6F577D06-F684-48A3-8970-96C027870E14}" type="pres">
      <dgm:prSet presAssocID="{16FBB3AD-4C09-4076-885B-394AF0FCBF9F}" presName="thickLine" presStyleLbl="alignNode1" presStyleIdx="3" presStyleCnt="17"/>
      <dgm:spPr/>
    </dgm:pt>
    <dgm:pt modelId="{EECA50B2-DD03-4E72-9B04-C341238EB55D}" type="pres">
      <dgm:prSet presAssocID="{16FBB3AD-4C09-4076-885B-394AF0FCBF9F}" presName="horz1" presStyleCnt="0"/>
      <dgm:spPr/>
    </dgm:pt>
    <dgm:pt modelId="{4733C747-4BA5-4825-9941-C1C4726059C1}" type="pres">
      <dgm:prSet presAssocID="{16FBB3AD-4C09-4076-885B-394AF0FCBF9F}" presName="tx1" presStyleLbl="revTx" presStyleIdx="3" presStyleCnt="17"/>
      <dgm:spPr/>
    </dgm:pt>
    <dgm:pt modelId="{779CEA32-051D-4D58-B772-89C02CD81F1D}" type="pres">
      <dgm:prSet presAssocID="{16FBB3AD-4C09-4076-885B-394AF0FCBF9F}" presName="vert1" presStyleCnt="0"/>
      <dgm:spPr/>
    </dgm:pt>
    <dgm:pt modelId="{8C951AEF-8F83-47FC-9D23-D6B35D7753DB}" type="pres">
      <dgm:prSet presAssocID="{D45EECD3-23B3-4D67-8985-2189F1317AF8}" presName="thickLine" presStyleLbl="alignNode1" presStyleIdx="4" presStyleCnt="17"/>
      <dgm:spPr/>
    </dgm:pt>
    <dgm:pt modelId="{AD6F7040-B86F-4D8F-AA37-A44928E6DDF9}" type="pres">
      <dgm:prSet presAssocID="{D45EECD3-23B3-4D67-8985-2189F1317AF8}" presName="horz1" presStyleCnt="0"/>
      <dgm:spPr/>
    </dgm:pt>
    <dgm:pt modelId="{4CB404EB-9280-4055-AD9A-266706D73B4F}" type="pres">
      <dgm:prSet presAssocID="{D45EECD3-23B3-4D67-8985-2189F1317AF8}" presName="tx1" presStyleLbl="revTx" presStyleIdx="4" presStyleCnt="17"/>
      <dgm:spPr/>
    </dgm:pt>
    <dgm:pt modelId="{1B03CFC4-C358-46D1-AAA1-D415513A3DD5}" type="pres">
      <dgm:prSet presAssocID="{D45EECD3-23B3-4D67-8985-2189F1317AF8}" presName="vert1" presStyleCnt="0"/>
      <dgm:spPr/>
    </dgm:pt>
    <dgm:pt modelId="{B898AC70-F831-4ABE-882B-4A192FCC72EE}" type="pres">
      <dgm:prSet presAssocID="{A2AACDCC-1FF2-47F6-BECE-ABDAD52D11BD}" presName="thickLine" presStyleLbl="alignNode1" presStyleIdx="5" presStyleCnt="17"/>
      <dgm:spPr/>
    </dgm:pt>
    <dgm:pt modelId="{5921FE07-4916-4B38-BB52-B164866D2DDD}" type="pres">
      <dgm:prSet presAssocID="{A2AACDCC-1FF2-47F6-BECE-ABDAD52D11BD}" presName="horz1" presStyleCnt="0"/>
      <dgm:spPr/>
    </dgm:pt>
    <dgm:pt modelId="{EB4E37EC-E751-4C1E-8B94-F3ACEB660756}" type="pres">
      <dgm:prSet presAssocID="{A2AACDCC-1FF2-47F6-BECE-ABDAD52D11BD}" presName="tx1" presStyleLbl="revTx" presStyleIdx="5" presStyleCnt="17"/>
      <dgm:spPr/>
    </dgm:pt>
    <dgm:pt modelId="{537067F7-9D6A-4F5C-B6D0-22C4D6586B31}" type="pres">
      <dgm:prSet presAssocID="{A2AACDCC-1FF2-47F6-BECE-ABDAD52D11BD}" presName="vert1" presStyleCnt="0"/>
      <dgm:spPr/>
    </dgm:pt>
    <dgm:pt modelId="{701944CC-3C9B-4D0C-8196-38DA04FE96CF}" type="pres">
      <dgm:prSet presAssocID="{A682FA44-F13F-467D-A7EC-7FEC6F80A90B}" presName="thickLine" presStyleLbl="alignNode1" presStyleIdx="6" presStyleCnt="17"/>
      <dgm:spPr/>
    </dgm:pt>
    <dgm:pt modelId="{2CF5359D-578F-4707-99DF-59C0A342553F}" type="pres">
      <dgm:prSet presAssocID="{A682FA44-F13F-467D-A7EC-7FEC6F80A90B}" presName="horz1" presStyleCnt="0"/>
      <dgm:spPr/>
    </dgm:pt>
    <dgm:pt modelId="{4FABBE2E-87F9-455A-9F0E-9C95C56256B5}" type="pres">
      <dgm:prSet presAssocID="{A682FA44-F13F-467D-A7EC-7FEC6F80A90B}" presName="tx1" presStyleLbl="revTx" presStyleIdx="6" presStyleCnt="17"/>
      <dgm:spPr/>
    </dgm:pt>
    <dgm:pt modelId="{83C6B2F3-6DD3-4991-94A2-388DD5E7E9F1}" type="pres">
      <dgm:prSet presAssocID="{A682FA44-F13F-467D-A7EC-7FEC6F80A90B}" presName="vert1" presStyleCnt="0"/>
      <dgm:spPr/>
    </dgm:pt>
    <dgm:pt modelId="{1D79FA0E-FDF4-4DEC-ACAE-B6F08FC04E23}" type="pres">
      <dgm:prSet presAssocID="{940D9E89-6F9C-43D3-BE68-148BD62DEFA2}" presName="thickLine" presStyleLbl="alignNode1" presStyleIdx="7" presStyleCnt="17"/>
      <dgm:spPr/>
    </dgm:pt>
    <dgm:pt modelId="{8A4E05EF-6236-439D-8C42-A2C1574C402F}" type="pres">
      <dgm:prSet presAssocID="{940D9E89-6F9C-43D3-BE68-148BD62DEFA2}" presName="horz1" presStyleCnt="0"/>
      <dgm:spPr/>
    </dgm:pt>
    <dgm:pt modelId="{964B4719-6831-4775-A986-F6D0A9ACBBDA}" type="pres">
      <dgm:prSet presAssocID="{940D9E89-6F9C-43D3-BE68-148BD62DEFA2}" presName="tx1" presStyleLbl="revTx" presStyleIdx="7" presStyleCnt="17"/>
      <dgm:spPr/>
    </dgm:pt>
    <dgm:pt modelId="{0A1211A6-6687-44EA-BF52-0521793D999F}" type="pres">
      <dgm:prSet presAssocID="{940D9E89-6F9C-43D3-BE68-148BD62DEFA2}" presName="vert1" presStyleCnt="0"/>
      <dgm:spPr/>
    </dgm:pt>
    <dgm:pt modelId="{4D212C99-4217-474E-92FC-A9B7DC7EA43E}" type="pres">
      <dgm:prSet presAssocID="{7CEAEF3B-ADFC-41A8-8D98-D7CF3B45C4F9}" presName="thickLine" presStyleLbl="alignNode1" presStyleIdx="8" presStyleCnt="17"/>
      <dgm:spPr/>
    </dgm:pt>
    <dgm:pt modelId="{2826D637-EDF1-45EB-BE99-93E163C31EAE}" type="pres">
      <dgm:prSet presAssocID="{7CEAEF3B-ADFC-41A8-8D98-D7CF3B45C4F9}" presName="horz1" presStyleCnt="0"/>
      <dgm:spPr/>
    </dgm:pt>
    <dgm:pt modelId="{56C80842-9DF0-46C4-A629-F8068D5BA5D3}" type="pres">
      <dgm:prSet presAssocID="{7CEAEF3B-ADFC-41A8-8D98-D7CF3B45C4F9}" presName="tx1" presStyleLbl="revTx" presStyleIdx="8" presStyleCnt="17"/>
      <dgm:spPr/>
    </dgm:pt>
    <dgm:pt modelId="{EDE99BFD-7237-4B03-936D-13F0166EFD8D}" type="pres">
      <dgm:prSet presAssocID="{7CEAEF3B-ADFC-41A8-8D98-D7CF3B45C4F9}" presName="vert1" presStyleCnt="0"/>
      <dgm:spPr/>
    </dgm:pt>
    <dgm:pt modelId="{8F4905E5-FFFF-43F7-A8F6-192371DB185F}" type="pres">
      <dgm:prSet presAssocID="{A847DE14-50FA-490C-84BE-DC3FA85E9DD8}" presName="thickLine" presStyleLbl="alignNode1" presStyleIdx="9" presStyleCnt="17"/>
      <dgm:spPr/>
    </dgm:pt>
    <dgm:pt modelId="{92993BBB-BA82-4E9C-9228-6BA1570A128F}" type="pres">
      <dgm:prSet presAssocID="{A847DE14-50FA-490C-84BE-DC3FA85E9DD8}" presName="horz1" presStyleCnt="0"/>
      <dgm:spPr/>
    </dgm:pt>
    <dgm:pt modelId="{77CD7FB4-FE77-432E-9E75-DEB4A912AA21}" type="pres">
      <dgm:prSet presAssocID="{A847DE14-50FA-490C-84BE-DC3FA85E9DD8}" presName="tx1" presStyleLbl="revTx" presStyleIdx="9" presStyleCnt="17"/>
      <dgm:spPr/>
    </dgm:pt>
    <dgm:pt modelId="{946DFEB8-CCB1-4CF7-A567-ACED76035351}" type="pres">
      <dgm:prSet presAssocID="{A847DE14-50FA-490C-84BE-DC3FA85E9DD8}" presName="vert1" presStyleCnt="0"/>
      <dgm:spPr/>
    </dgm:pt>
    <dgm:pt modelId="{09827B13-2617-4A34-B3C5-036D2D7FEE0C}" type="pres">
      <dgm:prSet presAssocID="{EE098289-5A52-410E-B6C4-9F1DACE5406F}" presName="thickLine" presStyleLbl="alignNode1" presStyleIdx="10" presStyleCnt="17"/>
      <dgm:spPr/>
    </dgm:pt>
    <dgm:pt modelId="{620A9B16-5EF6-433A-BBDC-F09ED8A6C4E3}" type="pres">
      <dgm:prSet presAssocID="{EE098289-5A52-410E-B6C4-9F1DACE5406F}" presName="horz1" presStyleCnt="0"/>
      <dgm:spPr/>
    </dgm:pt>
    <dgm:pt modelId="{8A63188F-FDCF-4DBC-B671-0EDE9F988602}" type="pres">
      <dgm:prSet presAssocID="{EE098289-5A52-410E-B6C4-9F1DACE5406F}" presName="tx1" presStyleLbl="revTx" presStyleIdx="10" presStyleCnt="17"/>
      <dgm:spPr/>
    </dgm:pt>
    <dgm:pt modelId="{98CE8764-AC07-4805-8E71-5B703B624B36}" type="pres">
      <dgm:prSet presAssocID="{EE098289-5A52-410E-B6C4-9F1DACE5406F}" presName="vert1" presStyleCnt="0"/>
      <dgm:spPr/>
    </dgm:pt>
    <dgm:pt modelId="{5123D74F-1DB3-4C15-ADF4-092B403A2D5E}" type="pres">
      <dgm:prSet presAssocID="{37905370-D2F7-42F7-803D-FBE385AFD73F}" presName="thickLine" presStyleLbl="alignNode1" presStyleIdx="11" presStyleCnt="17"/>
      <dgm:spPr/>
    </dgm:pt>
    <dgm:pt modelId="{43B4B259-FA89-4C12-8616-26ABC71BAF55}" type="pres">
      <dgm:prSet presAssocID="{37905370-D2F7-42F7-803D-FBE385AFD73F}" presName="horz1" presStyleCnt="0"/>
      <dgm:spPr/>
    </dgm:pt>
    <dgm:pt modelId="{A1E3457E-2D86-4323-B083-A7F00AC4CDEB}" type="pres">
      <dgm:prSet presAssocID="{37905370-D2F7-42F7-803D-FBE385AFD73F}" presName="tx1" presStyleLbl="revTx" presStyleIdx="11" presStyleCnt="17"/>
      <dgm:spPr/>
    </dgm:pt>
    <dgm:pt modelId="{77AB46E5-12D6-497E-A8B2-0C7677631A06}" type="pres">
      <dgm:prSet presAssocID="{37905370-D2F7-42F7-803D-FBE385AFD73F}" presName="vert1" presStyleCnt="0"/>
      <dgm:spPr/>
    </dgm:pt>
    <dgm:pt modelId="{DF6ECE2B-5EC6-4542-A533-927B255351E2}" type="pres">
      <dgm:prSet presAssocID="{5E97771C-FC3A-4D10-9B2B-44C1760A20F7}" presName="thickLine" presStyleLbl="alignNode1" presStyleIdx="12" presStyleCnt="17"/>
      <dgm:spPr/>
    </dgm:pt>
    <dgm:pt modelId="{283FBCB5-54E6-470F-A7A1-814006788DEF}" type="pres">
      <dgm:prSet presAssocID="{5E97771C-FC3A-4D10-9B2B-44C1760A20F7}" presName="horz1" presStyleCnt="0"/>
      <dgm:spPr/>
    </dgm:pt>
    <dgm:pt modelId="{7CEA545E-0EF6-4EEA-9FC0-69CB24B8DFF7}" type="pres">
      <dgm:prSet presAssocID="{5E97771C-FC3A-4D10-9B2B-44C1760A20F7}" presName="tx1" presStyleLbl="revTx" presStyleIdx="12" presStyleCnt="17"/>
      <dgm:spPr/>
    </dgm:pt>
    <dgm:pt modelId="{3118B022-0F22-41F5-9429-DC31735684BB}" type="pres">
      <dgm:prSet presAssocID="{5E97771C-FC3A-4D10-9B2B-44C1760A20F7}" presName="vert1" presStyleCnt="0"/>
      <dgm:spPr/>
    </dgm:pt>
    <dgm:pt modelId="{B04EF50F-8231-4850-9822-1D73A291AACA}" type="pres">
      <dgm:prSet presAssocID="{EEAC80C8-B465-4C3F-B979-D69681A52692}" presName="thickLine" presStyleLbl="alignNode1" presStyleIdx="13" presStyleCnt="17"/>
      <dgm:spPr/>
    </dgm:pt>
    <dgm:pt modelId="{8B958AB6-4C4A-497E-ABD9-0BE3E95B40B4}" type="pres">
      <dgm:prSet presAssocID="{EEAC80C8-B465-4C3F-B979-D69681A52692}" presName="horz1" presStyleCnt="0"/>
      <dgm:spPr/>
    </dgm:pt>
    <dgm:pt modelId="{21DD5060-548D-4ECB-AA41-96FE21C630D4}" type="pres">
      <dgm:prSet presAssocID="{EEAC80C8-B465-4C3F-B979-D69681A52692}" presName="tx1" presStyleLbl="revTx" presStyleIdx="13" presStyleCnt="17"/>
      <dgm:spPr/>
    </dgm:pt>
    <dgm:pt modelId="{69606251-E2EA-425A-833E-FC3381F0DD51}" type="pres">
      <dgm:prSet presAssocID="{EEAC80C8-B465-4C3F-B979-D69681A52692}" presName="vert1" presStyleCnt="0"/>
      <dgm:spPr/>
    </dgm:pt>
    <dgm:pt modelId="{10E6A644-9183-461B-A1E0-B74C39000ABE}" type="pres">
      <dgm:prSet presAssocID="{92BC8953-8642-4909-8B8A-6BF24A6411F1}" presName="thickLine" presStyleLbl="alignNode1" presStyleIdx="14" presStyleCnt="17"/>
      <dgm:spPr/>
    </dgm:pt>
    <dgm:pt modelId="{53E9CD95-CA39-4FDA-BCB9-6328A6FEBF28}" type="pres">
      <dgm:prSet presAssocID="{92BC8953-8642-4909-8B8A-6BF24A6411F1}" presName="horz1" presStyleCnt="0"/>
      <dgm:spPr/>
    </dgm:pt>
    <dgm:pt modelId="{05F0B6EF-FC54-47BB-8C68-E8D876770BDF}" type="pres">
      <dgm:prSet presAssocID="{92BC8953-8642-4909-8B8A-6BF24A6411F1}" presName="tx1" presStyleLbl="revTx" presStyleIdx="14" presStyleCnt="17"/>
      <dgm:spPr/>
    </dgm:pt>
    <dgm:pt modelId="{2EB4A7F0-9D92-4F09-842F-79A7990FED6C}" type="pres">
      <dgm:prSet presAssocID="{92BC8953-8642-4909-8B8A-6BF24A6411F1}" presName="vert1" presStyleCnt="0"/>
      <dgm:spPr/>
    </dgm:pt>
    <dgm:pt modelId="{1C5B64D1-4837-4AE9-A107-871A107F131A}" type="pres">
      <dgm:prSet presAssocID="{E0D43B6C-D667-4BBA-ABB8-5087F0691034}" presName="thickLine" presStyleLbl="alignNode1" presStyleIdx="15" presStyleCnt="17"/>
      <dgm:spPr/>
    </dgm:pt>
    <dgm:pt modelId="{B05B5DA5-91AA-46BC-A394-50696CBABB42}" type="pres">
      <dgm:prSet presAssocID="{E0D43B6C-D667-4BBA-ABB8-5087F0691034}" presName="horz1" presStyleCnt="0"/>
      <dgm:spPr/>
    </dgm:pt>
    <dgm:pt modelId="{774CF111-56CC-4975-A154-EA5322B01422}" type="pres">
      <dgm:prSet presAssocID="{E0D43B6C-D667-4BBA-ABB8-5087F0691034}" presName="tx1" presStyleLbl="revTx" presStyleIdx="15" presStyleCnt="17"/>
      <dgm:spPr/>
    </dgm:pt>
    <dgm:pt modelId="{57061FDC-527E-4357-B964-7C0195D6DD1D}" type="pres">
      <dgm:prSet presAssocID="{E0D43B6C-D667-4BBA-ABB8-5087F0691034}" presName="vert1" presStyleCnt="0"/>
      <dgm:spPr/>
    </dgm:pt>
    <dgm:pt modelId="{49B30276-62CE-4280-93F4-EB721A616026}" type="pres">
      <dgm:prSet presAssocID="{8A79B475-76ED-4F6E-BB1E-FE2B1E3A9FDD}" presName="thickLine" presStyleLbl="alignNode1" presStyleIdx="16" presStyleCnt="17"/>
      <dgm:spPr/>
    </dgm:pt>
    <dgm:pt modelId="{2B9EECCC-F783-4F75-87B9-3B43D70272A7}" type="pres">
      <dgm:prSet presAssocID="{8A79B475-76ED-4F6E-BB1E-FE2B1E3A9FDD}" presName="horz1" presStyleCnt="0"/>
      <dgm:spPr/>
    </dgm:pt>
    <dgm:pt modelId="{7AEB0223-F575-4926-9FDD-D6CC2DB67B9E}" type="pres">
      <dgm:prSet presAssocID="{8A79B475-76ED-4F6E-BB1E-FE2B1E3A9FDD}" presName="tx1" presStyleLbl="revTx" presStyleIdx="16" presStyleCnt="17"/>
      <dgm:spPr/>
    </dgm:pt>
    <dgm:pt modelId="{239D8A07-6A28-4DC2-9516-EBBB5ED34974}" type="pres">
      <dgm:prSet presAssocID="{8A79B475-76ED-4F6E-BB1E-FE2B1E3A9FDD}" presName="vert1" presStyleCnt="0"/>
      <dgm:spPr/>
    </dgm:pt>
  </dgm:ptLst>
  <dgm:cxnLst>
    <dgm:cxn modelId="{B6212901-CD26-4210-9D94-BC5627C8A211}" srcId="{B889C64E-5386-4999-8690-BB7356D09C01}" destId="{92BC8953-8642-4909-8B8A-6BF24A6411F1}" srcOrd="14" destOrd="0" parTransId="{0B95EDBF-3761-4618-B3F7-221D4E0493FC}" sibTransId="{43C057C6-86AA-49B9-BCC2-E0141AFFBAEE}"/>
    <dgm:cxn modelId="{AD89CC0D-2245-42F0-8C0B-57E7D007FCCB}" srcId="{B889C64E-5386-4999-8690-BB7356D09C01}" destId="{EE098289-5A52-410E-B6C4-9F1DACE5406F}" srcOrd="10" destOrd="0" parTransId="{E9357099-2140-4FFC-91D0-D7A7C039FE32}" sibTransId="{CFA2509A-F83C-4EA6-97C5-153C4F2645DD}"/>
    <dgm:cxn modelId="{A852481C-2260-4BC9-8A85-F61F467E6D80}" type="presOf" srcId="{E0D43B6C-D667-4BBA-ABB8-5087F0691034}" destId="{774CF111-56CC-4975-A154-EA5322B01422}" srcOrd="0" destOrd="0" presId="urn:microsoft.com/office/officeart/2008/layout/LinedList"/>
    <dgm:cxn modelId="{2BF76C2A-8809-4FA6-87E1-8F8D511A40E9}" type="presOf" srcId="{36416968-D30B-4285-97EC-35AB57DB7BF0}" destId="{EDE4B02C-9FD6-464C-A157-8CE29F165969}" srcOrd="0" destOrd="0" presId="urn:microsoft.com/office/officeart/2008/layout/LinedList"/>
    <dgm:cxn modelId="{38826D34-7BBE-4F82-B716-E5B8029138E6}" srcId="{B889C64E-5386-4999-8690-BB7356D09C01}" destId="{37905370-D2F7-42F7-803D-FBE385AFD73F}" srcOrd="11" destOrd="0" parTransId="{DAACB076-ADDA-4033-8577-716AF2D0E45E}" sibTransId="{DAAF4475-F8A3-4B0E-B79E-6165E664BD7D}"/>
    <dgm:cxn modelId="{E8EA765D-EDFD-49FE-8A4B-CDEF13CCC01A}" type="presOf" srcId="{D45EECD3-23B3-4D67-8985-2189F1317AF8}" destId="{4CB404EB-9280-4055-AD9A-266706D73B4F}" srcOrd="0" destOrd="0" presId="urn:microsoft.com/office/officeart/2008/layout/LinedList"/>
    <dgm:cxn modelId="{E8B4D95E-7854-4B44-B225-9E2E685A74D7}" srcId="{B889C64E-5386-4999-8690-BB7356D09C01}" destId="{E0D43B6C-D667-4BBA-ABB8-5087F0691034}" srcOrd="15" destOrd="0" parTransId="{002C812C-36F1-497B-AB64-E61A7F53E722}" sibTransId="{3FF674DD-1E57-4236-8CD6-3E43DBB4AE39}"/>
    <dgm:cxn modelId="{FB7FE662-A0B1-4557-BEFD-40AC798688CA}" type="presOf" srcId="{16FBB3AD-4C09-4076-885B-394AF0FCBF9F}" destId="{4733C747-4BA5-4825-9941-C1C4726059C1}" srcOrd="0" destOrd="0" presId="urn:microsoft.com/office/officeart/2008/layout/LinedList"/>
    <dgm:cxn modelId="{27867C66-02E9-43C3-90FF-7F0C12CEB5D0}" type="presOf" srcId="{A847DE14-50FA-490C-84BE-DC3FA85E9DD8}" destId="{77CD7FB4-FE77-432E-9E75-DEB4A912AA21}" srcOrd="0" destOrd="0" presId="urn:microsoft.com/office/officeart/2008/layout/LinedList"/>
    <dgm:cxn modelId="{D9B31F67-BCBC-446F-9E43-29C96DFDF398}" type="presOf" srcId="{5E97771C-FC3A-4D10-9B2B-44C1760A20F7}" destId="{7CEA545E-0EF6-4EEA-9FC0-69CB24B8DFF7}" srcOrd="0" destOrd="0" presId="urn:microsoft.com/office/officeart/2008/layout/LinedList"/>
    <dgm:cxn modelId="{0535984B-F085-49E8-A473-BD5CB4C76683}" type="presOf" srcId="{C79BD2ED-7DC2-4A23-90ED-2B9296773397}" destId="{81E21ED7-F500-4D09-B8B7-11FB6F44CE96}" srcOrd="0" destOrd="0" presId="urn:microsoft.com/office/officeart/2008/layout/LinedList"/>
    <dgm:cxn modelId="{02254F70-3529-4370-A0D0-350D401046F0}" type="presOf" srcId="{92BC8953-8642-4909-8B8A-6BF24A6411F1}" destId="{05F0B6EF-FC54-47BB-8C68-E8D876770BDF}" srcOrd="0" destOrd="0" presId="urn:microsoft.com/office/officeart/2008/layout/LinedList"/>
    <dgm:cxn modelId="{0B00C151-DE49-4CB0-84AC-E609E1071DBF}" srcId="{B889C64E-5386-4999-8690-BB7356D09C01}" destId="{A847DE14-50FA-490C-84BE-DC3FA85E9DD8}" srcOrd="9" destOrd="0" parTransId="{2D647F6B-6F19-4506-BB34-F84CD3FE60BC}" sibTransId="{44021D96-47E7-4A22-9BA4-9182D06194DE}"/>
    <dgm:cxn modelId="{3356A874-9304-42FE-A19A-F293A1EA0396}" type="presOf" srcId="{37905370-D2F7-42F7-803D-FBE385AFD73F}" destId="{A1E3457E-2D86-4323-B083-A7F00AC4CDEB}" srcOrd="0" destOrd="0" presId="urn:microsoft.com/office/officeart/2008/layout/LinedList"/>
    <dgm:cxn modelId="{6BB93B5A-9BDE-4CB8-BAEA-276D99AF74F6}" type="presOf" srcId="{8A79B475-76ED-4F6E-BB1E-FE2B1E3A9FDD}" destId="{7AEB0223-F575-4926-9FDD-D6CC2DB67B9E}" srcOrd="0" destOrd="0" presId="urn:microsoft.com/office/officeart/2008/layout/LinedList"/>
    <dgm:cxn modelId="{F9BE477B-C624-4D0D-8E5A-4E5FD9FE79FE}" srcId="{B889C64E-5386-4999-8690-BB7356D09C01}" destId="{36416968-D30B-4285-97EC-35AB57DB7BF0}" srcOrd="1" destOrd="0" parTransId="{427687A5-FA75-4C48-B28C-377780B6914F}" sibTransId="{3C10A27D-B689-4E5D-BA94-4297EE4FAF93}"/>
    <dgm:cxn modelId="{72D78D7E-BED6-403E-94D3-582ABE62EEC4}" type="presOf" srcId="{EEAC80C8-B465-4C3F-B979-D69681A52692}" destId="{21DD5060-548D-4ECB-AA41-96FE21C630D4}" srcOrd="0" destOrd="0" presId="urn:microsoft.com/office/officeart/2008/layout/LinedList"/>
    <dgm:cxn modelId="{8D3E3989-3A98-408F-B81B-DA1115D524BB}" type="presOf" srcId="{C2FE2A2E-D701-4A22-AD01-830586A0D7A4}" destId="{8C0C4438-0E6B-44E8-87AB-1BEB3CB5E324}" srcOrd="0" destOrd="0" presId="urn:microsoft.com/office/officeart/2008/layout/LinedList"/>
    <dgm:cxn modelId="{922C1B8D-2F6E-4B79-9E03-0191BF619AF9}" srcId="{B889C64E-5386-4999-8690-BB7356D09C01}" destId="{5E97771C-FC3A-4D10-9B2B-44C1760A20F7}" srcOrd="12" destOrd="0" parTransId="{3A3ADE62-C266-4444-B653-FEF3DD32A939}" sibTransId="{D8F10362-49F7-4368-ADA3-59E074CADB51}"/>
    <dgm:cxn modelId="{68B7DA93-8F12-4852-9773-08EB95EE30BA}" type="presOf" srcId="{940D9E89-6F9C-43D3-BE68-148BD62DEFA2}" destId="{964B4719-6831-4775-A986-F6D0A9ACBBDA}" srcOrd="0" destOrd="0" presId="urn:microsoft.com/office/officeart/2008/layout/LinedList"/>
    <dgm:cxn modelId="{7607EC96-1187-4E4F-B573-2D0B2519D6EF}" srcId="{B889C64E-5386-4999-8690-BB7356D09C01}" destId="{A682FA44-F13F-467D-A7EC-7FEC6F80A90B}" srcOrd="6" destOrd="0" parTransId="{3CDD60B4-B0AE-4CC0-B004-F5B3BA5327CF}" sibTransId="{518B3D27-30F0-48FA-B3DD-BD9CB710025D}"/>
    <dgm:cxn modelId="{1F0B089F-0DE4-4FB8-BB42-0FC67B2A5543}" srcId="{B889C64E-5386-4999-8690-BB7356D09C01}" destId="{C2FE2A2E-D701-4A22-AD01-830586A0D7A4}" srcOrd="2" destOrd="0" parTransId="{CF460704-462E-4003-B0C3-709F3566D665}" sibTransId="{0A56C121-E83C-48B4-88E7-B43EA96A93DA}"/>
    <dgm:cxn modelId="{50960FA2-511D-45E8-8BF2-820F8E0F3B47}" srcId="{B889C64E-5386-4999-8690-BB7356D09C01}" destId="{7CEAEF3B-ADFC-41A8-8D98-D7CF3B45C4F9}" srcOrd="8" destOrd="0" parTransId="{C14A8FD6-C8FC-414B-8BD8-98A510CEAC27}" sibTransId="{306C52C2-09D1-4BD4-BD03-E84DDBC1D695}"/>
    <dgm:cxn modelId="{5B5569AB-3AAF-4B28-B77B-61031F9A05A4}" srcId="{B889C64E-5386-4999-8690-BB7356D09C01}" destId="{16FBB3AD-4C09-4076-885B-394AF0FCBF9F}" srcOrd="3" destOrd="0" parTransId="{2C0E96CE-40A5-4EBC-A1F5-05C7EE893BC9}" sibTransId="{3537F013-F230-4E5F-87CA-AB7CA76F2F8F}"/>
    <dgm:cxn modelId="{F4D599BB-50A8-4B97-974E-484D3D30946A}" srcId="{B889C64E-5386-4999-8690-BB7356D09C01}" destId="{EEAC80C8-B465-4C3F-B979-D69681A52692}" srcOrd="13" destOrd="0" parTransId="{602186A1-1ECF-4DAC-AEC4-10576F9CF07A}" sibTransId="{84924115-C6F5-4002-8EB6-631578CA1573}"/>
    <dgm:cxn modelId="{834DB8BB-65EE-45AB-9689-F892D605203B}" srcId="{B889C64E-5386-4999-8690-BB7356D09C01}" destId="{A2AACDCC-1FF2-47F6-BECE-ABDAD52D11BD}" srcOrd="5" destOrd="0" parTransId="{B4103F06-C814-4D7C-974C-FD2151BC250F}" sibTransId="{4E4828C9-8026-4C32-B3D1-3F6E88984C79}"/>
    <dgm:cxn modelId="{2B29EDC8-9A6F-455B-A293-EF4B22076CF5}" type="presOf" srcId="{B889C64E-5386-4999-8690-BB7356D09C01}" destId="{7D6D1B30-5F78-4375-A3DB-0F0F4A459321}" srcOrd="0" destOrd="0" presId="urn:microsoft.com/office/officeart/2008/layout/LinedList"/>
    <dgm:cxn modelId="{708506CC-B0AC-41DF-B301-155810EF5EE8}" type="presOf" srcId="{EE098289-5A52-410E-B6C4-9F1DACE5406F}" destId="{8A63188F-FDCF-4DBC-B671-0EDE9F988602}" srcOrd="0" destOrd="0" presId="urn:microsoft.com/office/officeart/2008/layout/LinedList"/>
    <dgm:cxn modelId="{71CC67DD-1546-47FE-A84E-CC8BE0D15F8F}" srcId="{B889C64E-5386-4999-8690-BB7356D09C01}" destId="{940D9E89-6F9C-43D3-BE68-148BD62DEFA2}" srcOrd="7" destOrd="0" parTransId="{54D58476-3229-497B-9D03-611FE96C3B4D}" sibTransId="{C01C17BD-5038-4C4F-8D8F-3080FEE08473}"/>
    <dgm:cxn modelId="{EDB63FE1-D233-400D-ADBA-3CBA68CFCDBA}" type="presOf" srcId="{A2AACDCC-1FF2-47F6-BECE-ABDAD52D11BD}" destId="{EB4E37EC-E751-4C1E-8B94-F3ACEB660756}" srcOrd="0" destOrd="0" presId="urn:microsoft.com/office/officeart/2008/layout/LinedList"/>
    <dgm:cxn modelId="{D58905E4-058F-4207-84ED-94E5490C71F1}" srcId="{B889C64E-5386-4999-8690-BB7356D09C01}" destId="{8A79B475-76ED-4F6E-BB1E-FE2B1E3A9FDD}" srcOrd="16" destOrd="0" parTransId="{07FCA5B8-C6C5-4EB7-AA44-0D7BD2A470A4}" sibTransId="{B83144FB-BF8F-4179-8515-1FBE9F0195FC}"/>
    <dgm:cxn modelId="{9BD571E6-88B3-453F-8EB9-0931CC09A91E}" srcId="{B889C64E-5386-4999-8690-BB7356D09C01}" destId="{D45EECD3-23B3-4D67-8985-2189F1317AF8}" srcOrd="4" destOrd="0" parTransId="{631139C3-24AB-4A50-9EAD-F549F8E1A741}" sibTransId="{6AA55DB2-E2A1-4CE7-9D2D-81264F599710}"/>
    <dgm:cxn modelId="{272380E7-8B24-4AAE-9394-46661CCB6723}" type="presOf" srcId="{A682FA44-F13F-467D-A7EC-7FEC6F80A90B}" destId="{4FABBE2E-87F9-455A-9F0E-9C95C56256B5}" srcOrd="0" destOrd="0" presId="urn:microsoft.com/office/officeart/2008/layout/LinedList"/>
    <dgm:cxn modelId="{A80D51EA-D897-4BD6-8D17-0877C97A6540}" type="presOf" srcId="{7CEAEF3B-ADFC-41A8-8D98-D7CF3B45C4F9}" destId="{56C80842-9DF0-46C4-A629-F8068D5BA5D3}" srcOrd="0" destOrd="0" presId="urn:microsoft.com/office/officeart/2008/layout/LinedList"/>
    <dgm:cxn modelId="{34476CFB-7565-4577-B973-1E2B0131E48D}" srcId="{B889C64E-5386-4999-8690-BB7356D09C01}" destId="{C79BD2ED-7DC2-4A23-90ED-2B9296773397}" srcOrd="0" destOrd="0" parTransId="{F4E124CB-514D-4A7B-ABD3-E21AE0400C9D}" sibTransId="{A4881C34-7F48-439D-9051-62E8618E122D}"/>
    <dgm:cxn modelId="{17A795D9-84D6-4502-92C8-AD649CFCF41E}" type="presParOf" srcId="{7D6D1B30-5F78-4375-A3DB-0F0F4A459321}" destId="{7CD46D8B-4D57-4D44-8583-E67D3F5D46DF}" srcOrd="0" destOrd="0" presId="urn:microsoft.com/office/officeart/2008/layout/LinedList"/>
    <dgm:cxn modelId="{5FA798A2-DE4F-42EB-A6F8-0FC8A1D9556A}" type="presParOf" srcId="{7D6D1B30-5F78-4375-A3DB-0F0F4A459321}" destId="{AD19C576-E404-4959-B45F-5BE42B80797A}" srcOrd="1" destOrd="0" presId="urn:microsoft.com/office/officeart/2008/layout/LinedList"/>
    <dgm:cxn modelId="{6CE00FAE-854E-443D-930F-F3E291585735}" type="presParOf" srcId="{AD19C576-E404-4959-B45F-5BE42B80797A}" destId="{81E21ED7-F500-4D09-B8B7-11FB6F44CE96}" srcOrd="0" destOrd="0" presId="urn:microsoft.com/office/officeart/2008/layout/LinedList"/>
    <dgm:cxn modelId="{F58F753E-1E8A-4FC0-8FB6-702C7A9BF249}" type="presParOf" srcId="{AD19C576-E404-4959-B45F-5BE42B80797A}" destId="{31053382-703A-446D-9893-8B1DDF66BEB1}" srcOrd="1" destOrd="0" presId="urn:microsoft.com/office/officeart/2008/layout/LinedList"/>
    <dgm:cxn modelId="{21C51D32-D8D0-4ABE-B61F-0F3031E936D4}" type="presParOf" srcId="{7D6D1B30-5F78-4375-A3DB-0F0F4A459321}" destId="{57555AA1-1F8E-4DA8-82CA-C05D80B94827}" srcOrd="2" destOrd="0" presId="urn:microsoft.com/office/officeart/2008/layout/LinedList"/>
    <dgm:cxn modelId="{302A8055-6464-46E5-8DBF-15830EE25004}" type="presParOf" srcId="{7D6D1B30-5F78-4375-A3DB-0F0F4A459321}" destId="{2CB08786-563B-4A1B-954A-0367C4C5D433}" srcOrd="3" destOrd="0" presId="urn:microsoft.com/office/officeart/2008/layout/LinedList"/>
    <dgm:cxn modelId="{5BFAEF5B-5FCB-4F53-802C-111D8B703457}" type="presParOf" srcId="{2CB08786-563B-4A1B-954A-0367C4C5D433}" destId="{EDE4B02C-9FD6-464C-A157-8CE29F165969}" srcOrd="0" destOrd="0" presId="urn:microsoft.com/office/officeart/2008/layout/LinedList"/>
    <dgm:cxn modelId="{46D73360-B60E-4BBD-8007-588B3552F53D}" type="presParOf" srcId="{2CB08786-563B-4A1B-954A-0367C4C5D433}" destId="{B1F34FCB-A6F2-4AF8-A9B0-64A21D889B5A}" srcOrd="1" destOrd="0" presId="urn:microsoft.com/office/officeart/2008/layout/LinedList"/>
    <dgm:cxn modelId="{EE6874CF-461C-4321-B6B9-F6AC69DEDAD1}" type="presParOf" srcId="{7D6D1B30-5F78-4375-A3DB-0F0F4A459321}" destId="{AD7E297C-7133-4D40-9A7C-31AE1F72BB0D}" srcOrd="4" destOrd="0" presId="urn:microsoft.com/office/officeart/2008/layout/LinedList"/>
    <dgm:cxn modelId="{08EEB75F-7A1E-456B-A538-229576126A6F}" type="presParOf" srcId="{7D6D1B30-5F78-4375-A3DB-0F0F4A459321}" destId="{7C9950B2-FB44-4199-98DF-7D5300DF16E8}" srcOrd="5" destOrd="0" presId="urn:microsoft.com/office/officeart/2008/layout/LinedList"/>
    <dgm:cxn modelId="{F79A902C-0E6D-4E3C-99DB-A8D4D1C75047}" type="presParOf" srcId="{7C9950B2-FB44-4199-98DF-7D5300DF16E8}" destId="{8C0C4438-0E6B-44E8-87AB-1BEB3CB5E324}" srcOrd="0" destOrd="0" presId="urn:microsoft.com/office/officeart/2008/layout/LinedList"/>
    <dgm:cxn modelId="{1173BC67-230E-42C8-9C2F-80C204EFFC56}" type="presParOf" srcId="{7C9950B2-FB44-4199-98DF-7D5300DF16E8}" destId="{09B5D5E7-2182-4228-BB13-129CEB0E716A}" srcOrd="1" destOrd="0" presId="urn:microsoft.com/office/officeart/2008/layout/LinedList"/>
    <dgm:cxn modelId="{4D6E09FB-A397-4489-B7D9-EBED96A9F1D7}" type="presParOf" srcId="{7D6D1B30-5F78-4375-A3DB-0F0F4A459321}" destId="{6F577D06-F684-48A3-8970-96C027870E14}" srcOrd="6" destOrd="0" presId="urn:microsoft.com/office/officeart/2008/layout/LinedList"/>
    <dgm:cxn modelId="{3D513873-6C86-48A3-9B1C-C380E898533C}" type="presParOf" srcId="{7D6D1B30-5F78-4375-A3DB-0F0F4A459321}" destId="{EECA50B2-DD03-4E72-9B04-C341238EB55D}" srcOrd="7" destOrd="0" presId="urn:microsoft.com/office/officeart/2008/layout/LinedList"/>
    <dgm:cxn modelId="{B119823D-5E0A-47F6-A4BF-8CAE270006B8}" type="presParOf" srcId="{EECA50B2-DD03-4E72-9B04-C341238EB55D}" destId="{4733C747-4BA5-4825-9941-C1C4726059C1}" srcOrd="0" destOrd="0" presId="urn:microsoft.com/office/officeart/2008/layout/LinedList"/>
    <dgm:cxn modelId="{AD3EB060-9E13-4DF4-8273-329E567A4551}" type="presParOf" srcId="{EECA50B2-DD03-4E72-9B04-C341238EB55D}" destId="{779CEA32-051D-4D58-B772-89C02CD81F1D}" srcOrd="1" destOrd="0" presId="urn:microsoft.com/office/officeart/2008/layout/LinedList"/>
    <dgm:cxn modelId="{C8AA0C91-1C99-4CCF-AD9D-E4E98455CB3B}" type="presParOf" srcId="{7D6D1B30-5F78-4375-A3DB-0F0F4A459321}" destId="{8C951AEF-8F83-47FC-9D23-D6B35D7753DB}" srcOrd="8" destOrd="0" presId="urn:microsoft.com/office/officeart/2008/layout/LinedList"/>
    <dgm:cxn modelId="{18AC70F3-F0DD-441A-9E3C-F3A493289F17}" type="presParOf" srcId="{7D6D1B30-5F78-4375-A3DB-0F0F4A459321}" destId="{AD6F7040-B86F-4D8F-AA37-A44928E6DDF9}" srcOrd="9" destOrd="0" presId="urn:microsoft.com/office/officeart/2008/layout/LinedList"/>
    <dgm:cxn modelId="{BF250F67-003F-4A7F-B2D7-B53F425721C7}" type="presParOf" srcId="{AD6F7040-B86F-4D8F-AA37-A44928E6DDF9}" destId="{4CB404EB-9280-4055-AD9A-266706D73B4F}" srcOrd="0" destOrd="0" presId="urn:microsoft.com/office/officeart/2008/layout/LinedList"/>
    <dgm:cxn modelId="{7D92878D-5D1C-4A7A-8289-164B597FD241}" type="presParOf" srcId="{AD6F7040-B86F-4D8F-AA37-A44928E6DDF9}" destId="{1B03CFC4-C358-46D1-AAA1-D415513A3DD5}" srcOrd="1" destOrd="0" presId="urn:microsoft.com/office/officeart/2008/layout/LinedList"/>
    <dgm:cxn modelId="{BA33D829-C53B-4B5E-9FC4-9EF00A19647C}" type="presParOf" srcId="{7D6D1B30-5F78-4375-A3DB-0F0F4A459321}" destId="{B898AC70-F831-4ABE-882B-4A192FCC72EE}" srcOrd="10" destOrd="0" presId="urn:microsoft.com/office/officeart/2008/layout/LinedList"/>
    <dgm:cxn modelId="{5A4266E2-10AD-447C-B490-F5C3EB77DA01}" type="presParOf" srcId="{7D6D1B30-5F78-4375-A3DB-0F0F4A459321}" destId="{5921FE07-4916-4B38-BB52-B164866D2DDD}" srcOrd="11" destOrd="0" presId="urn:microsoft.com/office/officeart/2008/layout/LinedList"/>
    <dgm:cxn modelId="{CD7C34C4-291A-4EC9-A68E-197C62258035}" type="presParOf" srcId="{5921FE07-4916-4B38-BB52-B164866D2DDD}" destId="{EB4E37EC-E751-4C1E-8B94-F3ACEB660756}" srcOrd="0" destOrd="0" presId="urn:microsoft.com/office/officeart/2008/layout/LinedList"/>
    <dgm:cxn modelId="{3C4A153E-7915-4695-A732-CEA47457064B}" type="presParOf" srcId="{5921FE07-4916-4B38-BB52-B164866D2DDD}" destId="{537067F7-9D6A-4F5C-B6D0-22C4D6586B31}" srcOrd="1" destOrd="0" presId="urn:microsoft.com/office/officeart/2008/layout/LinedList"/>
    <dgm:cxn modelId="{50EA3884-5264-4723-9801-CA0C222D64B5}" type="presParOf" srcId="{7D6D1B30-5F78-4375-A3DB-0F0F4A459321}" destId="{701944CC-3C9B-4D0C-8196-38DA04FE96CF}" srcOrd="12" destOrd="0" presId="urn:microsoft.com/office/officeart/2008/layout/LinedList"/>
    <dgm:cxn modelId="{61F4D9C5-986F-417A-AA51-C831893E1E5F}" type="presParOf" srcId="{7D6D1B30-5F78-4375-A3DB-0F0F4A459321}" destId="{2CF5359D-578F-4707-99DF-59C0A342553F}" srcOrd="13" destOrd="0" presId="urn:microsoft.com/office/officeart/2008/layout/LinedList"/>
    <dgm:cxn modelId="{427A976A-F0FD-4DA1-AB19-2A9DE78039DF}" type="presParOf" srcId="{2CF5359D-578F-4707-99DF-59C0A342553F}" destId="{4FABBE2E-87F9-455A-9F0E-9C95C56256B5}" srcOrd="0" destOrd="0" presId="urn:microsoft.com/office/officeart/2008/layout/LinedList"/>
    <dgm:cxn modelId="{A5F2AB9D-48B5-4770-8C58-DFDEC149F8A0}" type="presParOf" srcId="{2CF5359D-578F-4707-99DF-59C0A342553F}" destId="{83C6B2F3-6DD3-4991-94A2-388DD5E7E9F1}" srcOrd="1" destOrd="0" presId="urn:microsoft.com/office/officeart/2008/layout/LinedList"/>
    <dgm:cxn modelId="{429B193D-B6A9-477F-87FE-1B3AC727B254}" type="presParOf" srcId="{7D6D1B30-5F78-4375-A3DB-0F0F4A459321}" destId="{1D79FA0E-FDF4-4DEC-ACAE-B6F08FC04E23}" srcOrd="14" destOrd="0" presId="urn:microsoft.com/office/officeart/2008/layout/LinedList"/>
    <dgm:cxn modelId="{39180FD2-0620-4A0B-8092-1CA02E4AE922}" type="presParOf" srcId="{7D6D1B30-5F78-4375-A3DB-0F0F4A459321}" destId="{8A4E05EF-6236-439D-8C42-A2C1574C402F}" srcOrd="15" destOrd="0" presId="urn:microsoft.com/office/officeart/2008/layout/LinedList"/>
    <dgm:cxn modelId="{3587A915-1B29-4562-9949-CC800F09D458}" type="presParOf" srcId="{8A4E05EF-6236-439D-8C42-A2C1574C402F}" destId="{964B4719-6831-4775-A986-F6D0A9ACBBDA}" srcOrd="0" destOrd="0" presId="urn:microsoft.com/office/officeart/2008/layout/LinedList"/>
    <dgm:cxn modelId="{F3BC0D9F-4FAC-440C-A195-47E56BFAAD15}" type="presParOf" srcId="{8A4E05EF-6236-439D-8C42-A2C1574C402F}" destId="{0A1211A6-6687-44EA-BF52-0521793D999F}" srcOrd="1" destOrd="0" presId="urn:microsoft.com/office/officeart/2008/layout/LinedList"/>
    <dgm:cxn modelId="{2F62E6CD-73BB-4003-B1D5-20ADCE0CE6BE}" type="presParOf" srcId="{7D6D1B30-5F78-4375-A3DB-0F0F4A459321}" destId="{4D212C99-4217-474E-92FC-A9B7DC7EA43E}" srcOrd="16" destOrd="0" presId="urn:microsoft.com/office/officeart/2008/layout/LinedList"/>
    <dgm:cxn modelId="{D5680CC9-182A-40A9-83EB-CD3F897BD8AD}" type="presParOf" srcId="{7D6D1B30-5F78-4375-A3DB-0F0F4A459321}" destId="{2826D637-EDF1-45EB-BE99-93E163C31EAE}" srcOrd="17" destOrd="0" presId="urn:microsoft.com/office/officeart/2008/layout/LinedList"/>
    <dgm:cxn modelId="{67220B0A-B31B-45EB-AB73-4B591F965D22}" type="presParOf" srcId="{2826D637-EDF1-45EB-BE99-93E163C31EAE}" destId="{56C80842-9DF0-46C4-A629-F8068D5BA5D3}" srcOrd="0" destOrd="0" presId="urn:microsoft.com/office/officeart/2008/layout/LinedList"/>
    <dgm:cxn modelId="{57F3118A-3CEC-45F3-9178-F18FD380B2B1}" type="presParOf" srcId="{2826D637-EDF1-45EB-BE99-93E163C31EAE}" destId="{EDE99BFD-7237-4B03-936D-13F0166EFD8D}" srcOrd="1" destOrd="0" presId="urn:microsoft.com/office/officeart/2008/layout/LinedList"/>
    <dgm:cxn modelId="{1A3926C3-0CC9-45F1-B287-B369E0115F44}" type="presParOf" srcId="{7D6D1B30-5F78-4375-A3DB-0F0F4A459321}" destId="{8F4905E5-FFFF-43F7-A8F6-192371DB185F}" srcOrd="18" destOrd="0" presId="urn:microsoft.com/office/officeart/2008/layout/LinedList"/>
    <dgm:cxn modelId="{F3732EF9-C46F-4144-9A26-718201ABC185}" type="presParOf" srcId="{7D6D1B30-5F78-4375-A3DB-0F0F4A459321}" destId="{92993BBB-BA82-4E9C-9228-6BA1570A128F}" srcOrd="19" destOrd="0" presId="urn:microsoft.com/office/officeart/2008/layout/LinedList"/>
    <dgm:cxn modelId="{51326177-8A77-415E-B262-8532BDA39A02}" type="presParOf" srcId="{92993BBB-BA82-4E9C-9228-6BA1570A128F}" destId="{77CD7FB4-FE77-432E-9E75-DEB4A912AA21}" srcOrd="0" destOrd="0" presId="urn:microsoft.com/office/officeart/2008/layout/LinedList"/>
    <dgm:cxn modelId="{60E89F59-FE49-4074-8BDD-D32ABBBC3D80}" type="presParOf" srcId="{92993BBB-BA82-4E9C-9228-6BA1570A128F}" destId="{946DFEB8-CCB1-4CF7-A567-ACED76035351}" srcOrd="1" destOrd="0" presId="urn:microsoft.com/office/officeart/2008/layout/LinedList"/>
    <dgm:cxn modelId="{0CBC228A-D115-4B29-B252-BFDD611A8035}" type="presParOf" srcId="{7D6D1B30-5F78-4375-A3DB-0F0F4A459321}" destId="{09827B13-2617-4A34-B3C5-036D2D7FEE0C}" srcOrd="20" destOrd="0" presId="urn:microsoft.com/office/officeart/2008/layout/LinedList"/>
    <dgm:cxn modelId="{34323B9A-20E5-4FD5-A77E-4D4237233D8A}" type="presParOf" srcId="{7D6D1B30-5F78-4375-A3DB-0F0F4A459321}" destId="{620A9B16-5EF6-433A-BBDC-F09ED8A6C4E3}" srcOrd="21" destOrd="0" presId="urn:microsoft.com/office/officeart/2008/layout/LinedList"/>
    <dgm:cxn modelId="{6BB336D6-A66A-4382-8D2D-1195FD842A19}" type="presParOf" srcId="{620A9B16-5EF6-433A-BBDC-F09ED8A6C4E3}" destId="{8A63188F-FDCF-4DBC-B671-0EDE9F988602}" srcOrd="0" destOrd="0" presId="urn:microsoft.com/office/officeart/2008/layout/LinedList"/>
    <dgm:cxn modelId="{6A683855-D2C0-4CFE-B563-55DD843A1DD0}" type="presParOf" srcId="{620A9B16-5EF6-433A-BBDC-F09ED8A6C4E3}" destId="{98CE8764-AC07-4805-8E71-5B703B624B36}" srcOrd="1" destOrd="0" presId="urn:microsoft.com/office/officeart/2008/layout/LinedList"/>
    <dgm:cxn modelId="{6FF57055-3533-45EA-9686-2772EC171534}" type="presParOf" srcId="{7D6D1B30-5F78-4375-A3DB-0F0F4A459321}" destId="{5123D74F-1DB3-4C15-ADF4-092B403A2D5E}" srcOrd="22" destOrd="0" presId="urn:microsoft.com/office/officeart/2008/layout/LinedList"/>
    <dgm:cxn modelId="{81E5B57A-A81B-430B-9FC6-F750D055C471}" type="presParOf" srcId="{7D6D1B30-5F78-4375-A3DB-0F0F4A459321}" destId="{43B4B259-FA89-4C12-8616-26ABC71BAF55}" srcOrd="23" destOrd="0" presId="urn:microsoft.com/office/officeart/2008/layout/LinedList"/>
    <dgm:cxn modelId="{72AC3CA6-B8C0-4285-AC84-E56E9410F765}" type="presParOf" srcId="{43B4B259-FA89-4C12-8616-26ABC71BAF55}" destId="{A1E3457E-2D86-4323-B083-A7F00AC4CDEB}" srcOrd="0" destOrd="0" presId="urn:microsoft.com/office/officeart/2008/layout/LinedList"/>
    <dgm:cxn modelId="{39A8A2C7-5207-4F17-9F25-673BED5DB1CC}" type="presParOf" srcId="{43B4B259-FA89-4C12-8616-26ABC71BAF55}" destId="{77AB46E5-12D6-497E-A8B2-0C7677631A06}" srcOrd="1" destOrd="0" presId="urn:microsoft.com/office/officeart/2008/layout/LinedList"/>
    <dgm:cxn modelId="{4BC0CBF2-6BDE-4802-8CCB-B6F2B535B791}" type="presParOf" srcId="{7D6D1B30-5F78-4375-A3DB-0F0F4A459321}" destId="{DF6ECE2B-5EC6-4542-A533-927B255351E2}" srcOrd="24" destOrd="0" presId="urn:microsoft.com/office/officeart/2008/layout/LinedList"/>
    <dgm:cxn modelId="{C47CBDA2-99E9-45BD-8BB4-2F07AB64CA8F}" type="presParOf" srcId="{7D6D1B30-5F78-4375-A3DB-0F0F4A459321}" destId="{283FBCB5-54E6-470F-A7A1-814006788DEF}" srcOrd="25" destOrd="0" presId="urn:microsoft.com/office/officeart/2008/layout/LinedList"/>
    <dgm:cxn modelId="{0C1EA8D4-0A6C-491C-845C-02737F47921F}" type="presParOf" srcId="{283FBCB5-54E6-470F-A7A1-814006788DEF}" destId="{7CEA545E-0EF6-4EEA-9FC0-69CB24B8DFF7}" srcOrd="0" destOrd="0" presId="urn:microsoft.com/office/officeart/2008/layout/LinedList"/>
    <dgm:cxn modelId="{9F7D89AD-F3EB-4A8C-B1A2-FD307E33DFD9}" type="presParOf" srcId="{283FBCB5-54E6-470F-A7A1-814006788DEF}" destId="{3118B022-0F22-41F5-9429-DC31735684BB}" srcOrd="1" destOrd="0" presId="urn:microsoft.com/office/officeart/2008/layout/LinedList"/>
    <dgm:cxn modelId="{C1F2A906-9CE3-42C3-8478-FF0C342BC71F}" type="presParOf" srcId="{7D6D1B30-5F78-4375-A3DB-0F0F4A459321}" destId="{B04EF50F-8231-4850-9822-1D73A291AACA}" srcOrd="26" destOrd="0" presId="urn:microsoft.com/office/officeart/2008/layout/LinedList"/>
    <dgm:cxn modelId="{4E328F48-CDDF-490B-AD90-8345F000B3D9}" type="presParOf" srcId="{7D6D1B30-5F78-4375-A3DB-0F0F4A459321}" destId="{8B958AB6-4C4A-497E-ABD9-0BE3E95B40B4}" srcOrd="27" destOrd="0" presId="urn:microsoft.com/office/officeart/2008/layout/LinedList"/>
    <dgm:cxn modelId="{E6D33F41-B2FD-43F7-92F3-8A702BC47EAF}" type="presParOf" srcId="{8B958AB6-4C4A-497E-ABD9-0BE3E95B40B4}" destId="{21DD5060-548D-4ECB-AA41-96FE21C630D4}" srcOrd="0" destOrd="0" presId="urn:microsoft.com/office/officeart/2008/layout/LinedList"/>
    <dgm:cxn modelId="{94A98A6B-25E8-485E-AFF2-F5ECFE517E49}" type="presParOf" srcId="{8B958AB6-4C4A-497E-ABD9-0BE3E95B40B4}" destId="{69606251-E2EA-425A-833E-FC3381F0DD51}" srcOrd="1" destOrd="0" presId="urn:microsoft.com/office/officeart/2008/layout/LinedList"/>
    <dgm:cxn modelId="{F45CA4E6-4503-4580-8DDA-7BF5ECEE781D}" type="presParOf" srcId="{7D6D1B30-5F78-4375-A3DB-0F0F4A459321}" destId="{10E6A644-9183-461B-A1E0-B74C39000ABE}" srcOrd="28" destOrd="0" presId="urn:microsoft.com/office/officeart/2008/layout/LinedList"/>
    <dgm:cxn modelId="{CA3F84EF-5786-4FDB-B9FC-C343D7FC5564}" type="presParOf" srcId="{7D6D1B30-5F78-4375-A3DB-0F0F4A459321}" destId="{53E9CD95-CA39-4FDA-BCB9-6328A6FEBF28}" srcOrd="29" destOrd="0" presId="urn:microsoft.com/office/officeart/2008/layout/LinedList"/>
    <dgm:cxn modelId="{87A77BC3-56BE-4061-B51A-27FF7C4667FD}" type="presParOf" srcId="{53E9CD95-CA39-4FDA-BCB9-6328A6FEBF28}" destId="{05F0B6EF-FC54-47BB-8C68-E8D876770BDF}" srcOrd="0" destOrd="0" presId="urn:microsoft.com/office/officeart/2008/layout/LinedList"/>
    <dgm:cxn modelId="{AC92FEA8-D318-4A9F-9B21-87687155C128}" type="presParOf" srcId="{53E9CD95-CA39-4FDA-BCB9-6328A6FEBF28}" destId="{2EB4A7F0-9D92-4F09-842F-79A7990FED6C}" srcOrd="1" destOrd="0" presId="urn:microsoft.com/office/officeart/2008/layout/LinedList"/>
    <dgm:cxn modelId="{158661BB-167C-4D43-BAA7-3DD1C1178645}" type="presParOf" srcId="{7D6D1B30-5F78-4375-A3DB-0F0F4A459321}" destId="{1C5B64D1-4837-4AE9-A107-871A107F131A}" srcOrd="30" destOrd="0" presId="urn:microsoft.com/office/officeart/2008/layout/LinedList"/>
    <dgm:cxn modelId="{EA8162F5-790B-40C9-8D21-2147FE4D5AD1}" type="presParOf" srcId="{7D6D1B30-5F78-4375-A3DB-0F0F4A459321}" destId="{B05B5DA5-91AA-46BC-A394-50696CBABB42}" srcOrd="31" destOrd="0" presId="urn:microsoft.com/office/officeart/2008/layout/LinedList"/>
    <dgm:cxn modelId="{E756FA5D-C4C8-474D-B9C7-75D623B6FC17}" type="presParOf" srcId="{B05B5DA5-91AA-46BC-A394-50696CBABB42}" destId="{774CF111-56CC-4975-A154-EA5322B01422}" srcOrd="0" destOrd="0" presId="urn:microsoft.com/office/officeart/2008/layout/LinedList"/>
    <dgm:cxn modelId="{4D5FEA81-5609-4555-B660-B85D6CA64598}" type="presParOf" srcId="{B05B5DA5-91AA-46BC-A394-50696CBABB42}" destId="{57061FDC-527E-4357-B964-7C0195D6DD1D}" srcOrd="1" destOrd="0" presId="urn:microsoft.com/office/officeart/2008/layout/LinedList"/>
    <dgm:cxn modelId="{A2E3FF9D-06AA-41E7-868F-492AFA755DEB}" type="presParOf" srcId="{7D6D1B30-5F78-4375-A3DB-0F0F4A459321}" destId="{49B30276-62CE-4280-93F4-EB721A616026}" srcOrd="32" destOrd="0" presId="urn:microsoft.com/office/officeart/2008/layout/LinedList"/>
    <dgm:cxn modelId="{65BB777B-D110-4B01-AEBF-50B0F478CD08}" type="presParOf" srcId="{7D6D1B30-5F78-4375-A3DB-0F0F4A459321}" destId="{2B9EECCC-F783-4F75-87B9-3B43D70272A7}" srcOrd="33" destOrd="0" presId="urn:microsoft.com/office/officeart/2008/layout/LinedList"/>
    <dgm:cxn modelId="{8AAF55E9-2EC6-4D67-BBF7-B916DCCE2838}" type="presParOf" srcId="{2B9EECCC-F783-4F75-87B9-3B43D70272A7}" destId="{7AEB0223-F575-4926-9FDD-D6CC2DB67B9E}" srcOrd="0" destOrd="0" presId="urn:microsoft.com/office/officeart/2008/layout/LinedList"/>
    <dgm:cxn modelId="{B959F45A-CD93-4E76-978F-88A43BAB995B}" type="presParOf" srcId="{2B9EECCC-F783-4F75-87B9-3B43D70272A7}" destId="{239D8A07-6A28-4DC2-9516-EBBB5ED3497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BF3F5A-0167-46AF-86BA-D53E6FDD495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D9F21663-B78D-4EB1-9237-CB3270C39B1C}">
      <dgm:prSet/>
      <dgm:spPr/>
      <dgm:t>
        <a:bodyPr/>
        <a:lstStyle/>
        <a:p>
          <a:r>
            <a:rPr lang="en-GB"/>
            <a:t>Information on what the children have been up to.</a:t>
          </a:r>
          <a:endParaRPr lang="en-US"/>
        </a:p>
      </dgm:t>
    </dgm:pt>
    <dgm:pt modelId="{FCC04CD3-7B1A-4871-ABDE-DF254E812BA6}" type="parTrans" cxnId="{B1B3DFAF-3FC6-4D40-A66C-22FC952A927A}">
      <dgm:prSet/>
      <dgm:spPr/>
      <dgm:t>
        <a:bodyPr/>
        <a:lstStyle/>
        <a:p>
          <a:endParaRPr lang="en-US"/>
        </a:p>
      </dgm:t>
    </dgm:pt>
    <dgm:pt modelId="{E875D705-7699-4D7A-B689-68E5F551277A}" type="sibTrans" cxnId="{B1B3DFAF-3FC6-4D40-A66C-22FC952A927A}">
      <dgm:prSet/>
      <dgm:spPr/>
      <dgm:t>
        <a:bodyPr/>
        <a:lstStyle/>
        <a:p>
          <a:endParaRPr lang="en-US"/>
        </a:p>
      </dgm:t>
    </dgm:pt>
    <dgm:pt modelId="{9C2CF1D8-9874-43C9-926C-1D3C71094D03}">
      <dgm:prSet/>
      <dgm:spPr/>
      <dgm:t>
        <a:bodyPr/>
        <a:lstStyle/>
        <a:p>
          <a:r>
            <a:rPr lang="en-GB"/>
            <a:t>Monster phonics and how we can support Autumn at home with this. </a:t>
          </a:r>
          <a:endParaRPr lang="en-US"/>
        </a:p>
      </dgm:t>
    </dgm:pt>
    <dgm:pt modelId="{724BA43C-5B96-49D4-8087-B52E03A4E079}" type="parTrans" cxnId="{76E48132-E9D9-4763-A7D5-06A5189EEB73}">
      <dgm:prSet/>
      <dgm:spPr/>
      <dgm:t>
        <a:bodyPr/>
        <a:lstStyle/>
        <a:p>
          <a:endParaRPr lang="en-US"/>
        </a:p>
      </dgm:t>
    </dgm:pt>
    <dgm:pt modelId="{2620D639-ABA1-4E2C-B381-C72C6370644D}" type="sibTrans" cxnId="{76E48132-E9D9-4763-A7D5-06A5189EEB73}">
      <dgm:prSet/>
      <dgm:spPr/>
      <dgm:t>
        <a:bodyPr/>
        <a:lstStyle/>
        <a:p>
          <a:endParaRPr lang="en-US"/>
        </a:p>
      </dgm:t>
    </dgm:pt>
    <dgm:pt modelId="{95084186-8480-488D-866E-107F932CBFFC}">
      <dgm:prSet/>
      <dgm:spPr/>
      <dgm:t>
        <a:bodyPr/>
        <a:lstStyle/>
        <a:p>
          <a:r>
            <a:rPr lang="en-GB"/>
            <a:t>All areas, Wellness, Parenting Program. </a:t>
          </a:r>
          <a:endParaRPr lang="en-US"/>
        </a:p>
      </dgm:t>
    </dgm:pt>
    <dgm:pt modelId="{012B98AC-875E-4A3A-B10D-A56D0D1C9A1D}" type="parTrans" cxnId="{A10A0816-426E-490F-A8C1-9D9ACF0F5BE0}">
      <dgm:prSet/>
      <dgm:spPr/>
      <dgm:t>
        <a:bodyPr/>
        <a:lstStyle/>
        <a:p>
          <a:endParaRPr lang="en-US"/>
        </a:p>
      </dgm:t>
    </dgm:pt>
    <dgm:pt modelId="{7FB95A1B-5074-4B61-9184-AB6E3C37412E}" type="sibTrans" cxnId="{A10A0816-426E-490F-A8C1-9D9ACF0F5BE0}">
      <dgm:prSet/>
      <dgm:spPr/>
      <dgm:t>
        <a:bodyPr/>
        <a:lstStyle/>
        <a:p>
          <a:endParaRPr lang="en-US"/>
        </a:p>
      </dgm:t>
    </dgm:pt>
    <dgm:pt modelId="{E42593E3-103E-4181-82FF-E98723892FFE}">
      <dgm:prSet/>
      <dgm:spPr/>
      <dgm:t>
        <a:bodyPr/>
        <a:lstStyle/>
        <a:p>
          <a:r>
            <a:rPr lang="en-GB"/>
            <a:t>Advanced grammar terms now they're moving ahead on classes, compound etc. Google is helpful but an overview of the upcoming terms/meanings so we can know in advance to be more supportive with homework. </a:t>
          </a:r>
          <a:endParaRPr lang="en-US"/>
        </a:p>
      </dgm:t>
    </dgm:pt>
    <dgm:pt modelId="{DE2D0B9E-1014-4B74-8DC1-004F32964A2B}" type="parTrans" cxnId="{8238CA40-2BDE-4E22-BBD2-1842366D1EAB}">
      <dgm:prSet/>
      <dgm:spPr/>
      <dgm:t>
        <a:bodyPr/>
        <a:lstStyle/>
        <a:p>
          <a:endParaRPr lang="en-US"/>
        </a:p>
      </dgm:t>
    </dgm:pt>
    <dgm:pt modelId="{6914E72D-2BBE-42ED-922C-1ED83F7DA8FF}" type="sibTrans" cxnId="{8238CA40-2BDE-4E22-BBD2-1842366D1EAB}">
      <dgm:prSet/>
      <dgm:spPr/>
      <dgm:t>
        <a:bodyPr/>
        <a:lstStyle/>
        <a:p>
          <a:endParaRPr lang="en-US"/>
        </a:p>
      </dgm:t>
    </dgm:pt>
    <dgm:pt modelId="{AA35FF9D-F3F5-4B5A-84DA-E9439C276043}">
      <dgm:prSet/>
      <dgm:spPr/>
      <dgm:t>
        <a:bodyPr/>
        <a:lstStyle/>
        <a:p>
          <a:r>
            <a:rPr lang="en-GB"/>
            <a:t>I’d be interested in counselling session via zoom</a:t>
          </a:r>
          <a:endParaRPr lang="en-US"/>
        </a:p>
      </dgm:t>
    </dgm:pt>
    <dgm:pt modelId="{7A7DDE79-7934-456A-8425-4164447E135E}" type="parTrans" cxnId="{F9467904-BF8B-453D-825F-AA8D11C71547}">
      <dgm:prSet/>
      <dgm:spPr/>
      <dgm:t>
        <a:bodyPr/>
        <a:lstStyle/>
        <a:p>
          <a:endParaRPr lang="en-US"/>
        </a:p>
      </dgm:t>
    </dgm:pt>
    <dgm:pt modelId="{7C3DCD55-237E-4C0C-A9AE-750FD3CAA806}" type="sibTrans" cxnId="{F9467904-BF8B-453D-825F-AA8D11C71547}">
      <dgm:prSet/>
      <dgm:spPr/>
      <dgm:t>
        <a:bodyPr/>
        <a:lstStyle/>
        <a:p>
          <a:endParaRPr lang="en-US"/>
        </a:p>
      </dgm:t>
    </dgm:pt>
    <dgm:pt modelId="{474E7286-DD82-4620-B503-50318B581B0C}">
      <dgm:prSet/>
      <dgm:spPr/>
      <dgm:t>
        <a:bodyPr/>
        <a:lstStyle/>
        <a:p>
          <a:r>
            <a:rPr lang="en-GB"/>
            <a:t>Sessions are great, subjects &amp; topics already seem to be rotated.</a:t>
          </a:r>
          <a:endParaRPr lang="en-US"/>
        </a:p>
      </dgm:t>
    </dgm:pt>
    <dgm:pt modelId="{49EEBE82-73EA-4082-A312-59A0490BA8F0}" type="parTrans" cxnId="{D480C703-2B61-4F08-B564-2509F462C0AF}">
      <dgm:prSet/>
      <dgm:spPr/>
      <dgm:t>
        <a:bodyPr/>
        <a:lstStyle/>
        <a:p>
          <a:endParaRPr lang="en-US"/>
        </a:p>
      </dgm:t>
    </dgm:pt>
    <dgm:pt modelId="{06466831-4364-4245-8DEC-C302E7F23AD2}" type="sibTrans" cxnId="{D480C703-2B61-4F08-B564-2509F462C0AF}">
      <dgm:prSet/>
      <dgm:spPr/>
      <dgm:t>
        <a:bodyPr/>
        <a:lstStyle/>
        <a:p>
          <a:endParaRPr lang="en-US"/>
        </a:p>
      </dgm:t>
    </dgm:pt>
    <dgm:pt modelId="{9E716702-E377-424D-AAC9-4451F2B9D6D8}" type="pres">
      <dgm:prSet presAssocID="{E8BF3F5A-0167-46AF-86BA-D53E6FDD4955}" presName="vert0" presStyleCnt="0">
        <dgm:presLayoutVars>
          <dgm:dir/>
          <dgm:animOne val="branch"/>
          <dgm:animLvl val="lvl"/>
        </dgm:presLayoutVars>
      </dgm:prSet>
      <dgm:spPr/>
    </dgm:pt>
    <dgm:pt modelId="{612372D6-5D35-45F2-A112-EB67FC131976}" type="pres">
      <dgm:prSet presAssocID="{D9F21663-B78D-4EB1-9237-CB3270C39B1C}" presName="thickLine" presStyleLbl="alignNode1" presStyleIdx="0" presStyleCnt="6"/>
      <dgm:spPr/>
    </dgm:pt>
    <dgm:pt modelId="{27000A08-6B02-4B61-94FB-DD5B2A91B481}" type="pres">
      <dgm:prSet presAssocID="{D9F21663-B78D-4EB1-9237-CB3270C39B1C}" presName="horz1" presStyleCnt="0"/>
      <dgm:spPr/>
    </dgm:pt>
    <dgm:pt modelId="{FE265DDD-3490-4386-8B58-7F0882A5AF09}" type="pres">
      <dgm:prSet presAssocID="{D9F21663-B78D-4EB1-9237-CB3270C39B1C}" presName="tx1" presStyleLbl="revTx" presStyleIdx="0" presStyleCnt="6"/>
      <dgm:spPr/>
    </dgm:pt>
    <dgm:pt modelId="{237F01A6-F720-429E-85F5-BA99C01DAEEC}" type="pres">
      <dgm:prSet presAssocID="{D9F21663-B78D-4EB1-9237-CB3270C39B1C}" presName="vert1" presStyleCnt="0"/>
      <dgm:spPr/>
    </dgm:pt>
    <dgm:pt modelId="{0F625891-AA42-4C67-8A26-9460BCA34591}" type="pres">
      <dgm:prSet presAssocID="{9C2CF1D8-9874-43C9-926C-1D3C71094D03}" presName="thickLine" presStyleLbl="alignNode1" presStyleIdx="1" presStyleCnt="6"/>
      <dgm:spPr/>
    </dgm:pt>
    <dgm:pt modelId="{79ED6657-E3FA-43D4-A507-2C24EEE53767}" type="pres">
      <dgm:prSet presAssocID="{9C2CF1D8-9874-43C9-926C-1D3C71094D03}" presName="horz1" presStyleCnt="0"/>
      <dgm:spPr/>
    </dgm:pt>
    <dgm:pt modelId="{8C39EF01-2BB9-4701-B400-00EEFC0972EC}" type="pres">
      <dgm:prSet presAssocID="{9C2CF1D8-9874-43C9-926C-1D3C71094D03}" presName="tx1" presStyleLbl="revTx" presStyleIdx="1" presStyleCnt="6"/>
      <dgm:spPr/>
    </dgm:pt>
    <dgm:pt modelId="{3EAB27B6-EC59-4CBE-B17A-AB6B9CEB7E85}" type="pres">
      <dgm:prSet presAssocID="{9C2CF1D8-9874-43C9-926C-1D3C71094D03}" presName="vert1" presStyleCnt="0"/>
      <dgm:spPr/>
    </dgm:pt>
    <dgm:pt modelId="{95C5EA7A-2C7F-4808-AC9E-F485E298A9A9}" type="pres">
      <dgm:prSet presAssocID="{95084186-8480-488D-866E-107F932CBFFC}" presName="thickLine" presStyleLbl="alignNode1" presStyleIdx="2" presStyleCnt="6"/>
      <dgm:spPr/>
    </dgm:pt>
    <dgm:pt modelId="{BD32F5D4-CE40-4DEF-915E-1249753959C7}" type="pres">
      <dgm:prSet presAssocID="{95084186-8480-488D-866E-107F932CBFFC}" presName="horz1" presStyleCnt="0"/>
      <dgm:spPr/>
    </dgm:pt>
    <dgm:pt modelId="{6A971CBE-128F-437F-B4DF-F9DC7D3B814B}" type="pres">
      <dgm:prSet presAssocID="{95084186-8480-488D-866E-107F932CBFFC}" presName="tx1" presStyleLbl="revTx" presStyleIdx="2" presStyleCnt="6"/>
      <dgm:spPr/>
    </dgm:pt>
    <dgm:pt modelId="{3D7002C2-70B2-4880-B467-C496DB9AEB61}" type="pres">
      <dgm:prSet presAssocID="{95084186-8480-488D-866E-107F932CBFFC}" presName="vert1" presStyleCnt="0"/>
      <dgm:spPr/>
    </dgm:pt>
    <dgm:pt modelId="{5B7CB431-BAC3-4E10-A168-ADD194ABBD8F}" type="pres">
      <dgm:prSet presAssocID="{E42593E3-103E-4181-82FF-E98723892FFE}" presName="thickLine" presStyleLbl="alignNode1" presStyleIdx="3" presStyleCnt="6"/>
      <dgm:spPr/>
    </dgm:pt>
    <dgm:pt modelId="{3FCC423F-9BFD-4D1E-9254-B0F8B6C9084B}" type="pres">
      <dgm:prSet presAssocID="{E42593E3-103E-4181-82FF-E98723892FFE}" presName="horz1" presStyleCnt="0"/>
      <dgm:spPr/>
    </dgm:pt>
    <dgm:pt modelId="{84896FD2-0BDE-4408-B339-597BF738A84D}" type="pres">
      <dgm:prSet presAssocID="{E42593E3-103E-4181-82FF-E98723892FFE}" presName="tx1" presStyleLbl="revTx" presStyleIdx="3" presStyleCnt="6"/>
      <dgm:spPr/>
    </dgm:pt>
    <dgm:pt modelId="{B7E83492-81B7-442C-8E3D-30452F21195F}" type="pres">
      <dgm:prSet presAssocID="{E42593E3-103E-4181-82FF-E98723892FFE}" presName="vert1" presStyleCnt="0"/>
      <dgm:spPr/>
    </dgm:pt>
    <dgm:pt modelId="{4CCBA6A3-9130-4FFC-99F8-AFD703F15CEF}" type="pres">
      <dgm:prSet presAssocID="{AA35FF9D-F3F5-4B5A-84DA-E9439C276043}" presName="thickLine" presStyleLbl="alignNode1" presStyleIdx="4" presStyleCnt="6"/>
      <dgm:spPr/>
    </dgm:pt>
    <dgm:pt modelId="{AFB30C51-FC5D-4FF6-A82D-23A7F5DA80FA}" type="pres">
      <dgm:prSet presAssocID="{AA35FF9D-F3F5-4B5A-84DA-E9439C276043}" presName="horz1" presStyleCnt="0"/>
      <dgm:spPr/>
    </dgm:pt>
    <dgm:pt modelId="{CF94C28D-561B-4A2A-9B50-CE3D9E16209A}" type="pres">
      <dgm:prSet presAssocID="{AA35FF9D-F3F5-4B5A-84DA-E9439C276043}" presName="tx1" presStyleLbl="revTx" presStyleIdx="4" presStyleCnt="6"/>
      <dgm:spPr/>
    </dgm:pt>
    <dgm:pt modelId="{07BCC69C-C822-49F4-A8DC-502A0F0326D6}" type="pres">
      <dgm:prSet presAssocID="{AA35FF9D-F3F5-4B5A-84DA-E9439C276043}" presName="vert1" presStyleCnt="0"/>
      <dgm:spPr/>
    </dgm:pt>
    <dgm:pt modelId="{442135F8-D596-487E-9148-75DB6608262E}" type="pres">
      <dgm:prSet presAssocID="{474E7286-DD82-4620-B503-50318B581B0C}" presName="thickLine" presStyleLbl="alignNode1" presStyleIdx="5" presStyleCnt="6"/>
      <dgm:spPr/>
    </dgm:pt>
    <dgm:pt modelId="{76AC5F90-C866-4153-B01A-2D409FAECCF1}" type="pres">
      <dgm:prSet presAssocID="{474E7286-DD82-4620-B503-50318B581B0C}" presName="horz1" presStyleCnt="0"/>
      <dgm:spPr/>
    </dgm:pt>
    <dgm:pt modelId="{D40F87FA-5EA3-4C3F-86D3-F277AEAB1789}" type="pres">
      <dgm:prSet presAssocID="{474E7286-DD82-4620-B503-50318B581B0C}" presName="tx1" presStyleLbl="revTx" presStyleIdx="5" presStyleCnt="6"/>
      <dgm:spPr/>
    </dgm:pt>
    <dgm:pt modelId="{2B0ACBED-3074-417A-947A-E61646C355D3}" type="pres">
      <dgm:prSet presAssocID="{474E7286-DD82-4620-B503-50318B581B0C}" presName="vert1" presStyleCnt="0"/>
      <dgm:spPr/>
    </dgm:pt>
  </dgm:ptLst>
  <dgm:cxnLst>
    <dgm:cxn modelId="{D480C703-2B61-4F08-B564-2509F462C0AF}" srcId="{E8BF3F5A-0167-46AF-86BA-D53E6FDD4955}" destId="{474E7286-DD82-4620-B503-50318B581B0C}" srcOrd="5" destOrd="0" parTransId="{49EEBE82-73EA-4082-A312-59A0490BA8F0}" sibTransId="{06466831-4364-4245-8DEC-C302E7F23AD2}"/>
    <dgm:cxn modelId="{F9467904-BF8B-453D-825F-AA8D11C71547}" srcId="{E8BF3F5A-0167-46AF-86BA-D53E6FDD4955}" destId="{AA35FF9D-F3F5-4B5A-84DA-E9439C276043}" srcOrd="4" destOrd="0" parTransId="{7A7DDE79-7934-456A-8425-4164447E135E}" sibTransId="{7C3DCD55-237E-4C0C-A9AE-750FD3CAA806}"/>
    <dgm:cxn modelId="{B8A81913-CFF8-48CB-B062-5023069D8FC9}" type="presOf" srcId="{AA35FF9D-F3F5-4B5A-84DA-E9439C276043}" destId="{CF94C28D-561B-4A2A-9B50-CE3D9E16209A}" srcOrd="0" destOrd="0" presId="urn:microsoft.com/office/officeart/2008/layout/LinedList"/>
    <dgm:cxn modelId="{A10A0816-426E-490F-A8C1-9D9ACF0F5BE0}" srcId="{E8BF3F5A-0167-46AF-86BA-D53E6FDD4955}" destId="{95084186-8480-488D-866E-107F932CBFFC}" srcOrd="2" destOrd="0" parTransId="{012B98AC-875E-4A3A-B10D-A56D0D1C9A1D}" sibTransId="{7FB95A1B-5074-4B61-9184-AB6E3C37412E}"/>
    <dgm:cxn modelId="{CC8CB11D-F237-4EE2-A2D4-9C312BFB12EB}" type="presOf" srcId="{E42593E3-103E-4181-82FF-E98723892FFE}" destId="{84896FD2-0BDE-4408-B339-597BF738A84D}" srcOrd="0" destOrd="0" presId="urn:microsoft.com/office/officeart/2008/layout/LinedList"/>
    <dgm:cxn modelId="{76E48132-E9D9-4763-A7D5-06A5189EEB73}" srcId="{E8BF3F5A-0167-46AF-86BA-D53E6FDD4955}" destId="{9C2CF1D8-9874-43C9-926C-1D3C71094D03}" srcOrd="1" destOrd="0" parTransId="{724BA43C-5B96-49D4-8087-B52E03A4E079}" sibTransId="{2620D639-ABA1-4E2C-B381-C72C6370644D}"/>
    <dgm:cxn modelId="{8238CA40-2BDE-4E22-BBD2-1842366D1EAB}" srcId="{E8BF3F5A-0167-46AF-86BA-D53E6FDD4955}" destId="{E42593E3-103E-4181-82FF-E98723892FFE}" srcOrd="3" destOrd="0" parTransId="{DE2D0B9E-1014-4B74-8DC1-004F32964A2B}" sibTransId="{6914E72D-2BBE-42ED-922C-1ED83F7DA8FF}"/>
    <dgm:cxn modelId="{18AECB54-530F-4042-B45B-B90233CD473B}" type="presOf" srcId="{9C2CF1D8-9874-43C9-926C-1D3C71094D03}" destId="{8C39EF01-2BB9-4701-B400-00EEFC0972EC}" srcOrd="0" destOrd="0" presId="urn:microsoft.com/office/officeart/2008/layout/LinedList"/>
    <dgm:cxn modelId="{19503E8D-74D2-4591-9FC1-B08E6733BC90}" type="presOf" srcId="{E8BF3F5A-0167-46AF-86BA-D53E6FDD4955}" destId="{9E716702-E377-424D-AAC9-4451F2B9D6D8}" srcOrd="0" destOrd="0" presId="urn:microsoft.com/office/officeart/2008/layout/LinedList"/>
    <dgm:cxn modelId="{B1B3DFAF-3FC6-4D40-A66C-22FC952A927A}" srcId="{E8BF3F5A-0167-46AF-86BA-D53E6FDD4955}" destId="{D9F21663-B78D-4EB1-9237-CB3270C39B1C}" srcOrd="0" destOrd="0" parTransId="{FCC04CD3-7B1A-4871-ABDE-DF254E812BA6}" sibTransId="{E875D705-7699-4D7A-B689-68E5F551277A}"/>
    <dgm:cxn modelId="{291284B2-0BE8-4B7F-8D94-72DEFF6A1E95}" type="presOf" srcId="{474E7286-DD82-4620-B503-50318B581B0C}" destId="{D40F87FA-5EA3-4C3F-86D3-F277AEAB1789}" srcOrd="0" destOrd="0" presId="urn:microsoft.com/office/officeart/2008/layout/LinedList"/>
    <dgm:cxn modelId="{B84773B5-6DDE-4436-8D37-BB97278EA518}" type="presOf" srcId="{95084186-8480-488D-866E-107F932CBFFC}" destId="{6A971CBE-128F-437F-B4DF-F9DC7D3B814B}" srcOrd="0" destOrd="0" presId="urn:microsoft.com/office/officeart/2008/layout/LinedList"/>
    <dgm:cxn modelId="{01C89FBA-C5B9-48AA-8299-1C1251B46465}" type="presOf" srcId="{D9F21663-B78D-4EB1-9237-CB3270C39B1C}" destId="{FE265DDD-3490-4386-8B58-7F0882A5AF09}" srcOrd="0" destOrd="0" presId="urn:microsoft.com/office/officeart/2008/layout/LinedList"/>
    <dgm:cxn modelId="{4F23665D-A8DC-4CE6-A709-CC35F2946051}" type="presParOf" srcId="{9E716702-E377-424D-AAC9-4451F2B9D6D8}" destId="{612372D6-5D35-45F2-A112-EB67FC131976}" srcOrd="0" destOrd="0" presId="urn:microsoft.com/office/officeart/2008/layout/LinedList"/>
    <dgm:cxn modelId="{51BD36E9-04AB-4656-977A-68F6144C722E}" type="presParOf" srcId="{9E716702-E377-424D-AAC9-4451F2B9D6D8}" destId="{27000A08-6B02-4B61-94FB-DD5B2A91B481}" srcOrd="1" destOrd="0" presId="urn:microsoft.com/office/officeart/2008/layout/LinedList"/>
    <dgm:cxn modelId="{10360304-91EE-4E9B-A1CE-16384FB2E3E2}" type="presParOf" srcId="{27000A08-6B02-4B61-94FB-DD5B2A91B481}" destId="{FE265DDD-3490-4386-8B58-7F0882A5AF09}" srcOrd="0" destOrd="0" presId="urn:microsoft.com/office/officeart/2008/layout/LinedList"/>
    <dgm:cxn modelId="{D7BD0B91-F613-414C-B392-8818D493B014}" type="presParOf" srcId="{27000A08-6B02-4B61-94FB-DD5B2A91B481}" destId="{237F01A6-F720-429E-85F5-BA99C01DAEEC}" srcOrd="1" destOrd="0" presId="urn:microsoft.com/office/officeart/2008/layout/LinedList"/>
    <dgm:cxn modelId="{942C3E98-2790-42D4-9840-AAB33C8EF93C}" type="presParOf" srcId="{9E716702-E377-424D-AAC9-4451F2B9D6D8}" destId="{0F625891-AA42-4C67-8A26-9460BCA34591}" srcOrd="2" destOrd="0" presId="urn:microsoft.com/office/officeart/2008/layout/LinedList"/>
    <dgm:cxn modelId="{2FD4CB9F-BDD7-4349-B5BF-AD161E105BA0}" type="presParOf" srcId="{9E716702-E377-424D-AAC9-4451F2B9D6D8}" destId="{79ED6657-E3FA-43D4-A507-2C24EEE53767}" srcOrd="3" destOrd="0" presId="urn:microsoft.com/office/officeart/2008/layout/LinedList"/>
    <dgm:cxn modelId="{E91D4C7F-29FC-4310-B8A4-A56528BBF9C5}" type="presParOf" srcId="{79ED6657-E3FA-43D4-A507-2C24EEE53767}" destId="{8C39EF01-2BB9-4701-B400-00EEFC0972EC}" srcOrd="0" destOrd="0" presId="urn:microsoft.com/office/officeart/2008/layout/LinedList"/>
    <dgm:cxn modelId="{984AED48-EF07-4A52-BD42-1CBCA12F3B0C}" type="presParOf" srcId="{79ED6657-E3FA-43D4-A507-2C24EEE53767}" destId="{3EAB27B6-EC59-4CBE-B17A-AB6B9CEB7E85}" srcOrd="1" destOrd="0" presId="urn:microsoft.com/office/officeart/2008/layout/LinedList"/>
    <dgm:cxn modelId="{66925621-AE38-4135-8F1D-A74B039A8AB5}" type="presParOf" srcId="{9E716702-E377-424D-AAC9-4451F2B9D6D8}" destId="{95C5EA7A-2C7F-4808-AC9E-F485E298A9A9}" srcOrd="4" destOrd="0" presId="urn:microsoft.com/office/officeart/2008/layout/LinedList"/>
    <dgm:cxn modelId="{CCDA91F8-2419-4F9C-A7EB-5D7C5188DC93}" type="presParOf" srcId="{9E716702-E377-424D-AAC9-4451F2B9D6D8}" destId="{BD32F5D4-CE40-4DEF-915E-1249753959C7}" srcOrd="5" destOrd="0" presId="urn:microsoft.com/office/officeart/2008/layout/LinedList"/>
    <dgm:cxn modelId="{DFEFB3A8-4F73-4816-AB56-CB023835D946}" type="presParOf" srcId="{BD32F5D4-CE40-4DEF-915E-1249753959C7}" destId="{6A971CBE-128F-437F-B4DF-F9DC7D3B814B}" srcOrd="0" destOrd="0" presId="urn:microsoft.com/office/officeart/2008/layout/LinedList"/>
    <dgm:cxn modelId="{C74197F9-ADB5-489D-ADA1-D14D154B0CCA}" type="presParOf" srcId="{BD32F5D4-CE40-4DEF-915E-1249753959C7}" destId="{3D7002C2-70B2-4880-B467-C496DB9AEB61}" srcOrd="1" destOrd="0" presId="urn:microsoft.com/office/officeart/2008/layout/LinedList"/>
    <dgm:cxn modelId="{D7F5A97F-A510-4531-B462-9AB194DA90CB}" type="presParOf" srcId="{9E716702-E377-424D-AAC9-4451F2B9D6D8}" destId="{5B7CB431-BAC3-4E10-A168-ADD194ABBD8F}" srcOrd="6" destOrd="0" presId="urn:microsoft.com/office/officeart/2008/layout/LinedList"/>
    <dgm:cxn modelId="{1503A07A-ED88-4987-9F59-039EA2D92332}" type="presParOf" srcId="{9E716702-E377-424D-AAC9-4451F2B9D6D8}" destId="{3FCC423F-9BFD-4D1E-9254-B0F8B6C9084B}" srcOrd="7" destOrd="0" presId="urn:microsoft.com/office/officeart/2008/layout/LinedList"/>
    <dgm:cxn modelId="{E237941F-840D-43F6-A56B-151E88A07E4B}" type="presParOf" srcId="{3FCC423F-9BFD-4D1E-9254-B0F8B6C9084B}" destId="{84896FD2-0BDE-4408-B339-597BF738A84D}" srcOrd="0" destOrd="0" presId="urn:microsoft.com/office/officeart/2008/layout/LinedList"/>
    <dgm:cxn modelId="{AD65A89A-30FB-45B1-8D37-3FD0FAF1CEA8}" type="presParOf" srcId="{3FCC423F-9BFD-4D1E-9254-B0F8B6C9084B}" destId="{B7E83492-81B7-442C-8E3D-30452F21195F}" srcOrd="1" destOrd="0" presId="urn:microsoft.com/office/officeart/2008/layout/LinedList"/>
    <dgm:cxn modelId="{2F69A9E8-C7AF-4353-9592-E4FE855B38BE}" type="presParOf" srcId="{9E716702-E377-424D-AAC9-4451F2B9D6D8}" destId="{4CCBA6A3-9130-4FFC-99F8-AFD703F15CEF}" srcOrd="8" destOrd="0" presId="urn:microsoft.com/office/officeart/2008/layout/LinedList"/>
    <dgm:cxn modelId="{38FDBF66-9CF4-46B5-A1EF-F2221C5CD791}" type="presParOf" srcId="{9E716702-E377-424D-AAC9-4451F2B9D6D8}" destId="{AFB30C51-FC5D-4FF6-A82D-23A7F5DA80FA}" srcOrd="9" destOrd="0" presId="urn:microsoft.com/office/officeart/2008/layout/LinedList"/>
    <dgm:cxn modelId="{25EF33E6-DC0C-40B1-BBFC-003D91AB5ED2}" type="presParOf" srcId="{AFB30C51-FC5D-4FF6-A82D-23A7F5DA80FA}" destId="{CF94C28D-561B-4A2A-9B50-CE3D9E16209A}" srcOrd="0" destOrd="0" presId="urn:microsoft.com/office/officeart/2008/layout/LinedList"/>
    <dgm:cxn modelId="{2B3FC029-DCDF-4626-89BA-FD7F3CDA7EBB}" type="presParOf" srcId="{AFB30C51-FC5D-4FF6-A82D-23A7F5DA80FA}" destId="{07BCC69C-C822-49F4-A8DC-502A0F0326D6}" srcOrd="1" destOrd="0" presId="urn:microsoft.com/office/officeart/2008/layout/LinedList"/>
    <dgm:cxn modelId="{DDD697A4-4BC0-4F5B-BF9F-8C7FB013CF7C}" type="presParOf" srcId="{9E716702-E377-424D-AAC9-4451F2B9D6D8}" destId="{442135F8-D596-487E-9148-75DB6608262E}" srcOrd="10" destOrd="0" presId="urn:microsoft.com/office/officeart/2008/layout/LinedList"/>
    <dgm:cxn modelId="{3BAA33AF-AC32-41F1-892F-565172243BB1}" type="presParOf" srcId="{9E716702-E377-424D-AAC9-4451F2B9D6D8}" destId="{76AC5F90-C866-4153-B01A-2D409FAECCF1}" srcOrd="11" destOrd="0" presId="urn:microsoft.com/office/officeart/2008/layout/LinedList"/>
    <dgm:cxn modelId="{63AF88C6-6E5A-4AD6-8F0E-7E95F028F721}" type="presParOf" srcId="{76AC5F90-C866-4153-B01A-2D409FAECCF1}" destId="{D40F87FA-5EA3-4C3F-86D3-F277AEAB1789}" srcOrd="0" destOrd="0" presId="urn:microsoft.com/office/officeart/2008/layout/LinedList"/>
    <dgm:cxn modelId="{48D632D2-F9A5-4C97-A4DF-696885E20FA2}" type="presParOf" srcId="{76AC5F90-C866-4153-B01A-2D409FAECCF1}" destId="{2B0ACBED-3074-417A-947A-E61646C355D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33D81-457B-4AD3-A2F6-FD4B9CB9EDF2}">
      <dsp:nvSpPr>
        <dsp:cNvPr id="0" name=""/>
        <dsp:cNvSpPr/>
      </dsp:nvSpPr>
      <dsp:spPr>
        <a:xfrm>
          <a:off x="0" y="2124"/>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48FC56-AA75-4C2B-A309-CDBDE5ED58D9}">
      <dsp:nvSpPr>
        <dsp:cNvPr id="0" name=""/>
        <dsp:cNvSpPr/>
      </dsp:nvSpPr>
      <dsp:spPr>
        <a:xfrm>
          <a:off x="0" y="2124"/>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Advance notice of topic/content of session</a:t>
          </a:r>
          <a:endParaRPr lang="en-US" sz="1500" kern="1200"/>
        </a:p>
      </dsp:txBody>
      <dsp:txXfrm>
        <a:off x="0" y="2124"/>
        <a:ext cx="10661904" cy="314768"/>
      </dsp:txXfrm>
    </dsp:sp>
    <dsp:sp modelId="{232538DD-617C-409F-B7C1-63F4AAD734DA}">
      <dsp:nvSpPr>
        <dsp:cNvPr id="0" name=""/>
        <dsp:cNvSpPr/>
      </dsp:nvSpPr>
      <dsp:spPr>
        <a:xfrm>
          <a:off x="0" y="316893"/>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3693C9-F4F0-4F73-B887-EED2EB2F803A}">
      <dsp:nvSpPr>
        <dsp:cNvPr id="0" name=""/>
        <dsp:cNvSpPr/>
      </dsp:nvSpPr>
      <dsp:spPr>
        <a:xfrm>
          <a:off x="0" y="316893"/>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Trying to get as much done or increase the time that we have. </a:t>
          </a:r>
          <a:endParaRPr lang="en-US" sz="1500" kern="1200"/>
        </a:p>
      </dsp:txBody>
      <dsp:txXfrm>
        <a:off x="0" y="316893"/>
        <a:ext cx="10661904" cy="314768"/>
      </dsp:txXfrm>
    </dsp:sp>
    <dsp:sp modelId="{8F69D011-B68A-4F26-A2F1-0173AF3BCDB2}">
      <dsp:nvSpPr>
        <dsp:cNvPr id="0" name=""/>
        <dsp:cNvSpPr/>
      </dsp:nvSpPr>
      <dsp:spPr>
        <a:xfrm>
          <a:off x="0" y="631661"/>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1AD1C4-72A2-4686-9F0F-88AA2A6DB561}">
      <dsp:nvSpPr>
        <dsp:cNvPr id="0" name=""/>
        <dsp:cNvSpPr/>
      </dsp:nvSpPr>
      <dsp:spPr>
        <a:xfrm>
          <a:off x="0" y="631661"/>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More time. It went very quick. </a:t>
          </a:r>
          <a:endParaRPr lang="en-US" sz="1500" kern="1200"/>
        </a:p>
      </dsp:txBody>
      <dsp:txXfrm>
        <a:off x="0" y="631661"/>
        <a:ext cx="10661904" cy="314768"/>
      </dsp:txXfrm>
    </dsp:sp>
    <dsp:sp modelId="{D2A6C006-4A04-4E3B-9EBF-5383B9C6FA8F}">
      <dsp:nvSpPr>
        <dsp:cNvPr id="0" name=""/>
        <dsp:cNvSpPr/>
      </dsp:nvSpPr>
      <dsp:spPr>
        <a:xfrm>
          <a:off x="0" y="946429"/>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8653E8-7197-409C-B100-1B9A77E91357}">
      <dsp:nvSpPr>
        <dsp:cNvPr id="0" name=""/>
        <dsp:cNvSpPr/>
      </dsp:nvSpPr>
      <dsp:spPr>
        <a:xfrm>
          <a:off x="0" y="946429"/>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Other subjects involved.</a:t>
          </a:r>
          <a:endParaRPr lang="en-US" sz="1500" kern="1200"/>
        </a:p>
      </dsp:txBody>
      <dsp:txXfrm>
        <a:off x="0" y="946429"/>
        <a:ext cx="10661904" cy="314768"/>
      </dsp:txXfrm>
    </dsp:sp>
    <dsp:sp modelId="{24F5D8BD-9182-40B7-B257-E9F096745149}">
      <dsp:nvSpPr>
        <dsp:cNvPr id="0" name=""/>
        <dsp:cNvSpPr/>
      </dsp:nvSpPr>
      <dsp:spPr>
        <a:xfrm>
          <a:off x="0" y="1261198"/>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01BD3A-F2BC-4587-9765-2EF0DD0DB98D}">
      <dsp:nvSpPr>
        <dsp:cNvPr id="0" name=""/>
        <dsp:cNvSpPr/>
      </dsp:nvSpPr>
      <dsp:spPr>
        <a:xfrm>
          <a:off x="0" y="1261198"/>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Timed activities.</a:t>
          </a:r>
          <a:endParaRPr lang="en-US" sz="1500" kern="1200"/>
        </a:p>
      </dsp:txBody>
      <dsp:txXfrm>
        <a:off x="0" y="1261198"/>
        <a:ext cx="10661904" cy="314768"/>
      </dsp:txXfrm>
    </dsp:sp>
    <dsp:sp modelId="{26450A1A-F962-497D-BF96-45E4E4BF5386}">
      <dsp:nvSpPr>
        <dsp:cNvPr id="0" name=""/>
        <dsp:cNvSpPr/>
      </dsp:nvSpPr>
      <dsp:spPr>
        <a:xfrm>
          <a:off x="0" y="1575966"/>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2D4C3E-C312-421B-A507-9B03E414F55A}">
      <dsp:nvSpPr>
        <dsp:cNvPr id="0" name=""/>
        <dsp:cNvSpPr/>
      </dsp:nvSpPr>
      <dsp:spPr>
        <a:xfrm>
          <a:off x="0" y="1575966"/>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Teas &amp; Coffees.</a:t>
          </a:r>
          <a:endParaRPr lang="en-US" sz="1500" kern="1200"/>
        </a:p>
      </dsp:txBody>
      <dsp:txXfrm>
        <a:off x="0" y="1575966"/>
        <a:ext cx="10661904" cy="314768"/>
      </dsp:txXfrm>
    </dsp:sp>
    <dsp:sp modelId="{CF8193E2-6012-444D-9F0C-4004365E79C7}">
      <dsp:nvSpPr>
        <dsp:cNvPr id="0" name=""/>
        <dsp:cNvSpPr/>
      </dsp:nvSpPr>
      <dsp:spPr>
        <a:xfrm>
          <a:off x="0" y="1890735"/>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B4458A-BF50-4AD4-9D0F-5EBF302D8185}">
      <dsp:nvSpPr>
        <dsp:cNvPr id="0" name=""/>
        <dsp:cNvSpPr/>
      </dsp:nvSpPr>
      <dsp:spPr>
        <a:xfrm>
          <a:off x="0" y="1890735"/>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Rotation of activities or encouraging parents to rotate.</a:t>
          </a:r>
          <a:endParaRPr lang="en-US" sz="1500" kern="1200"/>
        </a:p>
      </dsp:txBody>
      <dsp:txXfrm>
        <a:off x="0" y="1890735"/>
        <a:ext cx="10661904" cy="314768"/>
      </dsp:txXfrm>
    </dsp:sp>
    <dsp:sp modelId="{DCA659B9-0CF4-41F4-8BFF-F312718BD54E}">
      <dsp:nvSpPr>
        <dsp:cNvPr id="0" name=""/>
        <dsp:cNvSpPr/>
      </dsp:nvSpPr>
      <dsp:spPr>
        <a:xfrm>
          <a:off x="0" y="2205503"/>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DB2A75-E92C-48BF-8114-AF461AA2029A}">
      <dsp:nvSpPr>
        <dsp:cNvPr id="0" name=""/>
        <dsp:cNvSpPr/>
      </dsp:nvSpPr>
      <dsp:spPr>
        <a:xfrm>
          <a:off x="0" y="2205503"/>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Break sessions into smaller groups. </a:t>
          </a:r>
          <a:endParaRPr lang="en-US" sz="1500" kern="1200"/>
        </a:p>
      </dsp:txBody>
      <dsp:txXfrm>
        <a:off x="0" y="2205503"/>
        <a:ext cx="10661904" cy="314768"/>
      </dsp:txXfrm>
    </dsp:sp>
    <dsp:sp modelId="{04CAFA1D-4716-47DA-BBE2-7D10448DB0E1}">
      <dsp:nvSpPr>
        <dsp:cNvPr id="0" name=""/>
        <dsp:cNvSpPr/>
      </dsp:nvSpPr>
      <dsp:spPr>
        <a:xfrm>
          <a:off x="0" y="2520271"/>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38CBD7-E48B-4AE3-A14F-2C8F82EFCB89}">
      <dsp:nvSpPr>
        <dsp:cNvPr id="0" name=""/>
        <dsp:cNvSpPr/>
      </dsp:nvSpPr>
      <dsp:spPr>
        <a:xfrm>
          <a:off x="0" y="2520271"/>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Make sessions longer - full morning or afternoon. Closer supervision for those children without parents present.</a:t>
          </a:r>
          <a:endParaRPr lang="en-US" sz="1500" kern="1200"/>
        </a:p>
      </dsp:txBody>
      <dsp:txXfrm>
        <a:off x="0" y="2520271"/>
        <a:ext cx="10661904" cy="314768"/>
      </dsp:txXfrm>
    </dsp:sp>
    <dsp:sp modelId="{DB1434C8-5B59-4C91-8804-D22CB1C93A28}">
      <dsp:nvSpPr>
        <dsp:cNvPr id="0" name=""/>
        <dsp:cNvSpPr/>
      </dsp:nvSpPr>
      <dsp:spPr>
        <a:xfrm>
          <a:off x="0" y="2835040"/>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27607-1AAE-4FCC-9EAE-81F5A1B6CE5D}">
      <dsp:nvSpPr>
        <dsp:cNvPr id="0" name=""/>
        <dsp:cNvSpPr/>
      </dsp:nvSpPr>
      <dsp:spPr>
        <a:xfrm>
          <a:off x="0" y="2835040"/>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More interaction with teacher.</a:t>
          </a:r>
          <a:endParaRPr lang="en-US" sz="1500" kern="1200"/>
        </a:p>
      </dsp:txBody>
      <dsp:txXfrm>
        <a:off x="0" y="2835040"/>
        <a:ext cx="10661904" cy="314768"/>
      </dsp:txXfrm>
    </dsp:sp>
    <dsp:sp modelId="{EAEFCB47-A14F-45A6-8604-253B4E474A22}">
      <dsp:nvSpPr>
        <dsp:cNvPr id="0" name=""/>
        <dsp:cNvSpPr/>
      </dsp:nvSpPr>
      <dsp:spPr>
        <a:xfrm>
          <a:off x="0" y="3149808"/>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95E50F-3693-41AB-A651-F3F934A796B0}">
      <dsp:nvSpPr>
        <dsp:cNvPr id="0" name=""/>
        <dsp:cNvSpPr/>
      </dsp:nvSpPr>
      <dsp:spPr>
        <a:xfrm>
          <a:off x="0" y="3149808"/>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More regularly for different subject.</a:t>
          </a:r>
          <a:endParaRPr lang="en-US" sz="1500" kern="1200"/>
        </a:p>
      </dsp:txBody>
      <dsp:txXfrm>
        <a:off x="0" y="3149808"/>
        <a:ext cx="10661904" cy="314768"/>
      </dsp:txXfrm>
    </dsp:sp>
    <dsp:sp modelId="{8556D50A-3BCF-4E2E-BD60-4C70CCDBCA51}">
      <dsp:nvSpPr>
        <dsp:cNvPr id="0" name=""/>
        <dsp:cNvSpPr/>
      </dsp:nvSpPr>
      <dsp:spPr>
        <a:xfrm>
          <a:off x="0" y="3464576"/>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634A12-1CF1-4321-8D4B-AE3374F0C565}">
      <dsp:nvSpPr>
        <dsp:cNvPr id="0" name=""/>
        <dsp:cNvSpPr/>
      </dsp:nvSpPr>
      <dsp:spPr>
        <a:xfrm>
          <a:off x="0" y="3464576"/>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Maybe give parents a handout or suggested activities to support phase 1 phonics at home. </a:t>
          </a:r>
          <a:endParaRPr lang="en-US" sz="1500" kern="1200"/>
        </a:p>
      </dsp:txBody>
      <dsp:txXfrm>
        <a:off x="0" y="3464576"/>
        <a:ext cx="10661904" cy="314768"/>
      </dsp:txXfrm>
    </dsp:sp>
    <dsp:sp modelId="{19DC99AB-4FAC-4BE3-86BC-F1E9E376A3C3}">
      <dsp:nvSpPr>
        <dsp:cNvPr id="0" name=""/>
        <dsp:cNvSpPr/>
      </dsp:nvSpPr>
      <dsp:spPr>
        <a:xfrm>
          <a:off x="0" y="3779345"/>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B0B2D3-8AE6-40B7-9659-D970CA46ECE9}">
      <dsp:nvSpPr>
        <dsp:cNvPr id="0" name=""/>
        <dsp:cNvSpPr/>
      </dsp:nvSpPr>
      <dsp:spPr>
        <a:xfrm>
          <a:off x="0" y="3779345"/>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Collaborative activities being children and adults.</a:t>
          </a:r>
          <a:endParaRPr lang="en-US" sz="1500" kern="1200"/>
        </a:p>
      </dsp:txBody>
      <dsp:txXfrm>
        <a:off x="0" y="3779345"/>
        <a:ext cx="10661904" cy="314768"/>
      </dsp:txXfrm>
    </dsp:sp>
    <dsp:sp modelId="{07F36A4F-14F0-4DD7-B247-A2E0ADF92D2C}">
      <dsp:nvSpPr>
        <dsp:cNvPr id="0" name=""/>
        <dsp:cNvSpPr/>
      </dsp:nvSpPr>
      <dsp:spPr>
        <a:xfrm>
          <a:off x="0" y="4094113"/>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5FC03C-09F0-4524-98E5-D165FD3845EA}">
      <dsp:nvSpPr>
        <dsp:cNvPr id="0" name=""/>
        <dsp:cNvSpPr/>
      </dsp:nvSpPr>
      <dsp:spPr>
        <a:xfrm>
          <a:off x="0" y="4094113"/>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Extra hand outs for exercises to do at home. </a:t>
          </a:r>
          <a:endParaRPr lang="en-US" sz="1500" kern="1200"/>
        </a:p>
      </dsp:txBody>
      <dsp:txXfrm>
        <a:off x="0" y="4094113"/>
        <a:ext cx="10661904" cy="314768"/>
      </dsp:txXfrm>
    </dsp:sp>
    <dsp:sp modelId="{123711C6-1494-4263-A625-05A14A2BAEDE}">
      <dsp:nvSpPr>
        <dsp:cNvPr id="0" name=""/>
        <dsp:cNvSpPr/>
      </dsp:nvSpPr>
      <dsp:spPr>
        <a:xfrm>
          <a:off x="0" y="4408882"/>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C9A15B-FCCD-4052-B32A-8C1740E87695}">
      <dsp:nvSpPr>
        <dsp:cNvPr id="0" name=""/>
        <dsp:cNvSpPr/>
      </dsp:nvSpPr>
      <dsp:spPr>
        <a:xfrm>
          <a:off x="0" y="4408882"/>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Sessions held in their preschool environment.</a:t>
          </a:r>
          <a:endParaRPr lang="en-US" sz="1500" kern="1200"/>
        </a:p>
      </dsp:txBody>
      <dsp:txXfrm>
        <a:off x="0" y="4408882"/>
        <a:ext cx="10661904" cy="314768"/>
      </dsp:txXfrm>
    </dsp:sp>
    <dsp:sp modelId="{5BC5CE27-CA9A-4447-AFCB-8EB2CAA62BD4}">
      <dsp:nvSpPr>
        <dsp:cNvPr id="0" name=""/>
        <dsp:cNvSpPr/>
      </dsp:nvSpPr>
      <dsp:spPr>
        <a:xfrm>
          <a:off x="0" y="4723650"/>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C6E8B9-F196-4C08-BE71-A4E8540B7F64}">
      <dsp:nvSpPr>
        <dsp:cNvPr id="0" name=""/>
        <dsp:cNvSpPr/>
      </dsp:nvSpPr>
      <dsp:spPr>
        <a:xfrm>
          <a:off x="0" y="4723650"/>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More ideas/tips on ways to support learning at home. </a:t>
          </a:r>
          <a:endParaRPr lang="en-US" sz="1500" kern="1200"/>
        </a:p>
      </dsp:txBody>
      <dsp:txXfrm>
        <a:off x="0" y="4723650"/>
        <a:ext cx="10661904" cy="314768"/>
      </dsp:txXfrm>
    </dsp:sp>
    <dsp:sp modelId="{3D4A4290-5467-4F3C-B30E-81223B11A6FB}">
      <dsp:nvSpPr>
        <dsp:cNvPr id="0" name=""/>
        <dsp:cNvSpPr/>
      </dsp:nvSpPr>
      <dsp:spPr>
        <a:xfrm>
          <a:off x="0" y="5038418"/>
          <a:ext cx="10661904"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CD740F-BB00-4CC2-8E97-4FCB2970EA72}">
      <dsp:nvSpPr>
        <dsp:cNvPr id="0" name=""/>
        <dsp:cNvSpPr/>
      </dsp:nvSpPr>
      <dsp:spPr>
        <a:xfrm>
          <a:off x="0" y="5038418"/>
          <a:ext cx="10661904"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Options to work at higher level for an extra challenge. </a:t>
          </a:r>
          <a:endParaRPr lang="en-US" sz="1500" kern="1200"/>
        </a:p>
      </dsp:txBody>
      <dsp:txXfrm>
        <a:off x="0" y="5038418"/>
        <a:ext cx="10661904" cy="3147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D46D8B-4D57-4D44-8583-E67D3F5D46DF}">
      <dsp:nvSpPr>
        <dsp:cNvPr id="0" name=""/>
        <dsp:cNvSpPr/>
      </dsp:nvSpPr>
      <dsp:spPr>
        <a:xfrm>
          <a:off x="0" y="2124"/>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21ED7-F500-4D09-B8B7-11FB6F44CE96}">
      <dsp:nvSpPr>
        <dsp:cNvPr id="0" name=""/>
        <dsp:cNvSpPr/>
      </dsp:nvSpPr>
      <dsp:spPr>
        <a:xfrm>
          <a:off x="0" y="2124"/>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The Parent Programme mentioned by the School Counsellor.</a:t>
          </a:r>
          <a:endParaRPr lang="en-US" sz="1500" kern="1200"/>
        </a:p>
      </dsp:txBody>
      <dsp:txXfrm>
        <a:off x="0" y="2124"/>
        <a:ext cx="10588752" cy="314768"/>
      </dsp:txXfrm>
    </dsp:sp>
    <dsp:sp modelId="{57555AA1-1F8E-4DA8-82CA-C05D80B94827}">
      <dsp:nvSpPr>
        <dsp:cNvPr id="0" name=""/>
        <dsp:cNvSpPr/>
      </dsp:nvSpPr>
      <dsp:spPr>
        <a:xfrm>
          <a:off x="0" y="316893"/>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E4B02C-9FD6-464C-A157-8CE29F165969}">
      <dsp:nvSpPr>
        <dsp:cNvPr id="0" name=""/>
        <dsp:cNvSpPr/>
      </dsp:nvSpPr>
      <dsp:spPr>
        <a:xfrm>
          <a:off x="0" y="316893"/>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Science.</a:t>
          </a:r>
          <a:endParaRPr lang="en-US" sz="1500" kern="1200"/>
        </a:p>
      </dsp:txBody>
      <dsp:txXfrm>
        <a:off x="0" y="316893"/>
        <a:ext cx="10588752" cy="314768"/>
      </dsp:txXfrm>
    </dsp:sp>
    <dsp:sp modelId="{AD7E297C-7133-4D40-9A7C-31AE1F72BB0D}">
      <dsp:nvSpPr>
        <dsp:cNvPr id="0" name=""/>
        <dsp:cNvSpPr/>
      </dsp:nvSpPr>
      <dsp:spPr>
        <a:xfrm>
          <a:off x="0" y="631661"/>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0C4438-0E6B-44E8-87AB-1BEB3CB5E324}">
      <dsp:nvSpPr>
        <dsp:cNvPr id="0" name=""/>
        <dsp:cNvSpPr/>
      </dsp:nvSpPr>
      <dsp:spPr>
        <a:xfrm>
          <a:off x="0" y="631661"/>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I would be happy to attend more sessions regarding phonics and reading.</a:t>
          </a:r>
          <a:endParaRPr lang="en-US" sz="1500" kern="1200"/>
        </a:p>
      </dsp:txBody>
      <dsp:txXfrm>
        <a:off x="0" y="631661"/>
        <a:ext cx="10588752" cy="314768"/>
      </dsp:txXfrm>
    </dsp:sp>
    <dsp:sp modelId="{6F577D06-F684-48A3-8970-96C027870E14}">
      <dsp:nvSpPr>
        <dsp:cNvPr id="0" name=""/>
        <dsp:cNvSpPr/>
      </dsp:nvSpPr>
      <dsp:spPr>
        <a:xfrm>
          <a:off x="0" y="946429"/>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33C747-4BA5-4825-9941-C1C4726059C1}">
      <dsp:nvSpPr>
        <dsp:cNvPr id="0" name=""/>
        <dsp:cNvSpPr/>
      </dsp:nvSpPr>
      <dsp:spPr>
        <a:xfrm>
          <a:off x="0" y="946429"/>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More ways to help with homework, reading and spelling. </a:t>
          </a:r>
          <a:endParaRPr lang="en-US" sz="1500" kern="1200"/>
        </a:p>
      </dsp:txBody>
      <dsp:txXfrm>
        <a:off x="0" y="946429"/>
        <a:ext cx="10588752" cy="314768"/>
      </dsp:txXfrm>
    </dsp:sp>
    <dsp:sp modelId="{8C951AEF-8F83-47FC-9D23-D6B35D7753DB}">
      <dsp:nvSpPr>
        <dsp:cNvPr id="0" name=""/>
        <dsp:cNvSpPr/>
      </dsp:nvSpPr>
      <dsp:spPr>
        <a:xfrm>
          <a:off x="0" y="1261198"/>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B404EB-9280-4055-AD9A-266706D73B4F}">
      <dsp:nvSpPr>
        <dsp:cNvPr id="0" name=""/>
        <dsp:cNvSpPr/>
      </dsp:nvSpPr>
      <dsp:spPr>
        <a:xfrm>
          <a:off x="0" y="1261198"/>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Reading to help her stay focused.</a:t>
          </a:r>
          <a:endParaRPr lang="en-US" sz="1500" kern="1200"/>
        </a:p>
      </dsp:txBody>
      <dsp:txXfrm>
        <a:off x="0" y="1261198"/>
        <a:ext cx="10588752" cy="314768"/>
      </dsp:txXfrm>
    </dsp:sp>
    <dsp:sp modelId="{B898AC70-F831-4ABE-882B-4A192FCC72EE}">
      <dsp:nvSpPr>
        <dsp:cNvPr id="0" name=""/>
        <dsp:cNvSpPr/>
      </dsp:nvSpPr>
      <dsp:spPr>
        <a:xfrm>
          <a:off x="0" y="1575966"/>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4E37EC-E751-4C1E-8B94-F3ACEB660756}">
      <dsp:nvSpPr>
        <dsp:cNvPr id="0" name=""/>
        <dsp:cNvSpPr/>
      </dsp:nvSpPr>
      <dsp:spPr>
        <a:xfrm>
          <a:off x="0" y="1575966"/>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Whatever the children are learning in class during each half term. </a:t>
          </a:r>
          <a:endParaRPr lang="en-US" sz="1500" kern="1200"/>
        </a:p>
      </dsp:txBody>
      <dsp:txXfrm>
        <a:off x="0" y="1575966"/>
        <a:ext cx="10588752" cy="314768"/>
      </dsp:txXfrm>
    </dsp:sp>
    <dsp:sp modelId="{701944CC-3C9B-4D0C-8196-38DA04FE96CF}">
      <dsp:nvSpPr>
        <dsp:cNvPr id="0" name=""/>
        <dsp:cNvSpPr/>
      </dsp:nvSpPr>
      <dsp:spPr>
        <a:xfrm>
          <a:off x="0" y="1890735"/>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ABBE2E-87F9-455A-9F0E-9C95C56256B5}">
      <dsp:nvSpPr>
        <dsp:cNvPr id="0" name=""/>
        <dsp:cNvSpPr/>
      </dsp:nvSpPr>
      <dsp:spPr>
        <a:xfrm>
          <a:off x="0" y="1890735"/>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Maths.</a:t>
          </a:r>
          <a:endParaRPr lang="en-US" sz="1500" kern="1200"/>
        </a:p>
      </dsp:txBody>
      <dsp:txXfrm>
        <a:off x="0" y="1890735"/>
        <a:ext cx="10588752" cy="314768"/>
      </dsp:txXfrm>
    </dsp:sp>
    <dsp:sp modelId="{1D79FA0E-FDF4-4DEC-ACAE-B6F08FC04E23}">
      <dsp:nvSpPr>
        <dsp:cNvPr id="0" name=""/>
        <dsp:cNvSpPr/>
      </dsp:nvSpPr>
      <dsp:spPr>
        <a:xfrm>
          <a:off x="0" y="2205503"/>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B4719-6831-4775-A986-F6D0A9ACBBDA}">
      <dsp:nvSpPr>
        <dsp:cNvPr id="0" name=""/>
        <dsp:cNvSpPr/>
      </dsp:nvSpPr>
      <dsp:spPr>
        <a:xfrm>
          <a:off x="0" y="2205503"/>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Anything that they are learning about.</a:t>
          </a:r>
          <a:endParaRPr lang="en-US" sz="1500" kern="1200"/>
        </a:p>
      </dsp:txBody>
      <dsp:txXfrm>
        <a:off x="0" y="2205503"/>
        <a:ext cx="10588752" cy="314768"/>
      </dsp:txXfrm>
    </dsp:sp>
    <dsp:sp modelId="{4D212C99-4217-474E-92FC-A9B7DC7EA43E}">
      <dsp:nvSpPr>
        <dsp:cNvPr id="0" name=""/>
        <dsp:cNvSpPr/>
      </dsp:nvSpPr>
      <dsp:spPr>
        <a:xfrm>
          <a:off x="0" y="2520271"/>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C80842-9DF0-46C4-A629-F8068D5BA5D3}">
      <dsp:nvSpPr>
        <dsp:cNvPr id="0" name=""/>
        <dsp:cNvSpPr/>
      </dsp:nvSpPr>
      <dsp:spPr>
        <a:xfrm>
          <a:off x="0" y="2520271"/>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Behaviour counselling/Parenting programme.</a:t>
          </a:r>
          <a:endParaRPr lang="en-US" sz="1500" kern="1200"/>
        </a:p>
      </dsp:txBody>
      <dsp:txXfrm>
        <a:off x="0" y="2520271"/>
        <a:ext cx="10588752" cy="314768"/>
      </dsp:txXfrm>
    </dsp:sp>
    <dsp:sp modelId="{8F4905E5-FFFF-43F7-A8F6-192371DB185F}">
      <dsp:nvSpPr>
        <dsp:cNvPr id="0" name=""/>
        <dsp:cNvSpPr/>
      </dsp:nvSpPr>
      <dsp:spPr>
        <a:xfrm>
          <a:off x="0" y="2835040"/>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CD7FB4-FE77-432E-9E75-DEB4A912AA21}">
      <dsp:nvSpPr>
        <dsp:cNvPr id="0" name=""/>
        <dsp:cNvSpPr/>
      </dsp:nvSpPr>
      <dsp:spPr>
        <a:xfrm>
          <a:off x="0" y="2835040"/>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Supporting with English and writing</a:t>
          </a:r>
          <a:endParaRPr lang="en-US" sz="1500" kern="1200"/>
        </a:p>
      </dsp:txBody>
      <dsp:txXfrm>
        <a:off x="0" y="2835040"/>
        <a:ext cx="10588752" cy="314768"/>
      </dsp:txXfrm>
    </dsp:sp>
    <dsp:sp modelId="{09827B13-2617-4A34-B3C5-036D2D7FEE0C}">
      <dsp:nvSpPr>
        <dsp:cNvPr id="0" name=""/>
        <dsp:cNvSpPr/>
      </dsp:nvSpPr>
      <dsp:spPr>
        <a:xfrm>
          <a:off x="0" y="3149808"/>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63188F-FDCF-4DBC-B671-0EDE9F988602}">
      <dsp:nvSpPr>
        <dsp:cNvPr id="0" name=""/>
        <dsp:cNvSpPr/>
      </dsp:nvSpPr>
      <dsp:spPr>
        <a:xfrm>
          <a:off x="0" y="3149808"/>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Teaching methods in other subjects to follow at home. </a:t>
          </a:r>
          <a:endParaRPr lang="en-US" sz="1500" kern="1200"/>
        </a:p>
      </dsp:txBody>
      <dsp:txXfrm>
        <a:off x="0" y="3149808"/>
        <a:ext cx="10588752" cy="314768"/>
      </dsp:txXfrm>
    </dsp:sp>
    <dsp:sp modelId="{5123D74F-1DB3-4C15-ADF4-092B403A2D5E}">
      <dsp:nvSpPr>
        <dsp:cNvPr id="0" name=""/>
        <dsp:cNvSpPr/>
      </dsp:nvSpPr>
      <dsp:spPr>
        <a:xfrm>
          <a:off x="0" y="3464576"/>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E3457E-2D86-4323-B083-A7F00AC4CDEB}">
      <dsp:nvSpPr>
        <dsp:cNvPr id="0" name=""/>
        <dsp:cNvSpPr/>
      </dsp:nvSpPr>
      <dsp:spPr>
        <a:xfrm>
          <a:off x="0" y="3464576"/>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Different subject.</a:t>
          </a:r>
          <a:endParaRPr lang="en-US" sz="1500" kern="1200"/>
        </a:p>
      </dsp:txBody>
      <dsp:txXfrm>
        <a:off x="0" y="3464576"/>
        <a:ext cx="10588752" cy="314768"/>
      </dsp:txXfrm>
    </dsp:sp>
    <dsp:sp modelId="{DF6ECE2B-5EC6-4542-A533-927B255351E2}">
      <dsp:nvSpPr>
        <dsp:cNvPr id="0" name=""/>
        <dsp:cNvSpPr/>
      </dsp:nvSpPr>
      <dsp:spPr>
        <a:xfrm>
          <a:off x="0" y="3779345"/>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EA545E-0EF6-4EEA-9FC0-69CB24B8DFF7}">
      <dsp:nvSpPr>
        <dsp:cNvPr id="0" name=""/>
        <dsp:cNvSpPr/>
      </dsp:nvSpPr>
      <dsp:spPr>
        <a:xfrm>
          <a:off x="0" y="3779345"/>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Spellings and English.</a:t>
          </a:r>
          <a:endParaRPr lang="en-US" sz="1500" kern="1200"/>
        </a:p>
      </dsp:txBody>
      <dsp:txXfrm>
        <a:off x="0" y="3779345"/>
        <a:ext cx="10588752" cy="314768"/>
      </dsp:txXfrm>
    </dsp:sp>
    <dsp:sp modelId="{B04EF50F-8231-4850-9822-1D73A291AACA}">
      <dsp:nvSpPr>
        <dsp:cNvPr id="0" name=""/>
        <dsp:cNvSpPr/>
      </dsp:nvSpPr>
      <dsp:spPr>
        <a:xfrm>
          <a:off x="0" y="4094113"/>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DD5060-548D-4ECB-AA41-96FE21C630D4}">
      <dsp:nvSpPr>
        <dsp:cNvPr id="0" name=""/>
        <dsp:cNvSpPr/>
      </dsp:nvSpPr>
      <dsp:spPr>
        <a:xfrm>
          <a:off x="0" y="4094113"/>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School counselling sessions for children and parents.</a:t>
          </a:r>
          <a:endParaRPr lang="en-US" sz="1500" kern="1200"/>
        </a:p>
      </dsp:txBody>
      <dsp:txXfrm>
        <a:off x="0" y="4094113"/>
        <a:ext cx="10588752" cy="314768"/>
      </dsp:txXfrm>
    </dsp:sp>
    <dsp:sp modelId="{10E6A644-9183-461B-A1E0-B74C39000ABE}">
      <dsp:nvSpPr>
        <dsp:cNvPr id="0" name=""/>
        <dsp:cNvSpPr/>
      </dsp:nvSpPr>
      <dsp:spPr>
        <a:xfrm>
          <a:off x="0" y="4408882"/>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F0B6EF-FC54-47BB-8C68-E8D876770BDF}">
      <dsp:nvSpPr>
        <dsp:cNvPr id="0" name=""/>
        <dsp:cNvSpPr/>
      </dsp:nvSpPr>
      <dsp:spPr>
        <a:xfrm>
          <a:off x="0" y="4408882"/>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Would be interested in learning more about Year 6 transition etc as discussed at the end.</a:t>
          </a:r>
          <a:endParaRPr lang="en-US" sz="1500" kern="1200"/>
        </a:p>
      </dsp:txBody>
      <dsp:txXfrm>
        <a:off x="0" y="4408882"/>
        <a:ext cx="10588752" cy="314768"/>
      </dsp:txXfrm>
    </dsp:sp>
    <dsp:sp modelId="{1C5B64D1-4837-4AE9-A107-871A107F131A}">
      <dsp:nvSpPr>
        <dsp:cNvPr id="0" name=""/>
        <dsp:cNvSpPr/>
      </dsp:nvSpPr>
      <dsp:spPr>
        <a:xfrm>
          <a:off x="0" y="4723650"/>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4CF111-56CC-4975-A154-EA5322B01422}">
      <dsp:nvSpPr>
        <dsp:cNvPr id="0" name=""/>
        <dsp:cNvSpPr/>
      </dsp:nvSpPr>
      <dsp:spPr>
        <a:xfrm>
          <a:off x="0" y="4723650"/>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Counsellor talks and English. </a:t>
          </a:r>
          <a:endParaRPr lang="en-US" sz="1500" kern="1200"/>
        </a:p>
      </dsp:txBody>
      <dsp:txXfrm>
        <a:off x="0" y="4723650"/>
        <a:ext cx="10588752" cy="314768"/>
      </dsp:txXfrm>
    </dsp:sp>
    <dsp:sp modelId="{49B30276-62CE-4280-93F4-EB721A616026}">
      <dsp:nvSpPr>
        <dsp:cNvPr id="0" name=""/>
        <dsp:cNvSpPr/>
      </dsp:nvSpPr>
      <dsp:spPr>
        <a:xfrm>
          <a:off x="0" y="5038418"/>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EB0223-F575-4926-9FDD-D6CC2DB67B9E}">
      <dsp:nvSpPr>
        <dsp:cNvPr id="0" name=""/>
        <dsp:cNvSpPr/>
      </dsp:nvSpPr>
      <dsp:spPr>
        <a:xfrm>
          <a:off x="0" y="5038418"/>
          <a:ext cx="10588752" cy="31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kern="1200"/>
            <a:t>Overview of year 4 programme across all the subjects</a:t>
          </a:r>
          <a:endParaRPr lang="en-US" sz="1500" kern="1200"/>
        </a:p>
      </dsp:txBody>
      <dsp:txXfrm>
        <a:off x="0" y="5038418"/>
        <a:ext cx="10588752" cy="3147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372D6-5D35-45F2-A112-EB67FC131976}">
      <dsp:nvSpPr>
        <dsp:cNvPr id="0" name=""/>
        <dsp:cNvSpPr/>
      </dsp:nvSpPr>
      <dsp:spPr>
        <a:xfrm>
          <a:off x="0" y="1397"/>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265DDD-3490-4386-8B58-7F0882A5AF09}">
      <dsp:nvSpPr>
        <dsp:cNvPr id="0" name=""/>
        <dsp:cNvSpPr/>
      </dsp:nvSpPr>
      <dsp:spPr>
        <a:xfrm>
          <a:off x="0" y="1397"/>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Information on what the children have been up to.</a:t>
          </a:r>
          <a:endParaRPr lang="en-US" sz="1300" kern="1200"/>
        </a:p>
      </dsp:txBody>
      <dsp:txXfrm>
        <a:off x="0" y="1397"/>
        <a:ext cx="10588752" cy="476587"/>
      </dsp:txXfrm>
    </dsp:sp>
    <dsp:sp modelId="{0F625891-AA42-4C67-8A26-9460BCA34591}">
      <dsp:nvSpPr>
        <dsp:cNvPr id="0" name=""/>
        <dsp:cNvSpPr/>
      </dsp:nvSpPr>
      <dsp:spPr>
        <a:xfrm>
          <a:off x="0" y="477985"/>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39EF01-2BB9-4701-B400-00EEFC0972EC}">
      <dsp:nvSpPr>
        <dsp:cNvPr id="0" name=""/>
        <dsp:cNvSpPr/>
      </dsp:nvSpPr>
      <dsp:spPr>
        <a:xfrm>
          <a:off x="0" y="477985"/>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Monster phonics and how we can support Autumn at home with this. </a:t>
          </a:r>
          <a:endParaRPr lang="en-US" sz="1300" kern="1200"/>
        </a:p>
      </dsp:txBody>
      <dsp:txXfrm>
        <a:off x="0" y="477985"/>
        <a:ext cx="10588752" cy="476587"/>
      </dsp:txXfrm>
    </dsp:sp>
    <dsp:sp modelId="{95C5EA7A-2C7F-4808-AC9E-F485E298A9A9}">
      <dsp:nvSpPr>
        <dsp:cNvPr id="0" name=""/>
        <dsp:cNvSpPr/>
      </dsp:nvSpPr>
      <dsp:spPr>
        <a:xfrm>
          <a:off x="0" y="954573"/>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971CBE-128F-437F-B4DF-F9DC7D3B814B}">
      <dsp:nvSpPr>
        <dsp:cNvPr id="0" name=""/>
        <dsp:cNvSpPr/>
      </dsp:nvSpPr>
      <dsp:spPr>
        <a:xfrm>
          <a:off x="0" y="954573"/>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All areas, Wellness, Parenting Program. </a:t>
          </a:r>
          <a:endParaRPr lang="en-US" sz="1300" kern="1200"/>
        </a:p>
      </dsp:txBody>
      <dsp:txXfrm>
        <a:off x="0" y="954573"/>
        <a:ext cx="10588752" cy="476587"/>
      </dsp:txXfrm>
    </dsp:sp>
    <dsp:sp modelId="{5B7CB431-BAC3-4E10-A168-ADD194ABBD8F}">
      <dsp:nvSpPr>
        <dsp:cNvPr id="0" name=""/>
        <dsp:cNvSpPr/>
      </dsp:nvSpPr>
      <dsp:spPr>
        <a:xfrm>
          <a:off x="0" y="1431160"/>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896FD2-0BDE-4408-B339-597BF738A84D}">
      <dsp:nvSpPr>
        <dsp:cNvPr id="0" name=""/>
        <dsp:cNvSpPr/>
      </dsp:nvSpPr>
      <dsp:spPr>
        <a:xfrm>
          <a:off x="0" y="1431160"/>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Advanced grammar terms now they're moving ahead on classes, compound etc. Google is helpful but an overview of the upcoming terms/meanings so we can know in advance to be more supportive with homework. </a:t>
          </a:r>
          <a:endParaRPr lang="en-US" sz="1300" kern="1200"/>
        </a:p>
      </dsp:txBody>
      <dsp:txXfrm>
        <a:off x="0" y="1431160"/>
        <a:ext cx="10588752" cy="476587"/>
      </dsp:txXfrm>
    </dsp:sp>
    <dsp:sp modelId="{4CCBA6A3-9130-4FFC-99F8-AFD703F15CEF}">
      <dsp:nvSpPr>
        <dsp:cNvPr id="0" name=""/>
        <dsp:cNvSpPr/>
      </dsp:nvSpPr>
      <dsp:spPr>
        <a:xfrm>
          <a:off x="0" y="1907748"/>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94C28D-561B-4A2A-9B50-CE3D9E16209A}">
      <dsp:nvSpPr>
        <dsp:cNvPr id="0" name=""/>
        <dsp:cNvSpPr/>
      </dsp:nvSpPr>
      <dsp:spPr>
        <a:xfrm>
          <a:off x="0" y="1907748"/>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I’d be interested in counselling session via zoom</a:t>
          </a:r>
          <a:endParaRPr lang="en-US" sz="1300" kern="1200"/>
        </a:p>
      </dsp:txBody>
      <dsp:txXfrm>
        <a:off x="0" y="1907748"/>
        <a:ext cx="10588752" cy="476587"/>
      </dsp:txXfrm>
    </dsp:sp>
    <dsp:sp modelId="{442135F8-D596-487E-9148-75DB6608262E}">
      <dsp:nvSpPr>
        <dsp:cNvPr id="0" name=""/>
        <dsp:cNvSpPr/>
      </dsp:nvSpPr>
      <dsp:spPr>
        <a:xfrm>
          <a:off x="0" y="2384336"/>
          <a:ext cx="10588752"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0F87FA-5EA3-4C3F-86D3-F277AEAB1789}">
      <dsp:nvSpPr>
        <dsp:cNvPr id="0" name=""/>
        <dsp:cNvSpPr/>
      </dsp:nvSpPr>
      <dsp:spPr>
        <a:xfrm>
          <a:off x="0" y="2384336"/>
          <a:ext cx="10588752" cy="476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GB" sz="1300" kern="1200"/>
            <a:t>Sessions are great, subjects &amp; topics already seem to be rotated.</a:t>
          </a:r>
          <a:endParaRPr lang="en-US" sz="1300" kern="1200"/>
        </a:p>
      </dsp:txBody>
      <dsp:txXfrm>
        <a:off x="0" y="2384336"/>
        <a:ext cx="10588752" cy="47658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51A8E-35E5-4D38-B951-46DFC0D4C3C2}" type="datetimeFigureOut">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E6F53-3678-467A-8A09-03657C3AE7F7}" type="slidenum">
              <a:t>‹#›</a:t>
            </a:fld>
            <a:endParaRPr lang="en-US"/>
          </a:p>
        </p:txBody>
      </p:sp>
    </p:spTree>
    <p:extLst>
      <p:ext uri="{BB962C8B-B14F-4D97-AF65-F5344CB8AC3E}">
        <p14:creationId xmlns:p14="http://schemas.microsoft.com/office/powerpoint/2010/main" val="1394813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BFE6F53-3678-467A-8A09-03657C3AE7F7}" type="slidenum">
              <a:rPr lang="en-GB" smtClean="0"/>
              <a:t>5</a:t>
            </a:fld>
            <a:endParaRPr lang="en-GB"/>
          </a:p>
        </p:txBody>
      </p:sp>
    </p:spTree>
    <p:extLst>
      <p:ext uri="{BB962C8B-B14F-4D97-AF65-F5344CB8AC3E}">
        <p14:creationId xmlns:p14="http://schemas.microsoft.com/office/powerpoint/2010/main" val="3290216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BFE6F53-3678-467A-8A09-03657C3AE7F7}" type="slidenum">
              <a:rPr lang="en-GB" smtClean="0"/>
              <a:t>8</a:t>
            </a:fld>
            <a:endParaRPr lang="en-GB"/>
          </a:p>
        </p:txBody>
      </p:sp>
    </p:spTree>
    <p:extLst>
      <p:ext uri="{BB962C8B-B14F-4D97-AF65-F5344CB8AC3E}">
        <p14:creationId xmlns:p14="http://schemas.microsoft.com/office/powerpoint/2010/main" val="381889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7" name="Freeform: Shape 26">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1"/>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28" name="Straight Connector 27">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type="subTitle" idx="1"/>
          </p:nvPr>
        </p:nvSpPr>
        <p:spPr>
          <a:xfrm>
            <a:off x="7534654" y="1892300"/>
            <a:ext cx="3425445" cy="3073400"/>
          </a:xfrm>
        </p:spPr>
        <p:txBody>
          <a:bodyPr anchor="ctr">
            <a:normAutofit/>
          </a:bodyPr>
          <a:lstStyle/>
          <a:p>
            <a:pPr algn="l"/>
            <a:r>
              <a:rPr lang="en-GB" sz="2000">
                <a:solidFill>
                  <a:srgbClr val="FFFFFF"/>
                </a:solidFill>
              </a:rPr>
              <a:t>November 2024</a:t>
            </a:r>
          </a:p>
        </p:txBody>
      </p:sp>
      <p:sp>
        <p:nvSpPr>
          <p:cNvPr id="30" name="Isosceles Triangle 29">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itle 1"/>
          <p:cNvSpPr>
            <a:spLocks noGrp="1"/>
          </p:cNvSpPr>
          <p:nvPr>
            <p:ph type="ctrTitle"/>
          </p:nvPr>
        </p:nvSpPr>
        <p:spPr>
          <a:xfrm>
            <a:off x="829734" y="854529"/>
            <a:ext cx="5799665" cy="5148943"/>
          </a:xfrm>
        </p:spPr>
        <p:txBody>
          <a:bodyPr anchor="ctr">
            <a:normAutofit/>
          </a:bodyPr>
          <a:lstStyle/>
          <a:p>
            <a:r>
              <a:rPr lang="en-GB" sz="6000"/>
              <a:t>Come Learn with Me</a:t>
            </a:r>
          </a:p>
        </p:txBody>
      </p:sp>
    </p:spTree>
    <p:extLst>
      <p:ext uri="{BB962C8B-B14F-4D97-AF65-F5344CB8AC3E}">
        <p14:creationId xmlns:p14="http://schemas.microsoft.com/office/powerpoint/2010/main" val="197395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E151FA7-0048-727F-BD5A-7F6635D26772}"/>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97F9AA8D-3A24-01C5-8330-EC4FF868A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96A8FE8A-19A8-83A4-97FA-61D87CB627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3F228A64-C84F-8C1A-CFFC-96836ACEE22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939AD814-2DCA-73D1-73B1-13AABD4572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287808BA-87C7-0210-9033-7F7F5B50A7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17B798AC-6304-4576-455A-2756DF2DB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9824985A-FF96-0532-78A0-9E5B5F23A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0C1D951A-CFEA-AF34-588A-340FA91E4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94F45679-2048-BACD-4EFA-3593853423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21862985-83F7-B203-5B72-2238D5C786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37741426-DFCD-7B7C-3886-7C18BC6097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5DD4A85C-860D-BD8B-0BFF-E239A6DFC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FB40D49-F42A-2786-CEAA-D3EDD33CA047}"/>
              </a:ext>
            </a:extLst>
          </p:cNvPr>
          <p:cNvSpPr txBox="1"/>
          <p:nvPr/>
        </p:nvSpPr>
        <p:spPr>
          <a:xfrm>
            <a:off x="3872755" y="571500"/>
            <a:ext cx="4814101" cy="369332"/>
          </a:xfrm>
          <a:prstGeom prst="rect">
            <a:avLst/>
          </a:prstGeom>
          <a:noFill/>
        </p:spPr>
        <p:txBody>
          <a:bodyPr wrap="square" rtlCol="0">
            <a:spAutoFit/>
          </a:bodyPr>
          <a:lstStyle/>
          <a:p>
            <a:r>
              <a:rPr lang="en-GB" b="1" dirty="0"/>
              <a:t>Ways that the sessions could be improved</a:t>
            </a:r>
          </a:p>
        </p:txBody>
      </p:sp>
      <p:graphicFrame>
        <p:nvGraphicFramePr>
          <p:cNvPr id="3116" name="TextBox 3">
            <a:extLst>
              <a:ext uri="{FF2B5EF4-FFF2-40B4-BE49-F238E27FC236}">
                <a16:creationId xmlns:a16="http://schemas.microsoft.com/office/drawing/2014/main" id="{F5E86B58-CEBF-B29E-4DF7-EFC86A94B1E9}"/>
              </a:ext>
            </a:extLst>
          </p:cNvPr>
          <p:cNvGraphicFramePr/>
          <p:nvPr/>
        </p:nvGraphicFramePr>
        <p:xfrm>
          <a:off x="840296" y="996196"/>
          <a:ext cx="10661904" cy="5355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676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1ED4F3-8D7C-28EB-D899-771019158B02}"/>
            </a:ext>
          </a:extLst>
        </p:cNvPr>
        <p:cNvGrpSpPr/>
        <p:nvPr/>
      </p:nvGrpSpPr>
      <p:grpSpPr>
        <a:xfrm>
          <a:off x="0" y="0"/>
          <a:ext cx="0" cy="0"/>
          <a:chOff x="0" y="0"/>
          <a:chExt cx="0" cy="0"/>
        </a:xfrm>
      </p:grpSpPr>
      <p:sp>
        <p:nvSpPr>
          <p:cNvPr id="3209" name="Rectangle 3208">
            <a:extLst>
              <a:ext uri="{FF2B5EF4-FFF2-40B4-BE49-F238E27FC236}">
                <a16:creationId xmlns:a16="http://schemas.microsoft.com/office/drawing/2014/main" id="{8872124E-7686-0544-1F08-B4CC66D980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10" name="Group 3209">
            <a:extLst>
              <a:ext uri="{FF2B5EF4-FFF2-40B4-BE49-F238E27FC236}">
                <a16:creationId xmlns:a16="http://schemas.microsoft.com/office/drawing/2014/main" id="{64C58178-EF3C-DE28-876F-B06E7E8236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622954D7-D1AC-6DF8-8893-DC88D4085E3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211" name="Rectangle 23">
              <a:extLst>
                <a:ext uri="{FF2B5EF4-FFF2-40B4-BE49-F238E27FC236}">
                  <a16:creationId xmlns:a16="http://schemas.microsoft.com/office/drawing/2014/main" id="{9C722F59-834F-2941-614F-9D605B41C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2" name="Rectangle 25">
              <a:extLst>
                <a:ext uri="{FF2B5EF4-FFF2-40B4-BE49-F238E27FC236}">
                  <a16:creationId xmlns:a16="http://schemas.microsoft.com/office/drawing/2014/main" id="{209E8B5D-4161-E644-EFF1-591ECCB2CE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3" name="Isosceles Triangle 3212">
              <a:extLst>
                <a:ext uri="{FF2B5EF4-FFF2-40B4-BE49-F238E27FC236}">
                  <a16:creationId xmlns:a16="http://schemas.microsoft.com/office/drawing/2014/main" id="{6E2CB541-797A-3199-1B4F-37F5E9E9F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4" name="Rectangle 27">
              <a:extLst>
                <a:ext uri="{FF2B5EF4-FFF2-40B4-BE49-F238E27FC236}">
                  <a16:creationId xmlns:a16="http://schemas.microsoft.com/office/drawing/2014/main" id="{C4DC9EC6-DD25-D8E6-D533-25ACE7E14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5" name="Rectangle 28">
              <a:extLst>
                <a:ext uri="{FF2B5EF4-FFF2-40B4-BE49-F238E27FC236}">
                  <a16:creationId xmlns:a16="http://schemas.microsoft.com/office/drawing/2014/main" id="{F9BB70A5-4221-98CF-BD43-0D678B167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6" name="Rectangle 29">
              <a:extLst>
                <a:ext uri="{FF2B5EF4-FFF2-40B4-BE49-F238E27FC236}">
                  <a16:creationId xmlns:a16="http://schemas.microsoft.com/office/drawing/2014/main" id="{4E671614-1C03-4D71-CC02-E6C0FB863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7" name="Isosceles Triangle 3216">
              <a:extLst>
                <a:ext uri="{FF2B5EF4-FFF2-40B4-BE49-F238E27FC236}">
                  <a16:creationId xmlns:a16="http://schemas.microsoft.com/office/drawing/2014/main" id="{25E9D0E8-BA95-1537-1595-20A9FCDEB5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218" name="Isosceles Triangle 3217">
              <a:extLst>
                <a:ext uri="{FF2B5EF4-FFF2-40B4-BE49-F238E27FC236}">
                  <a16:creationId xmlns:a16="http://schemas.microsoft.com/office/drawing/2014/main" id="{5827B640-E87E-0A9D-1DA3-F365CF60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219" name="Rectangle 3218">
            <a:extLst>
              <a:ext uri="{FF2B5EF4-FFF2-40B4-BE49-F238E27FC236}">
                <a16:creationId xmlns:a16="http://schemas.microsoft.com/office/drawing/2014/main" id="{2189CFB8-BDD4-9249-6226-CAEAB5E7B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72C419A-7CB3-2A49-47EB-20FAB0EB245B}"/>
              </a:ext>
            </a:extLst>
          </p:cNvPr>
          <p:cNvSpPr txBox="1"/>
          <p:nvPr/>
        </p:nvSpPr>
        <p:spPr>
          <a:xfrm>
            <a:off x="822347" y="600432"/>
            <a:ext cx="6498911" cy="369332"/>
          </a:xfrm>
          <a:prstGeom prst="rect">
            <a:avLst/>
          </a:prstGeom>
          <a:noFill/>
        </p:spPr>
        <p:txBody>
          <a:bodyPr wrap="square" rtlCol="0">
            <a:spAutoFit/>
          </a:bodyPr>
          <a:lstStyle/>
          <a:p>
            <a:r>
              <a:rPr lang="en-GB" b="1"/>
              <a:t>I would like further information or parent sessions about:</a:t>
            </a:r>
            <a:endParaRPr lang="en-GB" b="1" dirty="0"/>
          </a:p>
        </p:txBody>
      </p:sp>
      <p:graphicFrame>
        <p:nvGraphicFramePr>
          <p:cNvPr id="3112" name="TextBox 2">
            <a:extLst>
              <a:ext uri="{FF2B5EF4-FFF2-40B4-BE49-F238E27FC236}">
                <a16:creationId xmlns:a16="http://schemas.microsoft.com/office/drawing/2014/main" id="{63D73704-F4D5-3E54-919F-71B6F4953575}"/>
              </a:ext>
            </a:extLst>
          </p:cNvPr>
          <p:cNvGraphicFramePr/>
          <p:nvPr/>
        </p:nvGraphicFramePr>
        <p:xfrm>
          <a:off x="780901" y="957984"/>
          <a:ext cx="10588752" cy="5355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988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AAC7A9-C682-1FB3-5F10-97CAE570DC10}"/>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9097D366-5E7B-36C2-AE35-6F40198DB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B694EB97-9089-E940-9507-2128D963B0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7EE6B46F-4450-4175-826D-D24E6FB1242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9F0B3199-4E64-6302-34EA-420AF96F7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C5166973-4FF8-F1FF-5074-6F9B31526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CF804CEA-0BFC-B23C-AB53-79D654C6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9B5665B4-18F7-678B-7E0F-30A29ED4B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84C99462-25A6-0E45-B8F9-A11541D85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DF78AD01-0A25-4432-56BA-A826CD9B2C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599A6DD7-0A19-4794-FB24-98840919D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A596FA71-EB64-37F6-CE7F-4362FCFE24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77774708-3E40-FCFF-8A8E-959D12EDC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E9F5559-A54A-11E6-9FD6-D0578ACE6FBD}"/>
              </a:ext>
            </a:extLst>
          </p:cNvPr>
          <p:cNvSpPr txBox="1"/>
          <p:nvPr/>
        </p:nvSpPr>
        <p:spPr>
          <a:xfrm>
            <a:off x="822347" y="600432"/>
            <a:ext cx="6498911" cy="369332"/>
          </a:xfrm>
          <a:prstGeom prst="rect">
            <a:avLst/>
          </a:prstGeom>
          <a:noFill/>
        </p:spPr>
        <p:txBody>
          <a:bodyPr wrap="square" rtlCol="0">
            <a:spAutoFit/>
          </a:bodyPr>
          <a:lstStyle/>
          <a:p>
            <a:r>
              <a:rPr lang="en-GB" b="1" dirty="0"/>
              <a:t>I would like further information or parent sessions about:</a:t>
            </a:r>
          </a:p>
        </p:txBody>
      </p:sp>
      <p:graphicFrame>
        <p:nvGraphicFramePr>
          <p:cNvPr id="3112" name="TextBox 2">
            <a:extLst>
              <a:ext uri="{FF2B5EF4-FFF2-40B4-BE49-F238E27FC236}">
                <a16:creationId xmlns:a16="http://schemas.microsoft.com/office/drawing/2014/main" id="{37AC7DC5-A8BF-6958-F45B-E23ED5962542}"/>
              </a:ext>
            </a:extLst>
          </p:cNvPr>
          <p:cNvGraphicFramePr/>
          <p:nvPr/>
        </p:nvGraphicFramePr>
        <p:xfrm>
          <a:off x="800100" y="966282"/>
          <a:ext cx="10588752" cy="2862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4770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E91A31-1203-C937-1DF0-CB2D0A15AF50}"/>
            </a:ext>
          </a:extLst>
        </p:cNvPr>
        <p:cNvGrpSpPr/>
        <p:nvPr/>
      </p:nvGrpSpPr>
      <p:grpSpPr>
        <a:xfrm>
          <a:off x="0" y="0"/>
          <a:ext cx="0" cy="0"/>
          <a:chOff x="0" y="0"/>
          <a:chExt cx="0" cy="0"/>
        </a:xfrm>
      </p:grpSpPr>
      <p:sp>
        <p:nvSpPr>
          <p:cNvPr id="3115" name="Rectangle 3114">
            <a:extLst>
              <a:ext uri="{FF2B5EF4-FFF2-40B4-BE49-F238E27FC236}">
                <a16:creationId xmlns:a16="http://schemas.microsoft.com/office/drawing/2014/main" id="{A4FFF5F3-CB1A-7B78-68A1-F43D83B29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17" name="Group 3116">
            <a:extLst>
              <a:ext uri="{FF2B5EF4-FFF2-40B4-BE49-F238E27FC236}">
                <a16:creationId xmlns:a16="http://schemas.microsoft.com/office/drawing/2014/main" id="{A38F7F87-02DA-E2EF-653E-E69FA9C0D3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18" name="Straight Connector 3117">
              <a:extLst>
                <a:ext uri="{FF2B5EF4-FFF2-40B4-BE49-F238E27FC236}">
                  <a16:creationId xmlns:a16="http://schemas.microsoft.com/office/drawing/2014/main" id="{890309B0-6D75-1FEC-D767-35F4790493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19" name="Rectangle 23">
              <a:extLst>
                <a:ext uri="{FF2B5EF4-FFF2-40B4-BE49-F238E27FC236}">
                  <a16:creationId xmlns:a16="http://schemas.microsoft.com/office/drawing/2014/main" id="{D6543E36-32A9-D069-802E-BCDEFC947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0" name="Rectangle 25">
              <a:extLst>
                <a:ext uri="{FF2B5EF4-FFF2-40B4-BE49-F238E27FC236}">
                  <a16:creationId xmlns:a16="http://schemas.microsoft.com/office/drawing/2014/main" id="{768BC6CA-354A-7113-F333-7899C6BE32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1" name="Isosceles Triangle 3120">
              <a:extLst>
                <a:ext uri="{FF2B5EF4-FFF2-40B4-BE49-F238E27FC236}">
                  <a16:creationId xmlns:a16="http://schemas.microsoft.com/office/drawing/2014/main" id="{AAB3D19E-D0DE-3433-1ACE-D9B0DCEA6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2" name="Rectangle 27">
              <a:extLst>
                <a:ext uri="{FF2B5EF4-FFF2-40B4-BE49-F238E27FC236}">
                  <a16:creationId xmlns:a16="http://schemas.microsoft.com/office/drawing/2014/main" id="{4227A7B7-BB45-9334-962E-990F0A371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3" name="Rectangle 28">
              <a:extLst>
                <a:ext uri="{FF2B5EF4-FFF2-40B4-BE49-F238E27FC236}">
                  <a16:creationId xmlns:a16="http://schemas.microsoft.com/office/drawing/2014/main" id="{26888895-E11E-624E-52E0-69918DE38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4" name="Rectangle 29">
              <a:extLst>
                <a:ext uri="{FF2B5EF4-FFF2-40B4-BE49-F238E27FC236}">
                  <a16:creationId xmlns:a16="http://schemas.microsoft.com/office/drawing/2014/main" id="{E99935A9-96C5-9A04-11BD-29220E7078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5" name="Isosceles Triangle 3124">
              <a:extLst>
                <a:ext uri="{FF2B5EF4-FFF2-40B4-BE49-F238E27FC236}">
                  <a16:creationId xmlns:a16="http://schemas.microsoft.com/office/drawing/2014/main" id="{9E0FD704-8500-29E7-E496-6E6B6B733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26" name="Isosceles Triangle 3125">
              <a:extLst>
                <a:ext uri="{FF2B5EF4-FFF2-40B4-BE49-F238E27FC236}">
                  <a16:creationId xmlns:a16="http://schemas.microsoft.com/office/drawing/2014/main" id="{7BD7C46B-A442-7271-8D21-FAB120BA09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28" name="Rectangle 3127">
            <a:extLst>
              <a:ext uri="{FF2B5EF4-FFF2-40B4-BE49-F238E27FC236}">
                <a16:creationId xmlns:a16="http://schemas.microsoft.com/office/drawing/2014/main" id="{3FB19417-FDFA-BF36-6886-FA75E5864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72F3C575-8A75-62AF-E155-AC306A6D66E3}"/>
              </a:ext>
            </a:extLst>
          </p:cNvPr>
          <p:cNvGraphicFramePr/>
          <p:nvPr>
            <p:extLst>
              <p:ext uri="{D42A27DB-BD31-4B8C-83A1-F6EECF244321}">
                <p14:modId xmlns:p14="http://schemas.microsoft.com/office/powerpoint/2010/main" val="1984524224"/>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2290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7" name="Rectangle 309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hart 11">
            <a:extLst>
              <a:ext uri="{FF2B5EF4-FFF2-40B4-BE49-F238E27FC236}">
                <a16:creationId xmlns:a16="http://schemas.microsoft.com/office/drawing/2014/main" id="{9D7F0F1F-C3FB-384B-AF1F-8E39316F0FEE}"/>
              </a:ext>
            </a:extLst>
          </p:cNvPr>
          <p:cNvGraphicFramePr/>
          <p:nvPr>
            <p:extLst>
              <p:ext uri="{D42A27DB-BD31-4B8C-83A1-F6EECF244321}">
                <p14:modId xmlns:p14="http://schemas.microsoft.com/office/powerpoint/2010/main" val="207205042"/>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0214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8242B2-2561-017C-8815-FAC712A51DAA}"/>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9C55825E-5885-4DE3-29A2-9FFCBB043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B646FCA4-9129-D6B4-C885-745DF8C64E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5E662C9A-DD73-7FCD-4C61-D2533B69886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EEADA7E5-7AB4-DA19-F83A-8B25D6577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D70B55DF-D902-8659-2301-5E31F24F4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56B14140-44D1-1328-10A7-B29F66239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8122D822-A084-CB53-1E8A-A50254B374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FDAD1BA6-59DB-DCA1-D958-87BD0CA943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C686441F-51A7-18CC-5432-2F217D6CB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D4DFE9E2-9DBA-78B6-3985-0A577699D2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5D270482-5E95-7A07-FD1A-7B92A65C2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E477CDAF-77E8-7615-4335-5BE8E07E8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8DF3C7B-A3C5-0AC2-639D-A915EA84C248}"/>
              </a:ext>
            </a:extLst>
          </p:cNvPr>
          <p:cNvSpPr txBox="1"/>
          <p:nvPr/>
        </p:nvSpPr>
        <p:spPr>
          <a:xfrm>
            <a:off x="1125438" y="670798"/>
            <a:ext cx="3291114" cy="369332"/>
          </a:xfrm>
          <a:prstGeom prst="rect">
            <a:avLst/>
          </a:prstGeom>
          <a:noFill/>
        </p:spPr>
        <p:txBody>
          <a:bodyPr wrap="square" rtlCol="0">
            <a:spAutoFit/>
          </a:bodyPr>
          <a:lstStyle/>
          <a:p>
            <a:r>
              <a:rPr lang="en-GB" b="1"/>
              <a:t>Strengths of the Session </a:t>
            </a:r>
            <a:endParaRPr lang="en-GB" b="1" dirty="0"/>
          </a:p>
        </p:txBody>
      </p:sp>
      <p:sp>
        <p:nvSpPr>
          <p:cNvPr id="3" name="TextBox 2">
            <a:extLst>
              <a:ext uri="{FF2B5EF4-FFF2-40B4-BE49-F238E27FC236}">
                <a16:creationId xmlns:a16="http://schemas.microsoft.com/office/drawing/2014/main" id="{95826D29-5E66-D27E-1EF0-6641A168A556}"/>
              </a:ext>
            </a:extLst>
          </p:cNvPr>
          <p:cNvSpPr txBox="1"/>
          <p:nvPr/>
        </p:nvSpPr>
        <p:spPr>
          <a:xfrm>
            <a:off x="822198" y="1142256"/>
            <a:ext cx="10643616" cy="5078313"/>
          </a:xfrm>
          <a:prstGeom prst="rect">
            <a:avLst/>
          </a:prstGeom>
          <a:noFill/>
        </p:spPr>
        <p:txBody>
          <a:bodyPr wrap="square" rtlCol="0">
            <a:spAutoFit/>
          </a:bodyPr>
          <a:lstStyle/>
          <a:p>
            <a:pPr marL="285750" indent="-285750">
              <a:buFont typeface="Wingdings" panose="05000000000000000000" pitchFamily="2" charset="2"/>
              <a:buChar char="Ø"/>
            </a:pPr>
            <a:r>
              <a:rPr lang="en-GB" dirty="0"/>
              <a:t>Well prepared, good use of toys and props. Easy to understand, nice to see what they are learning and how. You could see the kids' bonds and togetherness from the start. </a:t>
            </a:r>
          </a:p>
          <a:p>
            <a:pPr marL="285750" indent="-285750">
              <a:buFont typeface="Wingdings" panose="05000000000000000000" pitchFamily="2" charset="2"/>
              <a:buChar char="Ø"/>
            </a:pPr>
            <a:r>
              <a:rPr lang="en-GB" dirty="0"/>
              <a:t>Interesting to see the format and content of a 'lesson'.</a:t>
            </a:r>
          </a:p>
          <a:p>
            <a:pPr marL="285750" indent="-285750">
              <a:buFont typeface="Wingdings" panose="05000000000000000000" pitchFamily="2" charset="2"/>
              <a:buChar char="Ø"/>
            </a:pPr>
            <a:r>
              <a:rPr lang="en-GB" dirty="0"/>
              <a:t>Learning how the children are taught. </a:t>
            </a:r>
          </a:p>
          <a:p>
            <a:pPr marL="285750" indent="-285750">
              <a:buFont typeface="Wingdings" panose="05000000000000000000" pitchFamily="2" charset="2"/>
              <a:buChar char="Ø"/>
            </a:pPr>
            <a:r>
              <a:rPr lang="en-GB" dirty="0"/>
              <a:t>Games to aid learning. Dough disco. </a:t>
            </a:r>
          </a:p>
          <a:p>
            <a:pPr marL="285750" indent="-285750">
              <a:buFont typeface="Wingdings" panose="05000000000000000000" pitchFamily="2" charset="2"/>
              <a:buChar char="Ø"/>
            </a:pPr>
            <a:r>
              <a:rPr lang="en-GB" dirty="0"/>
              <a:t>Clear, kids enjoyed it, engaging, fun, nice to see some of the learning done in class. </a:t>
            </a:r>
          </a:p>
          <a:p>
            <a:pPr marL="285750" indent="-285750">
              <a:buFont typeface="Wingdings" panose="05000000000000000000" pitchFamily="2" charset="2"/>
              <a:buChar char="Ø"/>
            </a:pPr>
            <a:r>
              <a:rPr lang="en-GB" dirty="0"/>
              <a:t>He enjoyed showing me what he knows and does in school. I found out which aids he uses for writing. </a:t>
            </a:r>
          </a:p>
          <a:p>
            <a:pPr marL="285750" indent="-285750">
              <a:buFont typeface="Wingdings" panose="05000000000000000000" pitchFamily="2" charset="2"/>
              <a:buChar char="Ø"/>
            </a:pPr>
            <a:r>
              <a:rPr lang="en-GB" dirty="0"/>
              <a:t>Seeing what she is like in school and how much she enjoys learning. </a:t>
            </a:r>
          </a:p>
          <a:p>
            <a:pPr marL="285750" indent="-285750">
              <a:buFont typeface="Wingdings" panose="05000000000000000000" pitchFamily="2" charset="2"/>
              <a:buChar char="Ø"/>
            </a:pPr>
            <a:r>
              <a:rPr lang="en-GB" dirty="0"/>
              <a:t>Mrs Porter explained everything in depth I really enjoyed the session</a:t>
            </a:r>
          </a:p>
          <a:p>
            <a:pPr marL="285750" indent="-285750">
              <a:buFont typeface="Wingdings" panose="05000000000000000000" pitchFamily="2" charset="2"/>
              <a:buChar char="Ø"/>
            </a:pPr>
            <a:r>
              <a:rPr lang="en-GB" dirty="0"/>
              <a:t>Very useful session, it was helpful to learn ways to support him and how the children learn in class. Dough disco will be coming to our house. </a:t>
            </a:r>
          </a:p>
          <a:p>
            <a:pPr marL="285750" indent="-285750">
              <a:buFont typeface="Wingdings" panose="05000000000000000000" pitchFamily="2" charset="2"/>
              <a:buChar char="Ø"/>
            </a:pPr>
            <a:r>
              <a:rPr lang="en-GB" dirty="0"/>
              <a:t>Having time in school with him and doing activities he would do in class. </a:t>
            </a:r>
          </a:p>
          <a:p>
            <a:pPr marL="285750" indent="-285750">
              <a:buFont typeface="Wingdings" panose="05000000000000000000" pitchFamily="2" charset="2"/>
              <a:buChar char="Ø"/>
            </a:pPr>
            <a:r>
              <a:rPr lang="en-GB" dirty="0"/>
              <a:t>Useful to know the how things are taught. </a:t>
            </a:r>
          </a:p>
          <a:p>
            <a:pPr marL="285750" indent="-285750">
              <a:buFont typeface="Wingdings" panose="05000000000000000000" pitchFamily="2" charset="2"/>
              <a:buChar char="Ø"/>
            </a:pPr>
            <a:r>
              <a:rPr lang="en-GB" dirty="0"/>
              <a:t>It was fun  and interactive. Really nice to see the student teacher relationships. </a:t>
            </a:r>
          </a:p>
          <a:p>
            <a:pPr marL="285750" indent="-285750">
              <a:buFont typeface="Wingdings" panose="05000000000000000000" pitchFamily="2" charset="2"/>
              <a:buChar char="Ø"/>
            </a:pPr>
            <a:r>
              <a:rPr lang="en-GB" dirty="0"/>
              <a:t>Giving me ideas on how to play games at home to help her learning</a:t>
            </a:r>
          </a:p>
          <a:p>
            <a:pPr marL="285750" indent="-285750">
              <a:buFont typeface="Wingdings" panose="05000000000000000000" pitchFamily="2" charset="2"/>
              <a:buChar char="Ø"/>
            </a:pPr>
            <a:r>
              <a:rPr lang="en-GB" dirty="0"/>
              <a:t>Its great to have an insight into what and </a:t>
            </a:r>
            <a:r>
              <a:rPr lang="en-GB"/>
              <a:t>how she </a:t>
            </a:r>
            <a:r>
              <a:rPr lang="en-GB" dirty="0"/>
              <a:t>is learning it help her at home.  Fantastic ideas on how to make learning fun.  We really enjoy the sessions together. Thank you. </a:t>
            </a:r>
          </a:p>
        </p:txBody>
      </p:sp>
    </p:spTree>
    <p:extLst>
      <p:ext uri="{BB962C8B-B14F-4D97-AF65-F5344CB8AC3E}">
        <p14:creationId xmlns:p14="http://schemas.microsoft.com/office/powerpoint/2010/main" val="30739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113271-6A4E-8A40-B6F0-1E7F74011F99}"/>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7EF24C8C-68A5-4ED9-758C-9370F4C9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FCC65AE5-66C6-1069-F586-FB94D334F4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32CC74BB-F3BF-9185-59E9-529E34DCBA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9903C68B-5D1F-A9E8-5E35-BEA6421F33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5043AF8E-B35A-48C1-C8AA-22A159EB79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ABBD4E42-AA7A-B79D-0B8D-75B5F25E09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A360671D-EEDB-517A-07F7-EC44F176B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926F2534-99D0-4F29-C819-F3833DF3C6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B02AAB8C-39E4-02CF-66AC-E754D4CC0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710D5833-6237-6BB6-6FFA-592D65481B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59131573-58AF-7466-988D-EE6CCBF77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7974800A-2887-FEBE-EFF8-CBFC1CDF4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30FB83E-0D92-E89B-F1F5-3CCA80460292}"/>
              </a:ext>
            </a:extLst>
          </p:cNvPr>
          <p:cNvSpPr txBox="1"/>
          <p:nvPr/>
        </p:nvSpPr>
        <p:spPr>
          <a:xfrm>
            <a:off x="1216152" y="800100"/>
            <a:ext cx="2816352" cy="369332"/>
          </a:xfrm>
          <a:prstGeom prst="rect">
            <a:avLst/>
          </a:prstGeom>
          <a:noFill/>
        </p:spPr>
        <p:txBody>
          <a:bodyPr wrap="square" rtlCol="0">
            <a:spAutoFit/>
          </a:bodyPr>
          <a:lstStyle/>
          <a:p>
            <a:r>
              <a:rPr lang="en-GB" b="1" dirty="0"/>
              <a:t>Strengths of the Session </a:t>
            </a:r>
          </a:p>
        </p:txBody>
      </p:sp>
      <p:sp>
        <p:nvSpPr>
          <p:cNvPr id="3" name="TextBox 2">
            <a:extLst>
              <a:ext uri="{FF2B5EF4-FFF2-40B4-BE49-F238E27FC236}">
                <a16:creationId xmlns:a16="http://schemas.microsoft.com/office/drawing/2014/main" id="{CB27A5C6-87C7-872F-BC46-5834C5818F52}"/>
              </a:ext>
            </a:extLst>
          </p:cNvPr>
          <p:cNvSpPr txBox="1"/>
          <p:nvPr/>
        </p:nvSpPr>
        <p:spPr>
          <a:xfrm>
            <a:off x="900161" y="1335024"/>
            <a:ext cx="10643616" cy="4801314"/>
          </a:xfrm>
          <a:prstGeom prst="rect">
            <a:avLst/>
          </a:prstGeom>
          <a:noFill/>
        </p:spPr>
        <p:txBody>
          <a:bodyPr wrap="square" rtlCol="0">
            <a:spAutoFit/>
          </a:bodyPr>
          <a:lstStyle/>
          <a:p>
            <a:pPr marL="285750" indent="-285750">
              <a:buFont typeface="Wingdings" panose="05000000000000000000" pitchFamily="2" charset="2"/>
              <a:buChar char="Ø"/>
            </a:pPr>
            <a:r>
              <a:rPr lang="en-GB" dirty="0"/>
              <a:t>The activities were explained out very well which meant he knew and could understand what he needed to do. </a:t>
            </a:r>
          </a:p>
          <a:p>
            <a:pPr marL="285750" indent="-285750">
              <a:buFont typeface="Wingdings" panose="05000000000000000000" pitchFamily="2" charset="2"/>
              <a:buChar char="Ø"/>
            </a:pPr>
            <a:r>
              <a:rPr lang="en-GB" dirty="0"/>
              <a:t>Children were able to be involved - made to feel welcome.</a:t>
            </a:r>
          </a:p>
          <a:p>
            <a:pPr marL="285750" indent="-285750">
              <a:buFont typeface="Wingdings" panose="05000000000000000000" pitchFamily="2" charset="2"/>
              <a:buChar char="Ø"/>
            </a:pPr>
            <a:r>
              <a:rPr lang="en-GB" dirty="0"/>
              <a:t>Clear structure and explanation of the task in class around phonics and how we as parents can best support the children's learning at home. </a:t>
            </a:r>
          </a:p>
          <a:p>
            <a:pPr marL="285750" indent="-285750">
              <a:buFont typeface="Wingdings" panose="05000000000000000000" pitchFamily="2" charset="2"/>
              <a:buChar char="Ø"/>
            </a:pPr>
            <a:r>
              <a:rPr lang="en-GB" dirty="0"/>
              <a:t>Useful to understand the ways letters are taught, making it easier to teach ourselves to our children. </a:t>
            </a:r>
          </a:p>
          <a:p>
            <a:pPr marL="285750" indent="-285750">
              <a:buFont typeface="Wingdings" panose="05000000000000000000" pitchFamily="2" charset="2"/>
              <a:buChar char="Ø"/>
            </a:pPr>
            <a:r>
              <a:rPr lang="en-GB" dirty="0"/>
              <a:t>I found it really useful learn to methods for handwriting. Love the handouts and will use them at home. </a:t>
            </a:r>
          </a:p>
          <a:p>
            <a:pPr marL="285750" indent="-285750">
              <a:buFont typeface="Wingdings" panose="05000000000000000000" pitchFamily="2" charset="2"/>
              <a:buChar char="Ø"/>
            </a:pPr>
            <a:r>
              <a:rPr lang="en-GB" dirty="0"/>
              <a:t>Love to work with my Grandson. </a:t>
            </a:r>
          </a:p>
          <a:p>
            <a:pPr marL="285750" indent="-285750">
              <a:buFont typeface="Wingdings" panose="05000000000000000000" pitchFamily="2" charset="2"/>
              <a:buChar char="Ø"/>
            </a:pPr>
            <a:r>
              <a:rPr lang="en-GB" dirty="0"/>
              <a:t>Good to have some more information on phonics. Will come in useful when reading and writing with her at home. </a:t>
            </a:r>
          </a:p>
          <a:p>
            <a:pPr marL="285750" indent="-285750">
              <a:buFont typeface="Wingdings" panose="05000000000000000000" pitchFamily="2" charset="2"/>
              <a:buChar char="Ø"/>
            </a:pPr>
            <a:r>
              <a:rPr lang="en-GB" dirty="0"/>
              <a:t>Learning more around phonics and the rhymes used.</a:t>
            </a:r>
          </a:p>
          <a:p>
            <a:pPr marL="285750" indent="-285750">
              <a:buFont typeface="Wingdings" panose="05000000000000000000" pitchFamily="2" charset="2"/>
              <a:buChar char="Ø"/>
            </a:pPr>
            <a:r>
              <a:rPr lang="en-GB" dirty="0"/>
              <a:t>Well informed, well planned. Nice to see how she is progressing. </a:t>
            </a:r>
          </a:p>
          <a:p>
            <a:pPr marL="285750" indent="-285750">
              <a:buFont typeface="Wingdings" panose="05000000000000000000" pitchFamily="2" charset="2"/>
              <a:buChar char="Ø"/>
            </a:pPr>
            <a:r>
              <a:rPr lang="en-GB" dirty="0"/>
              <a:t>Excellent information on the correct ways to teach her at home. </a:t>
            </a:r>
          </a:p>
          <a:p>
            <a:pPr marL="285750" indent="-285750">
              <a:buFont typeface="Wingdings" panose="05000000000000000000" pitchFamily="2" charset="2"/>
              <a:buChar char="Ø"/>
            </a:pPr>
            <a:r>
              <a:rPr lang="en-GB" dirty="0"/>
              <a:t>The handouts are really helpful - letter formation and rhymes. </a:t>
            </a:r>
          </a:p>
          <a:p>
            <a:pPr marL="285750" indent="-285750">
              <a:buFont typeface="Wingdings" panose="05000000000000000000" pitchFamily="2" charset="2"/>
              <a:buChar char="Ø"/>
            </a:pPr>
            <a:r>
              <a:rPr lang="en-GB" dirty="0"/>
              <a:t>I feel it was spot on with demonstrating where the children are up to with their learning.</a:t>
            </a:r>
          </a:p>
        </p:txBody>
      </p:sp>
    </p:spTree>
    <p:extLst>
      <p:ext uri="{BB962C8B-B14F-4D97-AF65-F5344CB8AC3E}">
        <p14:creationId xmlns:p14="http://schemas.microsoft.com/office/powerpoint/2010/main" val="1280123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C22D91D-54E7-4DC7-915C-59F17B5E1E54}"/>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11D8A301-2AA1-2122-D665-86E78F88E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1EA1E051-CB32-90EB-9EFE-D53C70BE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07FBB079-E47A-841F-1BF4-1368ECBA28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773EAD19-707A-C22D-BCF4-B83F611988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969CC21F-1442-4252-87B2-AF436855A1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24292FDE-694F-B700-C6A4-92CADAB8D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81B608EC-5A9E-3EC2-4F4F-5EF81F4E58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229FC453-2267-8844-6133-9FF301A7BB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5A0D2E81-0F86-FF74-7B97-DEED107D93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95BB983F-2320-4147-A85B-1D7B666448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CB2B6CF2-1F01-3D8B-54FA-CAA029F3DA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E5DC4ECF-C248-330C-F141-57C3D2791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BD99675-F2A1-C337-CDEA-2AE21ABED636}"/>
              </a:ext>
            </a:extLst>
          </p:cNvPr>
          <p:cNvSpPr txBox="1"/>
          <p:nvPr/>
        </p:nvSpPr>
        <p:spPr>
          <a:xfrm>
            <a:off x="1198864" y="685889"/>
            <a:ext cx="3290839" cy="369332"/>
          </a:xfrm>
          <a:prstGeom prst="rect">
            <a:avLst/>
          </a:prstGeom>
          <a:noFill/>
        </p:spPr>
        <p:txBody>
          <a:bodyPr wrap="square" rtlCol="0">
            <a:spAutoFit/>
          </a:bodyPr>
          <a:lstStyle/>
          <a:p>
            <a:r>
              <a:rPr lang="en-GB" b="1" dirty="0"/>
              <a:t>Strengths of the Session </a:t>
            </a:r>
          </a:p>
        </p:txBody>
      </p:sp>
      <p:sp>
        <p:nvSpPr>
          <p:cNvPr id="3" name="TextBox 2">
            <a:extLst>
              <a:ext uri="{FF2B5EF4-FFF2-40B4-BE49-F238E27FC236}">
                <a16:creationId xmlns:a16="http://schemas.microsoft.com/office/drawing/2014/main" id="{A53417CF-C732-AA81-5E78-6EC011AD1089}"/>
              </a:ext>
            </a:extLst>
          </p:cNvPr>
          <p:cNvSpPr txBox="1"/>
          <p:nvPr/>
        </p:nvSpPr>
        <p:spPr>
          <a:xfrm>
            <a:off x="900161" y="1165949"/>
            <a:ext cx="10643616" cy="5078313"/>
          </a:xfrm>
          <a:prstGeom prst="rect">
            <a:avLst/>
          </a:prstGeom>
          <a:noFill/>
        </p:spPr>
        <p:txBody>
          <a:bodyPr wrap="square" rtlCol="0">
            <a:spAutoFit/>
          </a:bodyPr>
          <a:lstStyle/>
          <a:p>
            <a:pPr marL="285750" indent="-285750">
              <a:buFont typeface="Wingdings" panose="05000000000000000000" pitchFamily="2" charset="2"/>
              <a:buChar char="Ø"/>
            </a:pPr>
            <a:r>
              <a:rPr lang="en-GB" dirty="0"/>
              <a:t>Phonics information to more understanding of how to help the children with reading. Sheets are year's - thank you!</a:t>
            </a:r>
          </a:p>
          <a:p>
            <a:pPr marL="285750" indent="-285750">
              <a:buFont typeface="Wingdings" panose="05000000000000000000" pitchFamily="2" charset="2"/>
              <a:buChar char="Ø"/>
            </a:pPr>
            <a:r>
              <a:rPr lang="en-GB" dirty="0"/>
              <a:t>Great to know how we can support our child with reading and writing. </a:t>
            </a:r>
          </a:p>
          <a:p>
            <a:pPr marL="285750" indent="-285750">
              <a:buFont typeface="Wingdings" panose="05000000000000000000" pitchFamily="2" charset="2"/>
              <a:buChar char="Ø"/>
            </a:pPr>
            <a:r>
              <a:rPr lang="en-GB" dirty="0"/>
              <a:t>Learning the correct phonics sounds/phrases to help with learning at home. Encouraging parents to correct how letter are written. </a:t>
            </a:r>
          </a:p>
          <a:p>
            <a:pPr marL="285750" indent="-285750">
              <a:buFont typeface="Wingdings" panose="05000000000000000000" pitchFamily="2" charset="2"/>
              <a:buChar char="Ø"/>
            </a:pPr>
            <a:r>
              <a:rPr lang="en-GB" dirty="0"/>
              <a:t>Good to understand what he is learning and tips on how to support the learning at home. </a:t>
            </a:r>
          </a:p>
          <a:p>
            <a:pPr marL="285750" indent="-285750">
              <a:buFont typeface="Wingdings" panose="05000000000000000000" pitchFamily="2" charset="2"/>
              <a:buChar char="Ø"/>
            </a:pPr>
            <a:r>
              <a:rPr lang="en-GB" dirty="0"/>
              <a:t>Informative about phonics and good to learn about the early year's goals. </a:t>
            </a:r>
          </a:p>
          <a:p>
            <a:pPr marL="285750" indent="-285750">
              <a:buFont typeface="Wingdings" panose="05000000000000000000" pitchFamily="2" charset="2"/>
              <a:buChar char="Ø"/>
            </a:pPr>
            <a:r>
              <a:rPr lang="en-GB" dirty="0"/>
              <a:t>Really appreciated the booklets, the sounds and how to write the letters was really useful. </a:t>
            </a:r>
          </a:p>
          <a:p>
            <a:pPr marL="285750" indent="-285750">
              <a:buFont typeface="Wingdings" panose="05000000000000000000" pitchFamily="2" charset="2"/>
              <a:buChar char="Ø"/>
            </a:pPr>
            <a:r>
              <a:rPr lang="en-GB" dirty="0"/>
              <a:t>Make the ways of working clearer. </a:t>
            </a:r>
          </a:p>
          <a:p>
            <a:pPr marL="285750" indent="-285750">
              <a:buFont typeface="Wingdings" panose="05000000000000000000" pitchFamily="2" charset="2"/>
              <a:buChar char="Ø"/>
            </a:pPr>
            <a:r>
              <a:rPr lang="en-GB" dirty="0"/>
              <a:t>Very informative. Children are confident in the lessons routines and are eager to be involved. It was lovely to come in and work with him and see how enthusiastic he is about Maths.</a:t>
            </a:r>
          </a:p>
          <a:p>
            <a:pPr marL="285750" indent="-285750">
              <a:buFont typeface="Wingdings" panose="05000000000000000000" pitchFamily="2" charset="2"/>
              <a:buChar char="Ø"/>
            </a:pPr>
            <a:r>
              <a:rPr lang="en-GB" dirty="0"/>
              <a:t>Teacher engagement with class. Pupil responsiveness to teacher</a:t>
            </a:r>
          </a:p>
          <a:p>
            <a:pPr marL="285750" indent="-285750">
              <a:buFont typeface="Wingdings" panose="05000000000000000000" pitchFamily="2" charset="2"/>
              <a:buChar char="Ø"/>
            </a:pPr>
            <a:r>
              <a:rPr lang="en-GB" dirty="0"/>
              <a:t>Well run lesson, high energy, engaged and fun. </a:t>
            </a:r>
          </a:p>
          <a:p>
            <a:pPr marL="285750" indent="-285750">
              <a:buFont typeface="Wingdings" panose="05000000000000000000" pitchFamily="2" charset="2"/>
              <a:buChar char="Ø"/>
            </a:pPr>
            <a:r>
              <a:rPr lang="en-GB" dirty="0"/>
              <a:t>Demonstrated methods of mathematical teaching to emphasise and enhance teaching at home. </a:t>
            </a:r>
          </a:p>
          <a:p>
            <a:pPr marL="285750" indent="-285750">
              <a:buFont typeface="Wingdings" panose="05000000000000000000" pitchFamily="2" charset="2"/>
              <a:buChar char="Ø"/>
            </a:pPr>
            <a:r>
              <a:rPr lang="en-GB" dirty="0"/>
              <a:t>Getting to see they run through explanation of working out before doing. </a:t>
            </a:r>
          </a:p>
          <a:p>
            <a:pPr marL="285750" indent="-285750">
              <a:buFont typeface="Wingdings" panose="05000000000000000000" pitchFamily="2" charset="2"/>
              <a:buChar char="Ø"/>
            </a:pPr>
            <a:r>
              <a:rPr lang="en-GB" dirty="0"/>
              <a:t>It is good to find out how the children are learning.</a:t>
            </a:r>
          </a:p>
          <a:p>
            <a:pPr marL="285750" indent="-285750">
              <a:buFont typeface="Wingdings" panose="05000000000000000000" pitchFamily="2" charset="2"/>
              <a:buChar char="Ø"/>
            </a:pPr>
            <a:r>
              <a:rPr lang="en-GB" dirty="0"/>
              <a:t>Explained methods used - very useful.</a:t>
            </a:r>
          </a:p>
          <a:p>
            <a:pPr marL="285750" indent="-285750">
              <a:buFont typeface="Wingdings" panose="05000000000000000000" pitchFamily="2" charset="2"/>
              <a:buChar char="Ø"/>
            </a:pPr>
            <a:r>
              <a:rPr lang="en-GB" dirty="0"/>
              <a:t>Nice to see all the children being challenged regardless of ability. </a:t>
            </a:r>
          </a:p>
        </p:txBody>
      </p:sp>
    </p:spTree>
    <p:extLst>
      <p:ext uri="{BB962C8B-B14F-4D97-AF65-F5344CB8AC3E}">
        <p14:creationId xmlns:p14="http://schemas.microsoft.com/office/powerpoint/2010/main" val="180427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7E6C83-2F01-E627-1F23-DC140479CD21}"/>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3B0162BF-57B2-B330-F596-E0AC7527D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B2EDB6AB-480C-FD0B-9D87-1AACC26C76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64D5131E-297C-1DC5-457C-28C7385EB8B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2372C4A1-227F-0B63-02E8-469072959A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95E17A27-8B44-C112-8142-CDC30F8291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C14ADEE9-6CF7-D22C-65B8-6EC1CE7E6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256654FB-5507-C872-A420-6F668095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3668CFBC-9266-B988-9410-D221744177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772D6575-293E-942B-D922-BD99B366F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7E4FAF5C-2854-5007-014C-C4570BDF49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1E6F8250-7479-DE5F-D016-F5FF5D1DC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3BC8BE38-78BE-2BBE-9368-48AFFFCBC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B21F651-7F60-D1E9-705E-F956D0E3E838}"/>
              </a:ext>
            </a:extLst>
          </p:cNvPr>
          <p:cNvSpPr txBox="1"/>
          <p:nvPr/>
        </p:nvSpPr>
        <p:spPr>
          <a:xfrm>
            <a:off x="1153144" y="588652"/>
            <a:ext cx="3290839" cy="369332"/>
          </a:xfrm>
          <a:prstGeom prst="rect">
            <a:avLst/>
          </a:prstGeom>
          <a:noFill/>
        </p:spPr>
        <p:txBody>
          <a:bodyPr wrap="square" rtlCol="0">
            <a:spAutoFit/>
          </a:bodyPr>
          <a:lstStyle/>
          <a:p>
            <a:r>
              <a:rPr lang="en-GB" b="1" dirty="0"/>
              <a:t>Strengths of the Session </a:t>
            </a:r>
          </a:p>
        </p:txBody>
      </p:sp>
      <p:sp>
        <p:nvSpPr>
          <p:cNvPr id="4" name="TextBox 3">
            <a:extLst>
              <a:ext uri="{FF2B5EF4-FFF2-40B4-BE49-F238E27FC236}">
                <a16:creationId xmlns:a16="http://schemas.microsoft.com/office/drawing/2014/main" id="{825E8C19-CE66-0ED9-FAC0-06BCB3EA40A0}"/>
              </a:ext>
            </a:extLst>
          </p:cNvPr>
          <p:cNvSpPr txBox="1"/>
          <p:nvPr/>
        </p:nvSpPr>
        <p:spPr>
          <a:xfrm>
            <a:off x="881873" y="957984"/>
            <a:ext cx="10661904" cy="5355312"/>
          </a:xfrm>
          <a:prstGeom prst="rect">
            <a:avLst/>
          </a:prstGeom>
          <a:noFill/>
        </p:spPr>
        <p:txBody>
          <a:bodyPr wrap="square" rtlCol="0">
            <a:spAutoFit/>
          </a:bodyPr>
          <a:lstStyle/>
          <a:p>
            <a:pPr marL="285750" indent="-285750">
              <a:buFont typeface="Wingdings" panose="05000000000000000000" pitchFamily="2" charset="2"/>
              <a:buChar char="Ø"/>
            </a:pPr>
            <a:r>
              <a:rPr lang="en-GB" dirty="0"/>
              <a:t>Learning the methods taught.</a:t>
            </a:r>
          </a:p>
          <a:p>
            <a:pPr marL="285750" indent="-285750">
              <a:buFont typeface="Wingdings" panose="05000000000000000000" pitchFamily="2" charset="2"/>
              <a:buChar char="Ø"/>
            </a:pPr>
            <a:r>
              <a:rPr lang="en-GB" dirty="0"/>
              <a:t>Useful to see methods so we can support at home and seeing where extra support may be needed.</a:t>
            </a:r>
          </a:p>
          <a:p>
            <a:pPr marL="285750" indent="-285750">
              <a:buFont typeface="Wingdings" panose="05000000000000000000" pitchFamily="2" charset="2"/>
              <a:buChar char="Ø"/>
            </a:pPr>
            <a:r>
              <a:rPr lang="en-GB" dirty="0"/>
              <a:t>Seeing how the work is done.</a:t>
            </a:r>
          </a:p>
          <a:p>
            <a:pPr marL="285750" indent="-285750">
              <a:buFont typeface="Wingdings" panose="05000000000000000000" pitchFamily="2" charset="2"/>
              <a:buChar char="Ø"/>
            </a:pPr>
            <a:r>
              <a:rPr lang="en-GB" dirty="0"/>
              <a:t>Understanding how maths is being taught to help with home learning.</a:t>
            </a:r>
          </a:p>
          <a:p>
            <a:pPr marL="285750" indent="-285750">
              <a:buFont typeface="Wingdings" panose="05000000000000000000" pitchFamily="2" charset="2"/>
              <a:buChar char="Ø"/>
            </a:pPr>
            <a:r>
              <a:rPr lang="en-GB" dirty="0"/>
              <a:t>The presentation was clear and informative. Mrs Seddon has a lovely rapport with children which was clear in the session. I loved the monster phonics song and seeing how the children engaged the children were.</a:t>
            </a:r>
          </a:p>
          <a:p>
            <a:pPr marL="285750" indent="-285750">
              <a:buFont typeface="Wingdings" panose="05000000000000000000" pitchFamily="2" charset="2"/>
              <a:buChar char="Ø"/>
            </a:pPr>
            <a:r>
              <a:rPr lang="en-GB" dirty="0"/>
              <a:t>Explanations and teaching of what the children were doing. Engagement of the children. Range of activities, especially the dancing one was fun for the children whilst they were still learning. It was great!</a:t>
            </a:r>
          </a:p>
          <a:p>
            <a:pPr marL="285750" indent="-285750">
              <a:buFont typeface="Wingdings" panose="05000000000000000000" pitchFamily="2" charset="2"/>
              <a:buChar char="Ø"/>
            </a:pPr>
            <a:r>
              <a:rPr lang="en-GB" dirty="0"/>
              <a:t>Teacher fully explain everything. </a:t>
            </a:r>
          </a:p>
          <a:p>
            <a:pPr marL="285750" indent="-285750">
              <a:buFont typeface="Wingdings" panose="05000000000000000000" pitchFamily="2" charset="2"/>
              <a:buChar char="Ø"/>
            </a:pPr>
            <a:r>
              <a:rPr lang="en-GB" dirty="0"/>
              <a:t>Good to witness Miss Waring's methods. </a:t>
            </a:r>
          </a:p>
          <a:p>
            <a:pPr marL="285750" indent="-285750">
              <a:buFont typeface="Wingdings" panose="05000000000000000000" pitchFamily="2" charset="2"/>
              <a:buChar char="Ø"/>
            </a:pPr>
            <a:r>
              <a:rPr lang="en-GB" dirty="0"/>
              <a:t>Teacher explained confidently and reinforced learning</a:t>
            </a:r>
          </a:p>
          <a:p>
            <a:pPr marL="285750" indent="-285750">
              <a:buFont typeface="Wingdings" panose="05000000000000000000" pitchFamily="2" charset="2"/>
              <a:buChar char="Ø"/>
            </a:pPr>
            <a:r>
              <a:rPr lang="en-GB" dirty="0"/>
              <a:t>Learning how the children learned different methods in Maths</a:t>
            </a:r>
          </a:p>
          <a:p>
            <a:pPr marL="285750" indent="-285750">
              <a:buFont typeface="Wingdings" panose="05000000000000000000" pitchFamily="2" charset="2"/>
              <a:buChar char="Ø"/>
            </a:pPr>
            <a:r>
              <a:rPr lang="en-GB" dirty="0"/>
              <a:t>Teacher is very engaging</a:t>
            </a:r>
          </a:p>
          <a:p>
            <a:pPr marL="285750" indent="-285750">
              <a:buFont typeface="Wingdings" panose="05000000000000000000" pitchFamily="2" charset="2"/>
              <a:buChar char="Ø"/>
            </a:pPr>
            <a:r>
              <a:rPr lang="en-GB" dirty="0"/>
              <a:t>Spending one to one time in school environment</a:t>
            </a:r>
          </a:p>
          <a:p>
            <a:pPr marL="285750" indent="-285750">
              <a:buFont typeface="Wingdings" panose="05000000000000000000" pitchFamily="2" charset="2"/>
              <a:buChar char="Ø"/>
            </a:pPr>
            <a:r>
              <a:rPr lang="en-GB" dirty="0"/>
              <a:t>Helpful to see the methods used in class to do the calculations</a:t>
            </a:r>
          </a:p>
          <a:p>
            <a:pPr marL="285750" indent="-285750">
              <a:buFont typeface="Wingdings" panose="05000000000000000000" pitchFamily="2" charset="2"/>
              <a:buChar char="Ø"/>
            </a:pPr>
            <a:r>
              <a:rPr lang="en-GB" dirty="0"/>
              <a:t>Understanding factors</a:t>
            </a:r>
          </a:p>
          <a:p>
            <a:pPr marL="285750" indent="-285750">
              <a:buFont typeface="Wingdings" panose="05000000000000000000" pitchFamily="2" charset="2"/>
              <a:buChar char="Ø"/>
            </a:pPr>
            <a:r>
              <a:rPr lang="en-GB" dirty="0"/>
              <a:t>Chance to see the methods by the children</a:t>
            </a:r>
          </a:p>
        </p:txBody>
      </p:sp>
    </p:spTree>
    <p:extLst>
      <p:ext uri="{BB962C8B-B14F-4D97-AF65-F5344CB8AC3E}">
        <p14:creationId xmlns:p14="http://schemas.microsoft.com/office/powerpoint/2010/main" val="69705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F239C3A-2E74-89C5-40F8-DDB7377E3206}"/>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6F8057CE-571D-C908-FD16-5C12B9F09A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A078996F-4F21-B693-1F2F-C41AD1C3E5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E2025184-7113-E20F-5572-0F975180EBC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DE3B173F-6091-919A-B518-237140BECB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69CD61A7-6FCF-EF69-081C-F41D90277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F96069B6-F2F0-F34E-F37A-6032E97FC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BA037CA1-8A37-5679-1850-F264432FA6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8730A0BB-91F8-0CD3-A7C1-1EB584728D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A10F2EE2-F998-1229-7D95-6B07E3932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36840DA1-190F-9F0F-AF92-4F0A57D1D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F37D69AE-C00D-B8D5-F196-024B3AA5B0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9E2667FE-9AF0-29EB-BF25-36665E700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5E16623-BD1B-5829-84B9-F2ABCF344E9A}"/>
              </a:ext>
            </a:extLst>
          </p:cNvPr>
          <p:cNvSpPr txBox="1"/>
          <p:nvPr/>
        </p:nvSpPr>
        <p:spPr>
          <a:xfrm>
            <a:off x="1043416" y="575072"/>
            <a:ext cx="3290839" cy="369332"/>
          </a:xfrm>
          <a:prstGeom prst="rect">
            <a:avLst/>
          </a:prstGeom>
          <a:noFill/>
        </p:spPr>
        <p:txBody>
          <a:bodyPr wrap="square" rtlCol="0">
            <a:spAutoFit/>
          </a:bodyPr>
          <a:lstStyle/>
          <a:p>
            <a:r>
              <a:rPr lang="en-GB" b="1" dirty="0"/>
              <a:t>Strengths of the Session </a:t>
            </a:r>
          </a:p>
        </p:txBody>
      </p:sp>
      <p:sp>
        <p:nvSpPr>
          <p:cNvPr id="4" name="TextBox 3">
            <a:extLst>
              <a:ext uri="{FF2B5EF4-FFF2-40B4-BE49-F238E27FC236}">
                <a16:creationId xmlns:a16="http://schemas.microsoft.com/office/drawing/2014/main" id="{713F3057-F955-53D4-BF2F-EB32CFC20512}"/>
              </a:ext>
            </a:extLst>
          </p:cNvPr>
          <p:cNvSpPr txBox="1"/>
          <p:nvPr/>
        </p:nvSpPr>
        <p:spPr>
          <a:xfrm>
            <a:off x="820570" y="983516"/>
            <a:ext cx="10661904" cy="5355312"/>
          </a:xfrm>
          <a:prstGeom prst="rect">
            <a:avLst/>
          </a:prstGeom>
          <a:noFill/>
        </p:spPr>
        <p:txBody>
          <a:bodyPr wrap="square" rtlCol="0">
            <a:spAutoFit/>
          </a:bodyPr>
          <a:lstStyle/>
          <a:p>
            <a:pPr marL="285750" indent="-285750">
              <a:buFont typeface="Wingdings" panose="05000000000000000000" pitchFamily="2" charset="2"/>
              <a:buChar char="Ø"/>
            </a:pPr>
            <a:r>
              <a:rPr lang="en-GB" dirty="0"/>
              <a:t>Explanations.</a:t>
            </a:r>
          </a:p>
          <a:p>
            <a:pPr marL="285750" indent="-285750">
              <a:buFont typeface="Wingdings" panose="05000000000000000000" pitchFamily="2" charset="2"/>
              <a:buChar char="Ø"/>
            </a:pPr>
            <a:r>
              <a:rPr lang="en-GB" dirty="0"/>
              <a:t>Session easy to follow included all the children enhance.</a:t>
            </a:r>
          </a:p>
          <a:p>
            <a:pPr marL="285750" indent="-285750">
              <a:buFont typeface="Wingdings" panose="05000000000000000000" pitchFamily="2" charset="2"/>
              <a:buChar char="Ø"/>
            </a:pPr>
            <a:r>
              <a:rPr lang="en-GB" dirty="0"/>
              <a:t>Good to see the new math session used.</a:t>
            </a:r>
          </a:p>
          <a:p>
            <a:pPr marL="285750" indent="-285750">
              <a:buFont typeface="Wingdings" panose="05000000000000000000" pitchFamily="2" charset="2"/>
              <a:buChar char="Ø"/>
            </a:pPr>
            <a:r>
              <a:rPr lang="en-GB" dirty="0"/>
              <a:t>It was good to see what the children are learning at home.</a:t>
            </a:r>
          </a:p>
          <a:p>
            <a:pPr marL="285750" indent="-285750">
              <a:buFont typeface="Wingdings" panose="05000000000000000000" pitchFamily="2" charset="2"/>
              <a:buChar char="Ø"/>
            </a:pPr>
            <a:r>
              <a:rPr lang="en-GB" dirty="0"/>
              <a:t>Very informative.</a:t>
            </a:r>
          </a:p>
          <a:p>
            <a:pPr marL="285750" indent="-285750">
              <a:buFont typeface="Wingdings" panose="05000000000000000000" pitchFamily="2" charset="2"/>
              <a:buChar char="Ø"/>
            </a:pPr>
            <a:r>
              <a:rPr lang="en-GB" dirty="0"/>
              <a:t>Learning how the children are taught maths. Seeing how the children interact with the teacher. </a:t>
            </a:r>
          </a:p>
          <a:p>
            <a:pPr marL="285750" indent="-285750">
              <a:buFont typeface="Wingdings" panose="05000000000000000000" pitchFamily="2" charset="2"/>
              <a:buChar char="Ø"/>
            </a:pPr>
            <a:r>
              <a:rPr lang="en-GB" dirty="0"/>
              <a:t>Was lovely to see how Mrs Berkley interacts with the children. Seeing how the children are taught.  Helps with the homework. Learning about the resources. </a:t>
            </a:r>
          </a:p>
          <a:p>
            <a:pPr marL="285750" indent="-285750">
              <a:buFont typeface="Wingdings" panose="05000000000000000000" pitchFamily="2" charset="2"/>
              <a:buChar char="Ø"/>
            </a:pPr>
            <a:r>
              <a:rPr lang="en-GB" dirty="0"/>
              <a:t>Great insight to how the children are taught maths and the techniques being implemented in school.  Really useful when supporting the children at home. </a:t>
            </a:r>
          </a:p>
          <a:p>
            <a:pPr marL="285750" indent="-285750">
              <a:buFont typeface="Wingdings" panose="05000000000000000000" pitchFamily="2" charset="2"/>
              <a:buChar char="Ø"/>
            </a:pPr>
            <a:r>
              <a:rPr lang="en-GB" dirty="0"/>
              <a:t>Understanding how the children are learning to be able to support more at home. </a:t>
            </a:r>
          </a:p>
          <a:p>
            <a:pPr marL="285750" indent="-285750">
              <a:buFont typeface="Wingdings" panose="05000000000000000000" pitchFamily="2" charset="2"/>
              <a:buChar char="Ø"/>
            </a:pPr>
            <a:r>
              <a:rPr lang="en-GB" dirty="0"/>
              <a:t>It was so lovely to come in and see how he is learning in class Mrs Berkley is so lovely and is so caring. The sessions help me as a parent to help him to learn and knowing how to help him at home. </a:t>
            </a:r>
          </a:p>
          <a:p>
            <a:pPr marL="285750" indent="-285750">
              <a:buFont typeface="Wingdings" panose="05000000000000000000" pitchFamily="2" charset="2"/>
              <a:buChar char="Ø"/>
            </a:pPr>
            <a:r>
              <a:rPr lang="en-GB" dirty="0"/>
              <a:t>Interactive, Structured. Parental explanations to help understand purpose and intent of the activities.</a:t>
            </a:r>
          </a:p>
          <a:p>
            <a:pPr marL="285750" indent="-285750">
              <a:buFont typeface="Wingdings" panose="05000000000000000000" pitchFamily="2" charset="2"/>
              <a:buChar char="Ø"/>
            </a:pPr>
            <a:r>
              <a:rPr lang="en-GB" dirty="0"/>
              <a:t>Very approachable and informative. Discussing the curriculum and learning expectations with preschool. Mrs Seddon explained how we can further enhance our child's learning experience at home. </a:t>
            </a:r>
          </a:p>
        </p:txBody>
      </p:sp>
    </p:spTree>
    <p:extLst>
      <p:ext uri="{BB962C8B-B14F-4D97-AF65-F5344CB8AC3E}">
        <p14:creationId xmlns:p14="http://schemas.microsoft.com/office/powerpoint/2010/main" val="3540596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E70246-872D-6E57-468C-55E558D4FF40}"/>
            </a:ext>
          </a:extLst>
        </p:cNvPr>
        <p:cNvGrpSpPr/>
        <p:nvPr/>
      </p:nvGrpSpPr>
      <p:grpSpPr>
        <a:xfrm>
          <a:off x="0" y="0"/>
          <a:ext cx="0" cy="0"/>
          <a:chOff x="0" y="0"/>
          <a:chExt cx="0" cy="0"/>
        </a:xfrm>
      </p:grpSpPr>
      <p:sp>
        <p:nvSpPr>
          <p:cNvPr id="3097" name="Rectangle 3096">
            <a:extLst>
              <a:ext uri="{FF2B5EF4-FFF2-40B4-BE49-F238E27FC236}">
                <a16:creationId xmlns:a16="http://schemas.microsoft.com/office/drawing/2014/main" id="{9F44A824-2BDC-2360-8551-3CEB81B38F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99" name="Group 3098">
            <a:extLst>
              <a:ext uri="{FF2B5EF4-FFF2-40B4-BE49-F238E27FC236}">
                <a16:creationId xmlns:a16="http://schemas.microsoft.com/office/drawing/2014/main" id="{7294A681-736C-1A26-BE35-C8E4E581A5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100" name="Straight Connector 3099">
              <a:extLst>
                <a:ext uri="{FF2B5EF4-FFF2-40B4-BE49-F238E27FC236}">
                  <a16:creationId xmlns:a16="http://schemas.microsoft.com/office/drawing/2014/main" id="{55B66FDE-AA36-3D7A-B0A0-3A22F22041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101" name="Rectangle 23">
              <a:extLst>
                <a:ext uri="{FF2B5EF4-FFF2-40B4-BE49-F238E27FC236}">
                  <a16:creationId xmlns:a16="http://schemas.microsoft.com/office/drawing/2014/main" id="{04806715-8338-436A-93ED-0212BD0D0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2" name="Rectangle 25">
              <a:extLst>
                <a:ext uri="{FF2B5EF4-FFF2-40B4-BE49-F238E27FC236}">
                  <a16:creationId xmlns:a16="http://schemas.microsoft.com/office/drawing/2014/main" id="{3B91AEE2-651E-23AC-28B4-8BF0AB938C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3" name="Isosceles Triangle 3102">
              <a:extLst>
                <a:ext uri="{FF2B5EF4-FFF2-40B4-BE49-F238E27FC236}">
                  <a16:creationId xmlns:a16="http://schemas.microsoft.com/office/drawing/2014/main" id="{2319FB14-05FE-FCDC-DAB6-FE8AFC65D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4" name="Rectangle 27">
              <a:extLst>
                <a:ext uri="{FF2B5EF4-FFF2-40B4-BE49-F238E27FC236}">
                  <a16:creationId xmlns:a16="http://schemas.microsoft.com/office/drawing/2014/main" id="{C1B5E357-8B62-7E41-BC03-E3F9BA613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5" name="Rectangle 28">
              <a:extLst>
                <a:ext uri="{FF2B5EF4-FFF2-40B4-BE49-F238E27FC236}">
                  <a16:creationId xmlns:a16="http://schemas.microsoft.com/office/drawing/2014/main" id="{34872B4B-82AA-154A-CDCE-A31037EAD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6" name="Rectangle 29">
              <a:extLst>
                <a:ext uri="{FF2B5EF4-FFF2-40B4-BE49-F238E27FC236}">
                  <a16:creationId xmlns:a16="http://schemas.microsoft.com/office/drawing/2014/main" id="{AD1894EB-EFF7-D154-3CE6-7C3A1D08EB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7" name="Isosceles Triangle 3106">
              <a:extLst>
                <a:ext uri="{FF2B5EF4-FFF2-40B4-BE49-F238E27FC236}">
                  <a16:creationId xmlns:a16="http://schemas.microsoft.com/office/drawing/2014/main" id="{B1F69B04-2DF1-B54F-36DE-03CB9FFBE9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08" name="Isosceles Triangle 3107">
              <a:extLst>
                <a:ext uri="{FF2B5EF4-FFF2-40B4-BE49-F238E27FC236}">
                  <a16:creationId xmlns:a16="http://schemas.microsoft.com/office/drawing/2014/main" id="{582176F3-F62E-1834-B0C2-B76F75B523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pSp>
      <p:sp>
        <p:nvSpPr>
          <p:cNvPr id="3110" name="Rectangle 3109">
            <a:extLst>
              <a:ext uri="{FF2B5EF4-FFF2-40B4-BE49-F238E27FC236}">
                <a16:creationId xmlns:a16="http://schemas.microsoft.com/office/drawing/2014/main" id="{A9680AC7-61BA-218D-7E80-BAE5E9060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B4D51AD-0E93-6C7E-D958-D3C41662124D}"/>
              </a:ext>
            </a:extLst>
          </p:cNvPr>
          <p:cNvSpPr txBox="1"/>
          <p:nvPr/>
        </p:nvSpPr>
        <p:spPr>
          <a:xfrm>
            <a:off x="1208008" y="718304"/>
            <a:ext cx="3290839" cy="369332"/>
          </a:xfrm>
          <a:prstGeom prst="rect">
            <a:avLst/>
          </a:prstGeom>
          <a:noFill/>
        </p:spPr>
        <p:txBody>
          <a:bodyPr wrap="square" rtlCol="0">
            <a:spAutoFit/>
          </a:bodyPr>
          <a:lstStyle/>
          <a:p>
            <a:r>
              <a:rPr lang="en-GB" b="1" dirty="0"/>
              <a:t>Strengths of the Session </a:t>
            </a:r>
          </a:p>
        </p:txBody>
      </p:sp>
      <p:sp>
        <p:nvSpPr>
          <p:cNvPr id="4" name="TextBox 3">
            <a:extLst>
              <a:ext uri="{FF2B5EF4-FFF2-40B4-BE49-F238E27FC236}">
                <a16:creationId xmlns:a16="http://schemas.microsoft.com/office/drawing/2014/main" id="{F4A1A517-C307-D016-518C-1D0CA3861845}"/>
              </a:ext>
            </a:extLst>
          </p:cNvPr>
          <p:cNvSpPr txBox="1"/>
          <p:nvPr/>
        </p:nvSpPr>
        <p:spPr>
          <a:xfrm>
            <a:off x="859536" y="1143000"/>
            <a:ext cx="10661904" cy="5355312"/>
          </a:xfrm>
          <a:prstGeom prst="rect">
            <a:avLst/>
          </a:prstGeom>
          <a:noFill/>
        </p:spPr>
        <p:txBody>
          <a:bodyPr wrap="square" rtlCol="0">
            <a:spAutoFit/>
          </a:bodyPr>
          <a:lstStyle/>
          <a:p>
            <a:pPr marL="285750" indent="-285750">
              <a:buFont typeface="Wingdings" panose="05000000000000000000" pitchFamily="2" charset="2"/>
              <a:buChar char="Ø"/>
            </a:pPr>
            <a:r>
              <a:rPr lang="en-GB" dirty="0"/>
              <a:t>The children has lots to play with. </a:t>
            </a:r>
          </a:p>
          <a:p>
            <a:pPr marL="285750" indent="-285750">
              <a:buFont typeface="Wingdings" panose="05000000000000000000" pitchFamily="2" charset="2"/>
              <a:buChar char="Ø"/>
            </a:pPr>
            <a:r>
              <a:rPr lang="en-GB" dirty="0"/>
              <a:t>Finding out what our children enjoy doing and being able to lead the monster phonics books and play together. </a:t>
            </a:r>
          </a:p>
          <a:p>
            <a:pPr marL="285750" indent="-285750">
              <a:buFont typeface="Wingdings" panose="05000000000000000000" pitchFamily="2" charset="2"/>
              <a:buChar char="Ø"/>
            </a:pPr>
            <a:r>
              <a:rPr lang="en-GB" dirty="0"/>
              <a:t>Learning about how he is learning.</a:t>
            </a:r>
          </a:p>
          <a:p>
            <a:pPr marL="285750" indent="-285750">
              <a:buFont typeface="Wingdings" panose="05000000000000000000" pitchFamily="2" charset="2"/>
              <a:buChar char="Ø"/>
            </a:pPr>
            <a:r>
              <a:rPr lang="en-GB" dirty="0"/>
              <a:t>Being able to see how she learns in maths. It helps me to help her.</a:t>
            </a:r>
          </a:p>
          <a:p>
            <a:pPr marL="285750" indent="-285750">
              <a:buFont typeface="Wingdings" panose="05000000000000000000" pitchFamily="2" charset="2"/>
              <a:buChar char="Ø"/>
            </a:pPr>
            <a:r>
              <a:rPr lang="en-GB" dirty="0"/>
              <a:t>Fun session in an encouraging environment.</a:t>
            </a:r>
          </a:p>
          <a:p>
            <a:pPr marL="285750" indent="-285750">
              <a:buFont typeface="Wingdings" panose="05000000000000000000" pitchFamily="2" charset="2"/>
              <a:buChar char="Ø"/>
            </a:pPr>
            <a:r>
              <a:rPr lang="en-GB" dirty="0"/>
              <a:t>Seeing how he approaches problems was helpful.</a:t>
            </a:r>
          </a:p>
          <a:p>
            <a:pPr marL="285750" indent="-285750">
              <a:buFont typeface="Wingdings" panose="05000000000000000000" pitchFamily="2" charset="2"/>
              <a:buChar char="Ø"/>
            </a:pPr>
            <a:r>
              <a:rPr lang="en-GB" dirty="0"/>
              <a:t>Interactive and fun.</a:t>
            </a:r>
          </a:p>
          <a:p>
            <a:pPr marL="285750" indent="-285750">
              <a:buFont typeface="Wingdings" panose="05000000000000000000" pitchFamily="2" charset="2"/>
              <a:buChar char="Ø"/>
            </a:pPr>
            <a:r>
              <a:rPr lang="en-GB" dirty="0"/>
              <a:t>Visual Learning. Breaking the lesson down. Giving the children time to work at their own pace. </a:t>
            </a:r>
          </a:p>
          <a:p>
            <a:pPr marL="285750" indent="-285750">
              <a:buFont typeface="Wingdings" panose="05000000000000000000" pitchFamily="2" charset="2"/>
              <a:buChar char="Ø"/>
            </a:pPr>
            <a:r>
              <a:rPr lang="en-GB" dirty="0"/>
              <a:t>Learning more about power maths and how I can help him with his learning at home.</a:t>
            </a:r>
          </a:p>
          <a:p>
            <a:pPr marL="285750" indent="-285750">
              <a:buFont typeface="Wingdings" panose="05000000000000000000" pitchFamily="2" charset="2"/>
              <a:buChar char="Ø"/>
            </a:pPr>
            <a:r>
              <a:rPr lang="en-GB" dirty="0"/>
              <a:t>Good kid interaction. </a:t>
            </a:r>
          </a:p>
          <a:p>
            <a:pPr marL="285750" indent="-285750">
              <a:buFont typeface="Wingdings" panose="05000000000000000000" pitchFamily="2" charset="2"/>
              <a:buChar char="Ø"/>
            </a:pPr>
            <a:r>
              <a:rPr lang="en-GB" dirty="0"/>
              <a:t>Understanding of maths that the children are doing. </a:t>
            </a:r>
          </a:p>
          <a:p>
            <a:pPr marL="285750" indent="-285750">
              <a:buFont typeface="Wingdings" panose="05000000000000000000" pitchFamily="2" charset="2"/>
              <a:buChar char="Ø"/>
            </a:pPr>
            <a:r>
              <a:rPr lang="en-GB" dirty="0"/>
              <a:t>Delivered well and made enjoyable.</a:t>
            </a:r>
          </a:p>
          <a:p>
            <a:pPr marL="285750" indent="-285750">
              <a:buFont typeface="Wingdings" panose="05000000000000000000" pitchFamily="2" charset="2"/>
              <a:buChar char="Ø"/>
            </a:pPr>
            <a:r>
              <a:rPr lang="en-GB" dirty="0"/>
              <a:t>Seeing the methods being used in class so that it can be copied and implemented at home. </a:t>
            </a:r>
          </a:p>
          <a:p>
            <a:pPr marL="285750" indent="-285750">
              <a:buFont typeface="Wingdings" panose="05000000000000000000" pitchFamily="2" charset="2"/>
              <a:buChar char="Ø"/>
            </a:pPr>
            <a:r>
              <a:rPr lang="en-GB" dirty="0"/>
              <a:t>Seeing how her learns this maths work and being able to understand.</a:t>
            </a:r>
          </a:p>
          <a:p>
            <a:pPr marL="285750" indent="-285750">
              <a:buFont typeface="Wingdings" panose="05000000000000000000" pitchFamily="2" charset="2"/>
              <a:buChar char="Ø"/>
            </a:pPr>
            <a:r>
              <a:rPr lang="en-GB" dirty="0"/>
              <a:t>Good interaction from children. Teacher encouraged all children to participate. </a:t>
            </a:r>
          </a:p>
          <a:p>
            <a:pPr marL="285750" indent="-285750">
              <a:buFont typeface="Wingdings" panose="05000000000000000000" pitchFamily="2" charset="2"/>
              <a:buChar char="Ø"/>
            </a:pPr>
            <a:r>
              <a:rPr lang="en-GB" dirty="0"/>
              <a:t>It's really nice to see how she is learning. </a:t>
            </a:r>
          </a:p>
          <a:p>
            <a:pPr marL="285750" indent="-285750">
              <a:buFont typeface="Wingdings" panose="05000000000000000000" pitchFamily="2" charset="2"/>
              <a:buChar char="Ø"/>
            </a:pPr>
            <a:r>
              <a:rPr lang="en-GB" dirty="0"/>
              <a:t>Learning the process and understanding his problems </a:t>
            </a:r>
          </a:p>
          <a:p>
            <a:endParaRPr lang="en-GB" dirty="0"/>
          </a:p>
        </p:txBody>
      </p:sp>
    </p:spTree>
    <p:extLst>
      <p:ext uri="{BB962C8B-B14F-4D97-AF65-F5344CB8AC3E}">
        <p14:creationId xmlns:p14="http://schemas.microsoft.com/office/powerpoint/2010/main" val="3646722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472</TotalTime>
  <Words>1680</Words>
  <Application>Microsoft Office PowerPoint</Application>
  <PresentationFormat>Widescreen</PresentationFormat>
  <Paragraphs>140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Trebuchet MS</vt:lpstr>
      <vt:lpstr>Wingdings</vt:lpstr>
      <vt:lpstr>Wingdings 3</vt:lpstr>
      <vt:lpstr>Facet</vt:lpstr>
      <vt:lpstr>Come Learn with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Burscough Primary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Smith</dc:creator>
  <cp:lastModifiedBy>jenny Garner</cp:lastModifiedBy>
  <cp:revision>7</cp:revision>
  <dcterms:created xsi:type="dcterms:W3CDTF">2021-05-11T12:19:52Z</dcterms:created>
  <dcterms:modified xsi:type="dcterms:W3CDTF">2025-01-08T15:15:23Z</dcterms:modified>
</cp:coreProperties>
</file>