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70" r:id="rId2"/>
    <p:sldId id="274" r:id="rId3"/>
    <p:sldId id="275" r:id="rId4"/>
    <p:sldId id="280" r:id="rId5"/>
    <p:sldId id="279" r:id="rId6"/>
    <p:sldId id="281" r:id="rId7"/>
    <p:sldId id="283" r:id="rId8"/>
    <p:sldId id="284" r:id="rId9"/>
    <p:sldId id="285" r:id="rId10"/>
    <p:sldId id="286" r:id="rId11"/>
    <p:sldId id="28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3B516-1A70-4721-9619-F3EB998AF3FB}" v="33" dt="2024-12-18T12:43:50.109"/>
    <p1510:client id="{EC43B061-3B4B-45FA-8B9D-D2ECD91F719A}" v="43" dt="2024-12-17T15:15:43.7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Garner" userId="7c8d3c5d-e185-479b-be0e-c85eb31d10a6" providerId="ADAL" clId="{7FB3B516-1A70-4721-9619-F3EB998AF3FB}"/>
    <pc:docChg chg="undo custSel addSld delSld modSld sldOrd">
      <pc:chgData name="jenny Garner" userId="7c8d3c5d-e185-479b-be0e-c85eb31d10a6" providerId="ADAL" clId="{7FB3B516-1A70-4721-9619-F3EB998AF3FB}" dt="2024-12-18T12:44:48.167" v="1409" actId="20577"/>
      <pc:docMkLst>
        <pc:docMk/>
      </pc:docMkLst>
      <pc:sldChg chg="modSp">
        <pc:chgData name="jenny Garner" userId="7c8d3c5d-e185-479b-be0e-c85eb31d10a6" providerId="ADAL" clId="{7FB3B516-1A70-4721-9619-F3EB998AF3FB}" dt="2024-12-18T12:43:50.109" v="1406"/>
        <pc:sldMkLst>
          <pc:docMk/>
          <pc:sldMk cId="1596102537" sldId="274"/>
        </pc:sldMkLst>
        <pc:graphicFrameChg chg="mod">
          <ac:chgData name="jenny Garner" userId="7c8d3c5d-e185-479b-be0e-c85eb31d10a6" providerId="ADAL" clId="{7FB3B516-1A70-4721-9619-F3EB998AF3FB}" dt="2024-12-18T12:43:50.109" v="1406"/>
          <ac:graphicFrameMkLst>
            <pc:docMk/>
            <pc:sldMk cId="1596102537" sldId="274"/>
            <ac:graphicFrameMk id="5" creationId="{C6DBAEEF-4EF7-0D61-3315-58A1A55FA1E4}"/>
          </ac:graphicFrameMkLst>
        </pc:graphicFrameChg>
      </pc:sldChg>
      <pc:sldChg chg="modSp mod">
        <pc:chgData name="jenny Garner" userId="7c8d3c5d-e185-479b-be0e-c85eb31d10a6" providerId="ADAL" clId="{7FB3B516-1A70-4721-9619-F3EB998AF3FB}" dt="2024-12-18T11:32:12.325" v="271" actId="20577"/>
        <pc:sldMkLst>
          <pc:docMk/>
          <pc:sldMk cId="3000214527" sldId="275"/>
        </pc:sldMkLst>
        <pc:spChg chg="mod">
          <ac:chgData name="jenny Garner" userId="7c8d3c5d-e185-479b-be0e-c85eb31d10a6" providerId="ADAL" clId="{7FB3B516-1A70-4721-9619-F3EB998AF3FB}" dt="2024-12-17T15:55:52.121" v="3" actId="2711"/>
          <ac:spMkLst>
            <pc:docMk/>
            <pc:sldMk cId="3000214527" sldId="275"/>
            <ac:spMk id="3" creationId="{86FC9147-03C4-1661-6DAD-72A007E5DD3D}"/>
          </ac:spMkLst>
        </pc:spChg>
        <pc:spChg chg="mod">
          <ac:chgData name="jenny Garner" userId="7c8d3c5d-e185-479b-be0e-c85eb31d10a6" providerId="ADAL" clId="{7FB3B516-1A70-4721-9619-F3EB998AF3FB}" dt="2024-12-18T11:32:12.325" v="271" actId="20577"/>
          <ac:spMkLst>
            <pc:docMk/>
            <pc:sldMk cId="3000214527" sldId="275"/>
            <ac:spMk id="4" creationId="{7895F5C8-E424-668E-8FCC-4BDA35DF30B6}"/>
          </ac:spMkLst>
        </pc:spChg>
      </pc:sldChg>
      <pc:sldChg chg="modSp mod">
        <pc:chgData name="jenny Garner" userId="7c8d3c5d-e185-479b-be0e-c85eb31d10a6" providerId="ADAL" clId="{7FB3B516-1A70-4721-9619-F3EB998AF3FB}" dt="2024-12-18T12:44:48.167" v="1409" actId="20577"/>
        <pc:sldMkLst>
          <pc:docMk/>
          <pc:sldMk cId="3637971684" sldId="279"/>
        </pc:sldMkLst>
        <pc:spChg chg="mod">
          <ac:chgData name="jenny Garner" userId="7c8d3c5d-e185-479b-be0e-c85eb31d10a6" providerId="ADAL" clId="{7FB3B516-1A70-4721-9619-F3EB998AF3FB}" dt="2024-12-17T15:58:04.874" v="25" actId="2711"/>
          <ac:spMkLst>
            <pc:docMk/>
            <pc:sldMk cId="3637971684" sldId="279"/>
            <ac:spMk id="3" creationId="{50628D71-039E-0D22-826B-7483117017E3}"/>
          </ac:spMkLst>
        </pc:spChg>
        <pc:spChg chg="mod">
          <ac:chgData name="jenny Garner" userId="7c8d3c5d-e185-479b-be0e-c85eb31d10a6" providerId="ADAL" clId="{7FB3B516-1A70-4721-9619-F3EB998AF3FB}" dt="2024-12-18T12:44:48.167" v="1409" actId="20577"/>
          <ac:spMkLst>
            <pc:docMk/>
            <pc:sldMk cId="3637971684" sldId="279"/>
            <ac:spMk id="5" creationId="{B7A496B8-0EBB-5B71-BF6C-CD15E17C93A1}"/>
          </ac:spMkLst>
        </pc:spChg>
      </pc:sldChg>
      <pc:sldChg chg="modSp mod">
        <pc:chgData name="jenny Garner" userId="7c8d3c5d-e185-479b-be0e-c85eb31d10a6" providerId="ADAL" clId="{7FB3B516-1A70-4721-9619-F3EB998AF3FB}" dt="2024-12-17T15:56:14.208" v="5" actId="2711"/>
        <pc:sldMkLst>
          <pc:docMk/>
          <pc:sldMk cId="1452757212" sldId="280"/>
        </pc:sldMkLst>
        <pc:spChg chg="mod">
          <ac:chgData name="jenny Garner" userId="7c8d3c5d-e185-479b-be0e-c85eb31d10a6" providerId="ADAL" clId="{7FB3B516-1A70-4721-9619-F3EB998AF3FB}" dt="2024-12-17T15:56:03.204" v="4" actId="2711"/>
          <ac:spMkLst>
            <pc:docMk/>
            <pc:sldMk cId="1452757212" sldId="280"/>
            <ac:spMk id="3" creationId="{BDF0464F-0D83-5A77-0497-436A08723697}"/>
          </ac:spMkLst>
        </pc:spChg>
        <pc:spChg chg="mod">
          <ac:chgData name="jenny Garner" userId="7c8d3c5d-e185-479b-be0e-c85eb31d10a6" providerId="ADAL" clId="{7FB3B516-1A70-4721-9619-F3EB998AF3FB}" dt="2024-12-17T15:56:14.208" v="5" actId="2711"/>
          <ac:spMkLst>
            <pc:docMk/>
            <pc:sldMk cId="1452757212" sldId="280"/>
            <ac:spMk id="6" creationId="{D6BC534C-63EA-3B2F-A74A-178078FEC262}"/>
          </ac:spMkLst>
        </pc:spChg>
      </pc:sldChg>
      <pc:sldChg chg="addSp delSp modSp add mod">
        <pc:chgData name="jenny Garner" userId="7c8d3c5d-e185-479b-be0e-c85eb31d10a6" providerId="ADAL" clId="{7FB3B516-1A70-4721-9619-F3EB998AF3FB}" dt="2024-12-18T11:38:34.115" v="302" actId="20577"/>
        <pc:sldMkLst>
          <pc:docMk/>
          <pc:sldMk cId="1849699701" sldId="281"/>
        </pc:sldMkLst>
        <pc:spChg chg="mod">
          <ac:chgData name="jenny Garner" userId="7c8d3c5d-e185-479b-be0e-c85eb31d10a6" providerId="ADAL" clId="{7FB3B516-1A70-4721-9619-F3EB998AF3FB}" dt="2024-12-17T15:59:50.481" v="46" actId="1076"/>
          <ac:spMkLst>
            <pc:docMk/>
            <pc:sldMk cId="1849699701" sldId="281"/>
            <ac:spMk id="3" creationId="{49C0574E-D8FA-CA06-6CB7-23E87C7247F1}"/>
          </ac:spMkLst>
        </pc:spChg>
        <pc:spChg chg="add del mod">
          <ac:chgData name="jenny Garner" userId="7c8d3c5d-e185-479b-be0e-c85eb31d10a6" providerId="ADAL" clId="{7FB3B516-1A70-4721-9619-F3EB998AF3FB}" dt="2024-12-18T11:38:34.115" v="302" actId="20577"/>
          <ac:spMkLst>
            <pc:docMk/>
            <pc:sldMk cId="1849699701" sldId="281"/>
            <ac:spMk id="4" creationId="{153D4ACA-4CA3-93BA-6FD5-F23115A51A7D}"/>
          </ac:spMkLst>
        </pc:spChg>
        <pc:spChg chg="del mod">
          <ac:chgData name="jenny Garner" userId="7c8d3c5d-e185-479b-be0e-c85eb31d10a6" providerId="ADAL" clId="{7FB3B516-1A70-4721-9619-F3EB998AF3FB}" dt="2024-12-17T15:57:21.384" v="15"/>
          <ac:spMkLst>
            <pc:docMk/>
            <pc:sldMk cId="1849699701" sldId="281"/>
            <ac:spMk id="5" creationId="{63642EAA-620F-45AB-6F2E-C3B48F0C0E85}"/>
          </ac:spMkLst>
        </pc:spChg>
        <pc:picChg chg="add mod">
          <ac:chgData name="jenny Garner" userId="7c8d3c5d-e185-479b-be0e-c85eb31d10a6" providerId="ADAL" clId="{7FB3B516-1A70-4721-9619-F3EB998AF3FB}" dt="2024-12-17T15:59:56.046" v="48" actId="1076"/>
          <ac:picMkLst>
            <pc:docMk/>
            <pc:sldMk cId="1849699701" sldId="281"/>
            <ac:picMk id="1026" creationId="{A5359E6A-A59B-779B-99BA-4346569A8EE0}"/>
          </ac:picMkLst>
        </pc:picChg>
        <pc:picChg chg="del">
          <ac:chgData name="jenny Garner" userId="7c8d3c5d-e185-479b-be0e-c85eb31d10a6" providerId="ADAL" clId="{7FB3B516-1A70-4721-9619-F3EB998AF3FB}" dt="2024-12-17T15:57:03.482" v="12" actId="478"/>
          <ac:picMkLst>
            <pc:docMk/>
            <pc:sldMk cId="1849699701" sldId="281"/>
            <ac:picMk id="5122" creationId="{F2FC33EC-AF3B-A2AE-3871-E531E5AA79DE}"/>
          </ac:picMkLst>
        </pc:picChg>
      </pc:sldChg>
      <pc:sldChg chg="delSp modSp add del mod">
        <pc:chgData name="jenny Garner" userId="7c8d3c5d-e185-479b-be0e-c85eb31d10a6" providerId="ADAL" clId="{7FB3B516-1A70-4721-9619-F3EB998AF3FB}" dt="2024-12-18T10:49:22.071" v="64" actId="2696"/>
        <pc:sldMkLst>
          <pc:docMk/>
          <pc:sldMk cId="2674916593" sldId="282"/>
        </pc:sldMkLst>
        <pc:spChg chg="del mod">
          <ac:chgData name="jenny Garner" userId="7c8d3c5d-e185-479b-be0e-c85eb31d10a6" providerId="ADAL" clId="{7FB3B516-1A70-4721-9619-F3EB998AF3FB}" dt="2024-12-18T10:49:02.818" v="63"/>
          <ac:spMkLst>
            <pc:docMk/>
            <pc:sldMk cId="2674916593" sldId="282"/>
            <ac:spMk id="4" creationId="{BC5D2551-9C10-40B9-0BBA-32521879FA35}"/>
          </ac:spMkLst>
        </pc:spChg>
        <pc:picChg chg="del">
          <ac:chgData name="jenny Garner" userId="7c8d3c5d-e185-479b-be0e-c85eb31d10a6" providerId="ADAL" clId="{7FB3B516-1A70-4721-9619-F3EB998AF3FB}" dt="2024-12-17T16:03:33.228" v="50" actId="478"/>
          <ac:picMkLst>
            <pc:docMk/>
            <pc:sldMk cId="2674916593" sldId="282"/>
            <ac:picMk id="1026" creationId="{5638528B-3942-8044-4AB3-ED5B8A78EE58}"/>
          </ac:picMkLst>
        </pc:picChg>
      </pc:sldChg>
      <pc:sldChg chg="addSp delSp modSp new mod setBg">
        <pc:chgData name="jenny Garner" userId="7c8d3c5d-e185-479b-be0e-c85eb31d10a6" providerId="ADAL" clId="{7FB3B516-1A70-4721-9619-F3EB998AF3FB}" dt="2024-12-18T11:39:07.845" v="314" actId="20577"/>
        <pc:sldMkLst>
          <pc:docMk/>
          <pc:sldMk cId="3656146691" sldId="283"/>
        </pc:sldMkLst>
        <pc:spChg chg="add del mod">
          <ac:chgData name="jenny Garner" userId="7c8d3c5d-e185-479b-be0e-c85eb31d10a6" providerId="ADAL" clId="{7FB3B516-1A70-4721-9619-F3EB998AF3FB}" dt="2024-12-18T10:49:44.838" v="70" actId="22"/>
          <ac:spMkLst>
            <pc:docMk/>
            <pc:sldMk cId="3656146691" sldId="283"/>
            <ac:spMk id="3" creationId="{064831C1-51DF-57C2-B945-75B5A78F0C2F}"/>
          </ac:spMkLst>
        </pc:spChg>
        <pc:spChg chg="add mod">
          <ac:chgData name="jenny Garner" userId="7c8d3c5d-e185-479b-be0e-c85eb31d10a6" providerId="ADAL" clId="{7FB3B516-1A70-4721-9619-F3EB998AF3FB}" dt="2024-12-18T10:52:00.210" v="92" actId="1076"/>
          <ac:spMkLst>
            <pc:docMk/>
            <pc:sldMk cId="3656146691" sldId="283"/>
            <ac:spMk id="5" creationId="{DE558146-0DC2-1457-5BCD-F9BF1A715CA7}"/>
          </ac:spMkLst>
        </pc:spChg>
        <pc:spChg chg="add mod">
          <ac:chgData name="jenny Garner" userId="7c8d3c5d-e185-479b-be0e-c85eb31d10a6" providerId="ADAL" clId="{7FB3B516-1A70-4721-9619-F3EB998AF3FB}" dt="2024-12-18T11:39:07.845" v="314" actId="20577"/>
          <ac:spMkLst>
            <pc:docMk/>
            <pc:sldMk cId="3656146691" sldId="283"/>
            <ac:spMk id="7" creationId="{237DC91C-222F-F371-552C-C5A271E3BFAD}"/>
          </ac:spMkLst>
        </pc:spChg>
        <pc:spChg chg="add">
          <ac:chgData name="jenny Garner" userId="7c8d3c5d-e185-479b-be0e-c85eb31d10a6" providerId="ADAL" clId="{7FB3B516-1A70-4721-9619-F3EB998AF3FB}" dt="2024-12-17T16:10:04.592" v="58" actId="26606"/>
          <ac:spMkLst>
            <pc:docMk/>
            <pc:sldMk cId="3656146691" sldId="283"/>
            <ac:spMk id="2055" creationId="{03E8462A-FEBA-4848-81CC-3F8DA3E477BE}"/>
          </ac:spMkLst>
        </pc:spChg>
        <pc:spChg chg="add">
          <ac:chgData name="jenny Garner" userId="7c8d3c5d-e185-479b-be0e-c85eb31d10a6" providerId="ADAL" clId="{7FB3B516-1A70-4721-9619-F3EB998AF3FB}" dt="2024-12-17T16:10:04.592" v="58" actId="26606"/>
          <ac:spMkLst>
            <pc:docMk/>
            <pc:sldMk cId="3656146691" sldId="283"/>
            <ac:spMk id="2068" creationId="{7941F9B1-B01B-4A84-89D9-B169AEB4E456}"/>
          </ac:spMkLst>
        </pc:spChg>
        <pc:grpChg chg="add">
          <ac:chgData name="jenny Garner" userId="7c8d3c5d-e185-479b-be0e-c85eb31d10a6" providerId="ADAL" clId="{7FB3B516-1A70-4721-9619-F3EB998AF3FB}" dt="2024-12-17T16:10:04.592" v="58" actId="26606"/>
          <ac:grpSpMkLst>
            <pc:docMk/>
            <pc:sldMk cId="3656146691" sldId="283"/>
            <ac:grpSpMk id="2057" creationId="{2109F83F-40FE-4DB3-84CC-09FB3340D06D}"/>
          </ac:grpSpMkLst>
        </pc:grpChg>
        <pc:picChg chg="add mod">
          <ac:chgData name="jenny Garner" userId="7c8d3c5d-e185-479b-be0e-c85eb31d10a6" providerId="ADAL" clId="{7FB3B516-1A70-4721-9619-F3EB998AF3FB}" dt="2024-12-18T10:52:04.946" v="94" actId="1076"/>
          <ac:picMkLst>
            <pc:docMk/>
            <pc:sldMk cId="3656146691" sldId="283"/>
            <ac:picMk id="2050" creationId="{04BBC1F4-D50D-5D3B-0A5F-265DC2E3C176}"/>
          </ac:picMkLst>
        </pc:picChg>
      </pc:sldChg>
      <pc:sldChg chg="addSp delSp modSp new mod setBg">
        <pc:chgData name="jenny Garner" userId="7c8d3c5d-e185-479b-be0e-c85eb31d10a6" providerId="ADAL" clId="{7FB3B516-1A70-4721-9619-F3EB998AF3FB}" dt="2024-12-18T11:39:32.324" v="325" actId="20577"/>
        <pc:sldMkLst>
          <pc:docMk/>
          <pc:sldMk cId="2379825944" sldId="284"/>
        </pc:sldMkLst>
        <pc:spChg chg="add del mod">
          <ac:chgData name="jenny Garner" userId="7c8d3c5d-e185-479b-be0e-c85eb31d10a6" providerId="ADAL" clId="{7FB3B516-1A70-4721-9619-F3EB998AF3FB}" dt="2024-12-18T11:39:32.324" v="325" actId="20577"/>
          <ac:spMkLst>
            <pc:docMk/>
            <pc:sldMk cId="2379825944" sldId="284"/>
            <ac:spMk id="3" creationId="{46CF8846-B2ED-2B47-1F61-3E1E62CE9EFF}"/>
          </ac:spMkLst>
        </pc:spChg>
        <pc:spChg chg="add mod">
          <ac:chgData name="jenny Garner" userId="7c8d3c5d-e185-479b-be0e-c85eb31d10a6" providerId="ADAL" clId="{7FB3B516-1A70-4721-9619-F3EB998AF3FB}" dt="2024-12-18T10:54:23.451" v="127" actId="1076"/>
          <ac:spMkLst>
            <pc:docMk/>
            <pc:sldMk cId="2379825944" sldId="284"/>
            <ac:spMk id="5" creationId="{540556ED-4F8E-505A-480F-6584B4D8F309}"/>
          </ac:spMkLst>
        </pc:spChg>
        <pc:spChg chg="add">
          <ac:chgData name="jenny Garner" userId="7c8d3c5d-e185-479b-be0e-c85eb31d10a6" providerId="ADAL" clId="{7FB3B516-1A70-4721-9619-F3EB998AF3FB}" dt="2024-12-17T16:10:06.562" v="59" actId="26606"/>
          <ac:spMkLst>
            <pc:docMk/>
            <pc:sldMk cId="2379825944" sldId="284"/>
            <ac:spMk id="3079" creationId="{03E8462A-FEBA-4848-81CC-3F8DA3E477BE}"/>
          </ac:spMkLst>
        </pc:spChg>
        <pc:spChg chg="add">
          <ac:chgData name="jenny Garner" userId="7c8d3c5d-e185-479b-be0e-c85eb31d10a6" providerId="ADAL" clId="{7FB3B516-1A70-4721-9619-F3EB998AF3FB}" dt="2024-12-17T16:10:06.562" v="59" actId="26606"/>
          <ac:spMkLst>
            <pc:docMk/>
            <pc:sldMk cId="2379825944" sldId="284"/>
            <ac:spMk id="3092" creationId="{7941F9B1-B01B-4A84-89D9-B169AEB4E456}"/>
          </ac:spMkLst>
        </pc:spChg>
        <pc:grpChg chg="add">
          <ac:chgData name="jenny Garner" userId="7c8d3c5d-e185-479b-be0e-c85eb31d10a6" providerId="ADAL" clId="{7FB3B516-1A70-4721-9619-F3EB998AF3FB}" dt="2024-12-17T16:10:06.562" v="59" actId="26606"/>
          <ac:grpSpMkLst>
            <pc:docMk/>
            <pc:sldMk cId="2379825944" sldId="284"/>
            <ac:grpSpMk id="3081" creationId="{2109F83F-40FE-4DB3-84CC-09FB3340D06D}"/>
          </ac:grpSpMkLst>
        </pc:grpChg>
        <pc:picChg chg="add mod">
          <ac:chgData name="jenny Garner" userId="7c8d3c5d-e185-479b-be0e-c85eb31d10a6" providerId="ADAL" clId="{7FB3B516-1A70-4721-9619-F3EB998AF3FB}" dt="2024-12-18T10:54:40.114" v="130" actId="1076"/>
          <ac:picMkLst>
            <pc:docMk/>
            <pc:sldMk cId="2379825944" sldId="284"/>
            <ac:picMk id="3074" creationId="{95134252-7015-41A1-8C21-1D86A266CED0}"/>
          </ac:picMkLst>
        </pc:picChg>
      </pc:sldChg>
      <pc:sldChg chg="addSp delSp modSp new mod setBg">
        <pc:chgData name="jenny Garner" userId="7c8d3c5d-e185-479b-be0e-c85eb31d10a6" providerId="ADAL" clId="{7FB3B516-1A70-4721-9619-F3EB998AF3FB}" dt="2024-12-18T10:56:01.090" v="146" actId="14100"/>
        <pc:sldMkLst>
          <pc:docMk/>
          <pc:sldMk cId="898646155" sldId="285"/>
        </pc:sldMkLst>
        <pc:spChg chg="add del mod">
          <ac:chgData name="jenny Garner" userId="7c8d3c5d-e185-479b-be0e-c85eb31d10a6" providerId="ADAL" clId="{7FB3B516-1A70-4721-9619-F3EB998AF3FB}" dt="2024-12-18T10:55:52.684" v="141" actId="21"/>
          <ac:spMkLst>
            <pc:docMk/>
            <pc:sldMk cId="898646155" sldId="285"/>
            <ac:spMk id="3" creationId="{9D545843-F9A1-7556-56D7-28C4A14EE38E}"/>
          </ac:spMkLst>
        </pc:spChg>
        <pc:spChg chg="add del mod">
          <ac:chgData name="jenny Garner" userId="7c8d3c5d-e185-479b-be0e-c85eb31d10a6" providerId="ADAL" clId="{7FB3B516-1A70-4721-9619-F3EB998AF3FB}" dt="2024-12-18T10:55:52.695" v="143"/>
          <ac:spMkLst>
            <pc:docMk/>
            <pc:sldMk cId="898646155" sldId="285"/>
            <ac:spMk id="5" creationId="{1CA3B9AD-647D-6824-7541-15FE76A835DE}"/>
          </ac:spMkLst>
        </pc:spChg>
        <pc:spChg chg="add">
          <ac:chgData name="jenny Garner" userId="7c8d3c5d-e185-479b-be0e-c85eb31d10a6" providerId="ADAL" clId="{7FB3B516-1A70-4721-9619-F3EB998AF3FB}" dt="2024-12-17T16:10:08.282" v="60" actId="26606"/>
          <ac:spMkLst>
            <pc:docMk/>
            <pc:sldMk cId="898646155" sldId="285"/>
            <ac:spMk id="4103" creationId="{03E8462A-FEBA-4848-81CC-3F8DA3E477BE}"/>
          </ac:spMkLst>
        </pc:spChg>
        <pc:spChg chg="add">
          <ac:chgData name="jenny Garner" userId="7c8d3c5d-e185-479b-be0e-c85eb31d10a6" providerId="ADAL" clId="{7FB3B516-1A70-4721-9619-F3EB998AF3FB}" dt="2024-12-17T16:10:08.282" v="60" actId="26606"/>
          <ac:spMkLst>
            <pc:docMk/>
            <pc:sldMk cId="898646155" sldId="285"/>
            <ac:spMk id="4116" creationId="{7941F9B1-B01B-4A84-89D9-B169AEB4E456}"/>
          </ac:spMkLst>
        </pc:spChg>
        <pc:grpChg chg="add">
          <ac:chgData name="jenny Garner" userId="7c8d3c5d-e185-479b-be0e-c85eb31d10a6" providerId="ADAL" clId="{7FB3B516-1A70-4721-9619-F3EB998AF3FB}" dt="2024-12-17T16:10:08.282" v="60" actId="26606"/>
          <ac:grpSpMkLst>
            <pc:docMk/>
            <pc:sldMk cId="898646155" sldId="285"/>
            <ac:grpSpMk id="4105" creationId="{2109F83F-40FE-4DB3-84CC-09FB3340D06D}"/>
          </ac:grpSpMkLst>
        </pc:grpChg>
        <pc:picChg chg="add mod">
          <ac:chgData name="jenny Garner" userId="7c8d3c5d-e185-479b-be0e-c85eb31d10a6" providerId="ADAL" clId="{7FB3B516-1A70-4721-9619-F3EB998AF3FB}" dt="2024-12-18T10:56:01.090" v="146" actId="14100"/>
          <ac:picMkLst>
            <pc:docMk/>
            <pc:sldMk cId="898646155" sldId="285"/>
            <ac:picMk id="4098" creationId="{4C51B464-9E23-DDF0-452F-135FE3999E73}"/>
          </ac:picMkLst>
        </pc:picChg>
      </pc:sldChg>
      <pc:sldChg chg="addSp modSp new mod">
        <pc:chgData name="jenny Garner" userId="7c8d3c5d-e185-479b-be0e-c85eb31d10a6" providerId="ADAL" clId="{7FB3B516-1A70-4721-9619-F3EB998AF3FB}" dt="2024-12-18T11:42:27.188" v="350" actId="20577"/>
        <pc:sldMkLst>
          <pc:docMk/>
          <pc:sldMk cId="352036013" sldId="286"/>
        </pc:sldMkLst>
        <pc:spChg chg="add mod">
          <ac:chgData name="jenny Garner" userId="7c8d3c5d-e185-479b-be0e-c85eb31d10a6" providerId="ADAL" clId="{7FB3B516-1A70-4721-9619-F3EB998AF3FB}" dt="2024-12-18T10:56:39.839" v="152" actId="113"/>
          <ac:spMkLst>
            <pc:docMk/>
            <pc:sldMk cId="352036013" sldId="286"/>
            <ac:spMk id="2" creationId="{C8157A5A-EE42-0C46-C852-1B446B6F7F3E}"/>
          </ac:spMkLst>
        </pc:spChg>
        <pc:spChg chg="add mod">
          <ac:chgData name="jenny Garner" userId="7c8d3c5d-e185-479b-be0e-c85eb31d10a6" providerId="ADAL" clId="{7FB3B516-1A70-4721-9619-F3EB998AF3FB}" dt="2024-12-18T11:42:27.188" v="350" actId="20577"/>
          <ac:spMkLst>
            <pc:docMk/>
            <pc:sldMk cId="352036013" sldId="286"/>
            <ac:spMk id="3" creationId="{0BEAE251-C179-F73F-69D2-237C0D407959}"/>
          </ac:spMkLst>
        </pc:spChg>
      </pc:sldChg>
      <pc:sldChg chg="addSp delSp modSp add mod">
        <pc:chgData name="jenny Garner" userId="7c8d3c5d-e185-479b-be0e-c85eb31d10a6" providerId="ADAL" clId="{7FB3B516-1A70-4721-9619-F3EB998AF3FB}" dt="2024-12-18T11:43:03.012" v="365" actId="20577"/>
        <pc:sldMkLst>
          <pc:docMk/>
          <pc:sldMk cId="565808267" sldId="287"/>
        </pc:sldMkLst>
        <pc:spChg chg="mod">
          <ac:chgData name="jenny Garner" userId="7c8d3c5d-e185-479b-be0e-c85eb31d10a6" providerId="ADAL" clId="{7FB3B516-1A70-4721-9619-F3EB998AF3FB}" dt="2024-12-18T11:28:12.787" v="229"/>
          <ac:spMkLst>
            <pc:docMk/>
            <pc:sldMk cId="565808267" sldId="287"/>
            <ac:spMk id="2" creationId="{157BB7A4-DE4C-9101-5D0E-C4817F9DE259}"/>
          </ac:spMkLst>
        </pc:spChg>
        <pc:spChg chg="del mod">
          <ac:chgData name="jenny Garner" userId="7c8d3c5d-e185-479b-be0e-c85eb31d10a6" providerId="ADAL" clId="{7FB3B516-1A70-4721-9619-F3EB998AF3FB}" dt="2024-12-18T11:28:13.698" v="231"/>
          <ac:spMkLst>
            <pc:docMk/>
            <pc:sldMk cId="565808267" sldId="287"/>
            <ac:spMk id="3" creationId="{C9ECE8F2-5E16-0E56-57EB-1BC0E9DB6241}"/>
          </ac:spMkLst>
        </pc:spChg>
        <pc:spChg chg="add mod">
          <ac:chgData name="jenny Garner" userId="7c8d3c5d-e185-479b-be0e-c85eb31d10a6" providerId="ADAL" clId="{7FB3B516-1A70-4721-9619-F3EB998AF3FB}" dt="2024-12-18T11:43:03.012" v="365" actId="20577"/>
          <ac:spMkLst>
            <pc:docMk/>
            <pc:sldMk cId="565808267" sldId="287"/>
            <ac:spMk id="4" creationId="{9D973074-EA20-0DBC-A1CD-7B91DFA2EE46}"/>
          </ac:spMkLst>
        </pc:spChg>
      </pc:sldChg>
      <pc:sldChg chg="addSp delSp modSp add mod ord">
        <pc:chgData name="jenny Garner" userId="7c8d3c5d-e185-479b-be0e-c85eb31d10a6" providerId="ADAL" clId="{7FB3B516-1A70-4721-9619-F3EB998AF3FB}" dt="2024-12-18T12:43:00.677" v="1404" actId="20577"/>
        <pc:sldMkLst>
          <pc:docMk/>
          <pc:sldMk cId="2173405049" sldId="288"/>
        </pc:sldMkLst>
        <pc:spChg chg="add mod">
          <ac:chgData name="jenny Garner" userId="7c8d3c5d-e185-479b-be0e-c85eb31d10a6" providerId="ADAL" clId="{7FB3B516-1A70-4721-9619-F3EB998AF3FB}" dt="2024-12-18T11:54:14.251" v="795" actId="1076"/>
          <ac:spMkLst>
            <pc:docMk/>
            <pc:sldMk cId="2173405049" sldId="288"/>
            <ac:spMk id="2" creationId="{2CFE5E19-AAE2-3E79-AE39-6A19D0EF2417}"/>
          </ac:spMkLst>
        </pc:spChg>
        <pc:spChg chg="add mod">
          <ac:chgData name="jenny Garner" userId="7c8d3c5d-e185-479b-be0e-c85eb31d10a6" providerId="ADAL" clId="{7FB3B516-1A70-4721-9619-F3EB998AF3FB}" dt="2024-12-18T12:43:00.677" v="1404" actId="20577"/>
          <ac:spMkLst>
            <pc:docMk/>
            <pc:sldMk cId="2173405049" sldId="288"/>
            <ac:spMk id="3" creationId="{14987CD0-818E-2740-0799-2677BD4900EC}"/>
          </ac:spMkLst>
        </pc:spChg>
        <pc:picChg chg="del">
          <ac:chgData name="jenny Garner" userId="7c8d3c5d-e185-479b-be0e-c85eb31d10a6" providerId="ADAL" clId="{7FB3B516-1A70-4721-9619-F3EB998AF3FB}" dt="2024-12-18T11:48:40.099" v="369" actId="478"/>
          <ac:picMkLst>
            <pc:docMk/>
            <pc:sldMk cId="2173405049" sldId="288"/>
            <ac:picMk id="4098" creationId="{06008E35-9FF4-2A0B-659B-0943E830AC03}"/>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743749999999999"/>
          <c:y val="0"/>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Year Groups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7118-446F-AE3A-A5E05F49CA44}"/>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7118-446F-AE3A-A5E05F49CA4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7118-446F-AE3A-A5E05F49CA4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7118-446F-AE3A-A5E05F49CA44}"/>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7118-446F-AE3A-A5E05F49CA44}"/>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7118-446F-AE3A-A5E05F49CA44}"/>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7118-446F-AE3A-A5E05F49CA44}"/>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8-7118-446F-AE3A-A5E05F49CA44}"/>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7118-446F-AE3A-A5E05F49CA44}"/>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7118-446F-AE3A-A5E05F49CA44}"/>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2-7118-446F-AE3A-A5E05F49CA44}"/>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7118-446F-AE3A-A5E05F49CA44}"/>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4-7118-446F-AE3A-A5E05F49CA44}"/>
                </c:ext>
              </c:extLst>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7118-446F-AE3A-A5E05F49CA44}"/>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6-7118-446F-AE3A-A5E05F49CA44}"/>
                </c:ext>
              </c:extLst>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7118-446F-AE3A-A5E05F49CA44}"/>
                </c:ext>
              </c:extLst>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8-7118-446F-AE3A-A5E05F49CA44}"/>
                </c:ext>
              </c:extLst>
            </c:dLbl>
            <c:dLbl>
              <c:idx val="8"/>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9-7118-446F-AE3A-A5E05F49CA44}"/>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Sheet1!$A$2:$A$10</c:f>
              <c:strCache>
                <c:ptCount val="8"/>
                <c:pt idx="0">
                  <c:v>Nursery</c:v>
                </c:pt>
                <c:pt idx="1">
                  <c:v>Reception</c:v>
                </c:pt>
                <c:pt idx="2">
                  <c:v>Year 1</c:v>
                </c:pt>
                <c:pt idx="3">
                  <c:v>Year 2</c:v>
                </c:pt>
                <c:pt idx="4">
                  <c:v>Year 3</c:v>
                </c:pt>
                <c:pt idx="5">
                  <c:v>Year 4</c:v>
                </c:pt>
                <c:pt idx="6">
                  <c:v>Year 5</c:v>
                </c:pt>
                <c:pt idx="7">
                  <c:v>Year 6</c:v>
                </c:pt>
              </c:strCache>
            </c:strRef>
          </c:cat>
          <c:val>
            <c:numRef>
              <c:f>Sheet1!$B$2:$B$10</c:f>
              <c:numCache>
                <c:formatCode>General</c:formatCode>
                <c:ptCount val="9"/>
                <c:pt idx="0">
                  <c:v>6</c:v>
                </c:pt>
                <c:pt idx="1">
                  <c:v>5</c:v>
                </c:pt>
                <c:pt idx="2">
                  <c:v>4</c:v>
                </c:pt>
                <c:pt idx="3">
                  <c:v>2</c:v>
                </c:pt>
                <c:pt idx="4">
                  <c:v>8</c:v>
                </c:pt>
                <c:pt idx="5">
                  <c:v>6</c:v>
                </c:pt>
                <c:pt idx="6">
                  <c:v>2</c:v>
                </c:pt>
                <c:pt idx="7">
                  <c:v>5</c:v>
                </c:pt>
              </c:numCache>
            </c:numRef>
          </c:val>
          <c:extLst>
            <c:ext xmlns:c16="http://schemas.microsoft.com/office/drawing/2014/chart" uri="{C3380CC4-5D6E-409C-BE32-E72D297353CC}">
              <c16:uniqueId val="{00000000-7118-446F-AE3A-A5E05F49CA44}"/>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51A8E-35E5-4D38-B951-46DFC0D4C3C2}" type="datetimeFigureOut">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E6F53-3678-467A-8A09-03657C3AE7F7}" type="slidenum">
              <a:t>‹#›</a:t>
            </a:fld>
            <a:endParaRPr lang="en-US"/>
          </a:p>
        </p:txBody>
      </p:sp>
    </p:spTree>
    <p:extLst>
      <p:ext uri="{BB962C8B-B14F-4D97-AF65-F5344CB8AC3E}">
        <p14:creationId xmlns:p14="http://schemas.microsoft.com/office/powerpoint/2010/main" val="1394813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Parents Evening Report</a:t>
            </a:r>
          </a:p>
        </p:txBody>
      </p:sp>
      <p:sp>
        <p:nvSpPr>
          <p:cNvPr id="3" name="Subtitle 2"/>
          <p:cNvSpPr>
            <a:spLocks noGrp="1"/>
          </p:cNvSpPr>
          <p:nvPr>
            <p:ph type="subTitle" idx="1"/>
          </p:nvPr>
        </p:nvSpPr>
        <p:spPr/>
        <p:txBody>
          <a:bodyPr/>
          <a:lstStyle/>
          <a:p>
            <a:r>
              <a:rPr lang="en-GB" dirty="0"/>
              <a:t>November 2024</a:t>
            </a:r>
          </a:p>
        </p:txBody>
      </p:sp>
    </p:spTree>
    <p:extLst>
      <p:ext uri="{BB962C8B-B14F-4D97-AF65-F5344CB8AC3E}">
        <p14:creationId xmlns:p14="http://schemas.microsoft.com/office/powerpoint/2010/main" val="197395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157A5A-EE42-0C46-C852-1B446B6F7F3E}"/>
              </a:ext>
            </a:extLst>
          </p:cNvPr>
          <p:cNvSpPr txBox="1"/>
          <p:nvPr/>
        </p:nvSpPr>
        <p:spPr>
          <a:xfrm>
            <a:off x="228600" y="192024"/>
            <a:ext cx="8805672" cy="369332"/>
          </a:xfrm>
          <a:prstGeom prst="rect">
            <a:avLst/>
          </a:prstGeom>
          <a:noFill/>
        </p:spPr>
        <p:txBody>
          <a:bodyPr wrap="square" rtlCol="0">
            <a:spAutoFit/>
          </a:bodyPr>
          <a:lstStyle/>
          <a:p>
            <a:r>
              <a:rPr lang="en-GB" b="1" dirty="0">
                <a:solidFill>
                  <a:srgbClr val="92D050"/>
                </a:solidFill>
                <a:latin typeface="Tahoma" panose="020B0604030504040204" pitchFamily="34" charset="0"/>
                <a:ea typeface="Tahoma" panose="020B0604030504040204" pitchFamily="34" charset="0"/>
                <a:cs typeface="Tahoma" panose="020B0604030504040204" pitchFamily="34" charset="0"/>
              </a:rPr>
              <a:t>Please tell us any strengths about Parents Evening.</a:t>
            </a:r>
          </a:p>
        </p:txBody>
      </p:sp>
      <p:sp>
        <p:nvSpPr>
          <p:cNvPr id="3" name="TextBox 2">
            <a:extLst>
              <a:ext uri="{FF2B5EF4-FFF2-40B4-BE49-F238E27FC236}">
                <a16:creationId xmlns:a16="http://schemas.microsoft.com/office/drawing/2014/main" id="{0BEAE251-C179-F73F-69D2-237C0D407959}"/>
              </a:ext>
            </a:extLst>
          </p:cNvPr>
          <p:cNvSpPr txBox="1"/>
          <p:nvPr/>
        </p:nvSpPr>
        <p:spPr>
          <a:xfrm>
            <a:off x="228600" y="896112"/>
            <a:ext cx="9445752" cy="5324535"/>
          </a:xfrm>
          <a:prstGeom prst="rect">
            <a:avLst/>
          </a:prstGeom>
          <a:noFill/>
        </p:spPr>
        <p:txBody>
          <a:bodyPr wrap="square" rtlCol="0">
            <a:spAutoFit/>
          </a:bodyPr>
          <a:lstStyle/>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Very organised and good opportunity to look through child’s work. Decent amount of time to discuss child and never felt rushed in any years of attending.</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Wonderful evening which was very well organised, informative and friendly.</a:t>
            </a:r>
            <a:endParaRPr lang="en-GB" sz="1700" dirty="0">
              <a:solidFill>
                <a:srgbClr val="202124"/>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Mrs Sheridan knows him really well despite him being at the school for such a short time. His academic capability came after a difficult settling in period, Mrs Sheridan managed his wellbeing amazing, and now he has settled is focusing on his strengths, things to work on and things we can support him with at home. Parents evening was well organised thanks so much.</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Well organised</a:t>
            </a:r>
            <a:r>
              <a:rPr lang="en-GB" sz="1700" dirty="0">
                <a:solidFill>
                  <a:srgbClr val="202124"/>
                </a:solidFill>
                <a:latin typeface="Tahoma" panose="020B0604030504040204" pitchFamily="34" charset="0"/>
                <a:ea typeface="Tahoma" panose="020B0604030504040204" pitchFamily="34" charset="0"/>
                <a:cs typeface="Tahoma" panose="020B0604030504040204" pitchFamily="34" charset="0"/>
              </a:rPr>
              <a:t>.</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Lovely welcome and always fab to get to chat to my children's teachers - as we don't get to do this on the door (breakfast club/after school club!)</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Opportunity to speak to teacher regarding strengths and weaknesses.</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It was well mapped out and welcoming.</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Friendly and welcoming staff.</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 love the opportunity to talk to the teacher just our family and them.</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Well organised and welcoming.</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Relaxed environment, it would be nice to have longer but understand the dilemma of time.</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One to one with teacher to discuss strengths and weaknesses</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Seems more positive and understanding of her. Good that her teacher seems to know her as an individual and felt the parents evening was individual to her.</a:t>
            </a:r>
            <a:endParaRPr lang="en-GB" sz="17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2036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B9D69-97A8-58BA-580C-6E91491D343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57BB7A4-DE4C-9101-5D0E-C4817F9DE259}"/>
              </a:ext>
            </a:extLst>
          </p:cNvPr>
          <p:cNvSpPr txBox="1"/>
          <p:nvPr/>
        </p:nvSpPr>
        <p:spPr>
          <a:xfrm>
            <a:off x="228600" y="192024"/>
            <a:ext cx="8805672" cy="369332"/>
          </a:xfrm>
          <a:prstGeom prst="rect">
            <a:avLst/>
          </a:prstGeom>
          <a:noFill/>
        </p:spPr>
        <p:txBody>
          <a:bodyPr wrap="square" rtlCol="0">
            <a:spAutoFit/>
          </a:bodyPr>
          <a:lstStyle/>
          <a:p>
            <a:r>
              <a:rPr lang="en-GB" b="1" dirty="0">
                <a:solidFill>
                  <a:srgbClr val="92D050"/>
                </a:solidFill>
                <a:latin typeface="Tahoma" panose="020B0604030504040204" pitchFamily="34" charset="0"/>
                <a:ea typeface="Tahoma" panose="020B0604030504040204" pitchFamily="34" charset="0"/>
                <a:cs typeface="Tahoma" panose="020B0604030504040204" pitchFamily="34" charset="0"/>
              </a:rPr>
              <a:t>Can you think of any ways Parents Evening can be improved?</a:t>
            </a:r>
          </a:p>
        </p:txBody>
      </p:sp>
      <p:sp>
        <p:nvSpPr>
          <p:cNvPr id="4" name="TextBox 3">
            <a:extLst>
              <a:ext uri="{FF2B5EF4-FFF2-40B4-BE49-F238E27FC236}">
                <a16:creationId xmlns:a16="http://schemas.microsoft.com/office/drawing/2014/main" id="{9D973074-EA20-0DBC-A1CD-7B91DFA2EE46}"/>
              </a:ext>
            </a:extLst>
          </p:cNvPr>
          <p:cNvSpPr txBox="1"/>
          <p:nvPr/>
        </p:nvSpPr>
        <p:spPr>
          <a:xfrm>
            <a:off x="402336" y="905256"/>
            <a:ext cx="9326880" cy="4278094"/>
          </a:xfrm>
          <a:prstGeom prst="rect">
            <a:avLst/>
          </a:prstGeom>
          <a:noFill/>
        </p:spPr>
        <p:txBody>
          <a:bodyPr wrap="square" rtlCol="0">
            <a:spAutoFit/>
          </a:bodyPr>
          <a:lstStyle/>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Not at all. It’s always run seamlessly.</a:t>
            </a:r>
          </a:p>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I thought it was stated, organised. Thanks.</a:t>
            </a:r>
          </a:p>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As stated, I would just have liked to hear some positive feedback regarding her as well as what she needs to improve on "feedback sandwich" it would have just softened the blow a little for me as I did feel so upset after. I did totally understand it was something that needed to be discussed and I needed to know that she wasn't reaching her potential in this area during school, but I would have loved to have heard some personal comments about her  character and things she does well.</a:t>
            </a:r>
          </a:p>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No - you are all doing an exceptional job nurturing our children's love of learning and helping them to grow as individual learners with their own interests too. Thanks so much!</a:t>
            </a:r>
          </a:p>
          <a:p>
            <a:pPr marL="285750" indent="-285750">
              <a:buFont typeface="Wingdings" panose="05000000000000000000" pitchFamily="2" charset="2"/>
              <a:buChar char="Ø"/>
            </a:pPr>
            <a:r>
              <a:rPr lang="en-GB" sz="17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Make it easier to book appointments for siblings around a similar timeframe on the same evening</a:t>
            </a:r>
          </a:p>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To share the topics of learning or significant events that the year/ school are working towards. Be clearer on how parents can support as a whole small and big asks.</a:t>
            </a:r>
          </a:p>
          <a:p>
            <a:pPr marL="285750" indent="-285750">
              <a:buFont typeface="Wingdings" panose="05000000000000000000" pitchFamily="2" charset="2"/>
              <a:buChar char="Ø"/>
            </a:pPr>
            <a:r>
              <a:rPr lang="en-GB" sz="1700" dirty="0">
                <a:latin typeface="Tahoma" panose="020B0604030504040204" pitchFamily="34" charset="0"/>
                <a:ea typeface="Tahoma" panose="020B0604030504040204" pitchFamily="34" charset="0"/>
                <a:cs typeface="Tahoma" panose="020B0604030504040204" pitchFamily="34" charset="0"/>
              </a:rPr>
              <a:t>Perhaps would have been good to see </a:t>
            </a:r>
            <a:r>
              <a:rPr lang="en-GB" sz="1700">
                <a:latin typeface="Tahoma" panose="020B0604030504040204" pitchFamily="34" charset="0"/>
                <a:ea typeface="Tahoma" panose="020B0604030504040204" pitchFamily="34" charset="0"/>
                <a:cs typeface="Tahoma" panose="020B0604030504040204" pitchFamily="34" charset="0"/>
              </a:rPr>
              <a:t>how she did </a:t>
            </a:r>
            <a:r>
              <a:rPr lang="en-GB" sz="1700" dirty="0">
                <a:latin typeface="Tahoma" panose="020B0604030504040204" pitchFamily="34" charset="0"/>
                <a:ea typeface="Tahoma" panose="020B0604030504040204" pitchFamily="34" charset="0"/>
                <a:cs typeface="Tahoma" panose="020B0604030504040204" pitchFamily="34" charset="0"/>
              </a:rPr>
              <a:t>with the start of year assessments. I'm not really sure how she is doing academically but glad to hear she is giving her best effort</a:t>
            </a:r>
          </a:p>
        </p:txBody>
      </p:sp>
    </p:spTree>
    <p:extLst>
      <p:ext uri="{BB962C8B-B14F-4D97-AF65-F5344CB8AC3E}">
        <p14:creationId xmlns:p14="http://schemas.microsoft.com/office/powerpoint/2010/main" val="565808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C6DBAEEF-4EF7-0D61-3315-58A1A55FA1E4}"/>
              </a:ext>
            </a:extLst>
          </p:cNvPr>
          <p:cNvGraphicFramePr/>
          <p:nvPr>
            <p:extLst>
              <p:ext uri="{D42A27DB-BD31-4B8C-83A1-F6EECF244321}">
                <p14:modId xmlns:p14="http://schemas.microsoft.com/office/powerpoint/2010/main" val="684542154"/>
              </p:ext>
            </p:extLst>
          </p:nvPr>
        </p:nvGraphicFramePr>
        <p:xfrm>
          <a:off x="574675" y="481541"/>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610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81" name="Group 3080">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82" name="Straight Connector 3081">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83"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4"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5" name="Isosceles Triangle 3084">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6"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7"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8"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9" name="Isosceles Triangle 3088">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90" name="Isosceles Triangle 3089">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092" name="Rectangle 3091">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Forms response chart. Question title: I know what my child&amp;apos;s strengths are.. Number of responses: 37 responses.">
            <a:extLst>
              <a:ext uri="{FF2B5EF4-FFF2-40B4-BE49-F238E27FC236}">
                <a16:creationId xmlns:a16="http://schemas.microsoft.com/office/drawing/2014/main" id="{0A51631B-1D05-220F-ABDA-46C4F9FD9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8756"/>
          <a:stretch/>
        </p:blipFill>
        <p:spPr bwMode="auto">
          <a:xfrm>
            <a:off x="3395278" y="539353"/>
            <a:ext cx="6382979" cy="32997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6FC9147-03C4-1661-6DAD-72A007E5DD3D}"/>
              </a:ext>
            </a:extLst>
          </p:cNvPr>
          <p:cNvSpPr txBox="1"/>
          <p:nvPr/>
        </p:nvSpPr>
        <p:spPr>
          <a:xfrm>
            <a:off x="3844777" y="3996735"/>
            <a:ext cx="6105524" cy="369332"/>
          </a:xfrm>
          <a:prstGeom prst="rect">
            <a:avLst/>
          </a:prstGeom>
          <a:noFill/>
        </p:spPr>
        <p:txBody>
          <a:bodyPr wrap="square">
            <a:spAutoFit/>
          </a:bodyPr>
          <a:lstStyle/>
          <a:p>
            <a:r>
              <a:rPr lang="en-GB" sz="1800"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sp>
        <p:nvSpPr>
          <p:cNvPr id="4" name="TextBox 3">
            <a:extLst>
              <a:ext uri="{FF2B5EF4-FFF2-40B4-BE49-F238E27FC236}">
                <a16:creationId xmlns:a16="http://schemas.microsoft.com/office/drawing/2014/main" id="{7895F5C8-E424-668E-8FCC-4BDA35DF30B6}"/>
              </a:ext>
            </a:extLst>
          </p:cNvPr>
          <p:cNvSpPr txBox="1"/>
          <p:nvPr/>
        </p:nvSpPr>
        <p:spPr>
          <a:xfrm>
            <a:off x="717675" y="4554966"/>
            <a:ext cx="10515600" cy="1384995"/>
          </a:xfrm>
          <a:prstGeom prst="rect">
            <a:avLst/>
          </a:prstGeom>
          <a:noFill/>
        </p:spPr>
        <p:txBody>
          <a:bodyPr wrap="square" rtlCol="0">
            <a:spAutoFit/>
          </a:bodyPr>
          <a:lstStyle/>
          <a:p>
            <a:pPr marL="285750" indent="-285750">
              <a:buFont typeface="Wingdings" panose="05000000000000000000" pitchFamily="2" charset="2"/>
              <a:buChar char="Ø"/>
            </a:pPr>
            <a:r>
              <a:rPr lang="en-GB" sz="1400" dirty="0">
                <a:latin typeface="Tahoma" panose="020B0604030504040204" pitchFamily="34" charset="0"/>
                <a:ea typeface="Tahoma" panose="020B0604030504040204" pitchFamily="34" charset="0"/>
                <a:cs typeface="Tahoma" panose="020B0604030504040204" pitchFamily="34" charset="0"/>
              </a:rPr>
              <a:t>Clear explanations from class teacher regarding targets and potential progress.</a:t>
            </a:r>
          </a:p>
          <a:p>
            <a:endParaRPr lang="en-GB"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en-GB" sz="1400" dirty="0">
                <a:latin typeface="Tahoma" panose="020B0604030504040204" pitchFamily="34" charset="0"/>
                <a:ea typeface="Tahoma" panose="020B0604030504040204" pitchFamily="34" charset="0"/>
                <a:cs typeface="Tahoma" panose="020B0604030504040204" pitchFamily="34" charset="0"/>
              </a:rPr>
              <a:t>I felt the parents meeting focused on her weaknesses at the moment and didn't really feel I got much in the way of positives, i.e. something she does well or some nice comments about her character. I came away feeling very saddened, but I do understand that we needed to discuss things that she needs to improve on, that was made priority, I just felt it could have been softened with a few nice comments about her character. </a:t>
            </a:r>
          </a:p>
        </p:txBody>
      </p:sp>
    </p:spTree>
    <p:extLst>
      <p:ext uri="{BB962C8B-B14F-4D97-AF65-F5344CB8AC3E}">
        <p14:creationId xmlns:p14="http://schemas.microsoft.com/office/powerpoint/2010/main" val="3000214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41CDBF-66E3-4631-30AD-71343C2F7AF5}"/>
            </a:ext>
          </a:extLst>
        </p:cNvPr>
        <p:cNvGrpSpPr/>
        <p:nvPr/>
      </p:nvGrpSpPr>
      <p:grpSpPr>
        <a:xfrm>
          <a:off x="0" y="0"/>
          <a:ext cx="0" cy="0"/>
          <a:chOff x="0" y="0"/>
          <a:chExt cx="0" cy="0"/>
        </a:xfrm>
      </p:grpSpPr>
      <p:sp>
        <p:nvSpPr>
          <p:cNvPr id="3079" name="Rectangle 3078">
            <a:extLst>
              <a:ext uri="{FF2B5EF4-FFF2-40B4-BE49-F238E27FC236}">
                <a16:creationId xmlns:a16="http://schemas.microsoft.com/office/drawing/2014/main" id="{6BED204C-D53C-9F0A-BBE2-158236EF9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81" name="Group 3080">
            <a:extLst>
              <a:ext uri="{FF2B5EF4-FFF2-40B4-BE49-F238E27FC236}">
                <a16:creationId xmlns:a16="http://schemas.microsoft.com/office/drawing/2014/main" id="{7A73C7A8-EAEC-7377-C981-4CDB998A39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82" name="Straight Connector 3081">
              <a:extLst>
                <a:ext uri="{FF2B5EF4-FFF2-40B4-BE49-F238E27FC236}">
                  <a16:creationId xmlns:a16="http://schemas.microsoft.com/office/drawing/2014/main" id="{32916689-7863-83D8-6A2C-BFB626B00E8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83" name="Rectangle 23">
              <a:extLst>
                <a:ext uri="{FF2B5EF4-FFF2-40B4-BE49-F238E27FC236}">
                  <a16:creationId xmlns:a16="http://schemas.microsoft.com/office/drawing/2014/main" id="{A6919AE3-AC7A-1D64-B307-0B81076C1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4" name="Rectangle 25">
              <a:extLst>
                <a:ext uri="{FF2B5EF4-FFF2-40B4-BE49-F238E27FC236}">
                  <a16:creationId xmlns:a16="http://schemas.microsoft.com/office/drawing/2014/main" id="{6B80776A-1EFE-992F-11F3-6050BE35A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5" name="Isosceles Triangle 3084">
              <a:extLst>
                <a:ext uri="{FF2B5EF4-FFF2-40B4-BE49-F238E27FC236}">
                  <a16:creationId xmlns:a16="http://schemas.microsoft.com/office/drawing/2014/main" id="{1BE70D42-9801-D7F5-DB80-1E52292A40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6" name="Rectangle 27">
              <a:extLst>
                <a:ext uri="{FF2B5EF4-FFF2-40B4-BE49-F238E27FC236}">
                  <a16:creationId xmlns:a16="http://schemas.microsoft.com/office/drawing/2014/main" id="{63268C08-4755-7C7B-06C8-F264CDE75D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7" name="Rectangle 28">
              <a:extLst>
                <a:ext uri="{FF2B5EF4-FFF2-40B4-BE49-F238E27FC236}">
                  <a16:creationId xmlns:a16="http://schemas.microsoft.com/office/drawing/2014/main" id="{1E4CA2F4-79A3-4085-0308-41286FCB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8" name="Rectangle 29">
              <a:extLst>
                <a:ext uri="{FF2B5EF4-FFF2-40B4-BE49-F238E27FC236}">
                  <a16:creationId xmlns:a16="http://schemas.microsoft.com/office/drawing/2014/main" id="{364AB2E4-7B5B-709C-3BD1-77997816A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9" name="Isosceles Triangle 3088">
              <a:extLst>
                <a:ext uri="{FF2B5EF4-FFF2-40B4-BE49-F238E27FC236}">
                  <a16:creationId xmlns:a16="http://schemas.microsoft.com/office/drawing/2014/main" id="{04779F39-494A-D69F-06A4-655D83A0E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90" name="Isosceles Triangle 3089">
              <a:extLst>
                <a:ext uri="{FF2B5EF4-FFF2-40B4-BE49-F238E27FC236}">
                  <a16:creationId xmlns:a16="http://schemas.microsoft.com/office/drawing/2014/main" id="{30349CFB-CD3F-C7E6-6573-FE87738917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092" name="Rectangle 3091">
            <a:extLst>
              <a:ext uri="{FF2B5EF4-FFF2-40B4-BE49-F238E27FC236}">
                <a16:creationId xmlns:a16="http://schemas.microsoft.com/office/drawing/2014/main" id="{09FC04D5-1320-16F8-AB8A-8F97B556B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DF0464F-0D83-5A77-0497-436A08723697}"/>
              </a:ext>
            </a:extLst>
          </p:cNvPr>
          <p:cNvSpPr txBox="1"/>
          <p:nvPr/>
        </p:nvSpPr>
        <p:spPr>
          <a:xfrm>
            <a:off x="3830637" y="4641572"/>
            <a:ext cx="6105524" cy="369332"/>
          </a:xfrm>
          <a:prstGeom prst="rect">
            <a:avLst/>
          </a:prstGeom>
          <a:noFill/>
        </p:spPr>
        <p:txBody>
          <a:bodyPr wrap="square">
            <a:spAutoFit/>
          </a:bodyPr>
          <a:lstStyle/>
          <a:p>
            <a:r>
              <a:rPr lang="en-GB" sz="1800"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pic>
        <p:nvPicPr>
          <p:cNvPr id="2" name="Picture 1">
            <a:extLst>
              <a:ext uri="{FF2B5EF4-FFF2-40B4-BE49-F238E27FC236}">
                <a16:creationId xmlns:a16="http://schemas.microsoft.com/office/drawing/2014/main" id="{FB540374-F27B-7D8F-A1FE-A93D9E5D0E2E}"/>
              </a:ext>
            </a:extLst>
          </p:cNvPr>
          <p:cNvPicPr>
            <a:picLocks noChangeAspect="1"/>
          </p:cNvPicPr>
          <p:nvPr/>
        </p:nvPicPr>
        <p:blipFill>
          <a:blip r:embed="rId2"/>
          <a:stretch>
            <a:fillRect/>
          </a:stretch>
        </p:blipFill>
        <p:spPr>
          <a:xfrm>
            <a:off x="2914244" y="602996"/>
            <a:ext cx="6247097" cy="3226864"/>
          </a:xfrm>
          <a:prstGeom prst="rect">
            <a:avLst/>
          </a:prstGeom>
        </p:spPr>
      </p:pic>
      <p:sp>
        <p:nvSpPr>
          <p:cNvPr id="6" name="TextBox 5">
            <a:extLst>
              <a:ext uri="{FF2B5EF4-FFF2-40B4-BE49-F238E27FC236}">
                <a16:creationId xmlns:a16="http://schemas.microsoft.com/office/drawing/2014/main" id="{D6BC534C-63EA-3B2F-A74A-178078FEC262}"/>
              </a:ext>
            </a:extLst>
          </p:cNvPr>
          <p:cNvSpPr txBox="1"/>
          <p:nvPr/>
        </p:nvSpPr>
        <p:spPr>
          <a:xfrm>
            <a:off x="970224" y="5435600"/>
            <a:ext cx="10251552" cy="307777"/>
          </a:xfrm>
          <a:prstGeom prst="rect">
            <a:avLst/>
          </a:prstGeom>
          <a:noFill/>
        </p:spPr>
        <p:txBody>
          <a:bodyPr wrap="square">
            <a:spAutoFit/>
          </a:bodyPr>
          <a:lstStyle/>
          <a:p>
            <a:pPr marL="285750" indent="-285750">
              <a:buFont typeface="Wingdings" panose="05000000000000000000" pitchFamily="2" charset="2"/>
              <a:buChar char="Ø"/>
            </a:pPr>
            <a:r>
              <a:rPr lang="en-GB" sz="1400" dirty="0">
                <a:latin typeface="Tahoma" panose="020B0604030504040204" pitchFamily="34" charset="0"/>
                <a:ea typeface="Tahoma" panose="020B0604030504040204" pitchFamily="34" charset="0"/>
                <a:cs typeface="Tahoma" panose="020B0604030504040204" pitchFamily="34" charset="0"/>
              </a:rPr>
              <a:t>Plenty of opportunities for children to explore talents and progress academically and creatively.</a:t>
            </a:r>
          </a:p>
        </p:txBody>
      </p:sp>
    </p:spTree>
    <p:extLst>
      <p:ext uri="{BB962C8B-B14F-4D97-AF65-F5344CB8AC3E}">
        <p14:creationId xmlns:p14="http://schemas.microsoft.com/office/powerpoint/2010/main" val="1452757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BCCF7AD-0214-D9F7-E6CA-742AA05CE3F7}"/>
            </a:ext>
          </a:extLst>
        </p:cNvPr>
        <p:cNvGrpSpPr/>
        <p:nvPr/>
      </p:nvGrpSpPr>
      <p:grpSpPr>
        <a:xfrm>
          <a:off x="0" y="0"/>
          <a:ext cx="0" cy="0"/>
          <a:chOff x="0" y="0"/>
          <a:chExt cx="0" cy="0"/>
        </a:xfrm>
      </p:grpSpPr>
      <p:sp>
        <p:nvSpPr>
          <p:cNvPr id="4122" name="Rectangle 4121">
            <a:extLst>
              <a:ext uri="{FF2B5EF4-FFF2-40B4-BE49-F238E27FC236}">
                <a16:creationId xmlns:a16="http://schemas.microsoft.com/office/drawing/2014/main" id="{C1FEE461-47E7-BA9B-26C6-508CF12BF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24" name="Group 4123">
            <a:extLst>
              <a:ext uri="{FF2B5EF4-FFF2-40B4-BE49-F238E27FC236}">
                <a16:creationId xmlns:a16="http://schemas.microsoft.com/office/drawing/2014/main" id="{09327CBF-03AE-0ED4-9162-726AD5ED66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125" name="Straight Connector 4124">
              <a:extLst>
                <a:ext uri="{FF2B5EF4-FFF2-40B4-BE49-F238E27FC236}">
                  <a16:creationId xmlns:a16="http://schemas.microsoft.com/office/drawing/2014/main" id="{72D340AF-7CED-B702-74DE-0C4E58A4E48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26" name="Rectangle 23">
              <a:extLst>
                <a:ext uri="{FF2B5EF4-FFF2-40B4-BE49-F238E27FC236}">
                  <a16:creationId xmlns:a16="http://schemas.microsoft.com/office/drawing/2014/main" id="{38D17E16-D42D-9C99-F90C-A7488C09A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7" name="Rectangle 25">
              <a:extLst>
                <a:ext uri="{FF2B5EF4-FFF2-40B4-BE49-F238E27FC236}">
                  <a16:creationId xmlns:a16="http://schemas.microsoft.com/office/drawing/2014/main" id="{15B30778-C2F3-872D-BBE8-3F9A64971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8" name="Isosceles Triangle 4127">
              <a:extLst>
                <a:ext uri="{FF2B5EF4-FFF2-40B4-BE49-F238E27FC236}">
                  <a16:creationId xmlns:a16="http://schemas.microsoft.com/office/drawing/2014/main" id="{6948DD3D-3626-7321-F0D2-2BA69AC02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9" name="Rectangle 27">
              <a:extLst>
                <a:ext uri="{FF2B5EF4-FFF2-40B4-BE49-F238E27FC236}">
                  <a16:creationId xmlns:a16="http://schemas.microsoft.com/office/drawing/2014/main" id="{26B958D8-1EEC-E829-4F27-9E0D47A806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0" name="Rectangle 28">
              <a:extLst>
                <a:ext uri="{FF2B5EF4-FFF2-40B4-BE49-F238E27FC236}">
                  <a16:creationId xmlns:a16="http://schemas.microsoft.com/office/drawing/2014/main" id="{300265D9-35F6-CF79-63AB-8BBFC295A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1" name="Rectangle 29">
              <a:extLst>
                <a:ext uri="{FF2B5EF4-FFF2-40B4-BE49-F238E27FC236}">
                  <a16:creationId xmlns:a16="http://schemas.microsoft.com/office/drawing/2014/main" id="{B4A1EFD1-D922-0E57-10B6-67DE5E698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2" name="Isosceles Triangle 4131">
              <a:extLst>
                <a:ext uri="{FF2B5EF4-FFF2-40B4-BE49-F238E27FC236}">
                  <a16:creationId xmlns:a16="http://schemas.microsoft.com/office/drawing/2014/main" id="{F61B0BD9-688B-1D29-DB67-988A7B4B8F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3" name="Isosceles Triangle 4132">
              <a:extLst>
                <a:ext uri="{FF2B5EF4-FFF2-40B4-BE49-F238E27FC236}">
                  <a16:creationId xmlns:a16="http://schemas.microsoft.com/office/drawing/2014/main" id="{70408F24-1623-F710-1FEF-8C4AFB5A8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4135" name="Rectangle 4134">
            <a:extLst>
              <a:ext uri="{FF2B5EF4-FFF2-40B4-BE49-F238E27FC236}">
                <a16:creationId xmlns:a16="http://schemas.microsoft.com/office/drawing/2014/main" id="{08808FA3-B8BF-76C6-19F9-33FE1DD69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Forms response chart. Question title: My child is making good progress in school.. Number of responses: 37 responses.">
            <a:extLst>
              <a:ext uri="{FF2B5EF4-FFF2-40B4-BE49-F238E27FC236}">
                <a16:creationId xmlns:a16="http://schemas.microsoft.com/office/drawing/2014/main" id="{F9350FA3-EDE0-D4E1-5C89-544381D451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0878" y="536566"/>
            <a:ext cx="7257614" cy="30533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0628D71-039E-0D22-826B-7483117017E3}"/>
              </a:ext>
            </a:extLst>
          </p:cNvPr>
          <p:cNvSpPr txBox="1"/>
          <p:nvPr/>
        </p:nvSpPr>
        <p:spPr>
          <a:xfrm>
            <a:off x="3421406" y="3951287"/>
            <a:ext cx="6105524" cy="369332"/>
          </a:xfrm>
          <a:prstGeom prst="rect">
            <a:avLst/>
          </a:prstGeom>
          <a:noFill/>
        </p:spPr>
        <p:txBody>
          <a:bodyPr wrap="square">
            <a:spAutoFit/>
          </a:bodyPr>
          <a:lstStyle/>
          <a:p>
            <a:r>
              <a:rPr lang="en-GB"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sp>
        <p:nvSpPr>
          <p:cNvPr id="5" name="TextBox 4">
            <a:extLst>
              <a:ext uri="{FF2B5EF4-FFF2-40B4-BE49-F238E27FC236}">
                <a16:creationId xmlns:a16="http://schemas.microsoft.com/office/drawing/2014/main" id="{B7A496B8-0EBB-5B71-BF6C-CD15E17C93A1}"/>
              </a:ext>
            </a:extLst>
          </p:cNvPr>
          <p:cNvSpPr txBox="1"/>
          <p:nvPr/>
        </p:nvSpPr>
        <p:spPr>
          <a:xfrm>
            <a:off x="601757" y="4590493"/>
            <a:ext cx="11237976" cy="1384995"/>
          </a:xfrm>
          <a:prstGeom prst="rect">
            <a:avLst/>
          </a:prstGeom>
          <a:noFill/>
        </p:spPr>
        <p:txBody>
          <a:bodyPr wrap="square">
            <a:spAutoFit/>
          </a:bodyPr>
          <a:lstStyle/>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Clear to see within books and scores from assessments.</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 do </a:t>
            </a:r>
            <a:r>
              <a:rPr lang="en-GB" sz="1400" b="0" i="0">
                <a:solidFill>
                  <a:srgbClr val="202124"/>
                </a:solidFill>
                <a:effectLst/>
                <a:latin typeface="Tahoma" panose="020B0604030504040204" pitchFamily="34" charset="0"/>
                <a:ea typeface="Tahoma" panose="020B0604030504040204" pitchFamily="34" charset="0"/>
                <a:cs typeface="Tahoma" panose="020B0604030504040204" pitchFamily="34" charset="0"/>
              </a:rPr>
              <a:t>feel she </a:t>
            </a: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is progressing well, even if she doesn't have the confidence to show her abilities in school, she demonstrates this to us at home.</a:t>
            </a:r>
          </a:p>
          <a:p>
            <a:pPr marL="285750" indent="-285750">
              <a:buFont typeface="Wingdings" panose="05000000000000000000" pitchFamily="2" charset="2"/>
              <a:buChar char="Ø"/>
            </a:pPr>
            <a:r>
              <a:rPr lang="en-GB" sz="1400" dirty="0">
                <a:latin typeface="Tahoma" panose="020B0604030504040204" pitchFamily="34" charset="0"/>
                <a:ea typeface="Tahoma" panose="020B0604030504040204" pitchFamily="34" charset="0"/>
                <a:cs typeface="Tahoma" panose="020B0604030504040204" pitchFamily="34" charset="0"/>
              </a:rPr>
              <a:t>She seems to be making good progress academically but struggles massively with her emotions and the social side of school and this tends to all show at home and not wanting to go on the residential. Hopefully now this has been recognised and school are aware she can be supported in school with this. The small group course with Mrs Rice on confidence sounds like it will help her.</a:t>
            </a:r>
          </a:p>
        </p:txBody>
      </p:sp>
    </p:spTree>
    <p:extLst>
      <p:ext uri="{BB962C8B-B14F-4D97-AF65-F5344CB8AC3E}">
        <p14:creationId xmlns:p14="http://schemas.microsoft.com/office/powerpoint/2010/main" val="363797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B0F88E-0430-CFBE-3BBF-3FBAB332662C}"/>
            </a:ext>
          </a:extLst>
        </p:cNvPr>
        <p:cNvGrpSpPr/>
        <p:nvPr/>
      </p:nvGrpSpPr>
      <p:grpSpPr>
        <a:xfrm>
          <a:off x="0" y="0"/>
          <a:ext cx="0" cy="0"/>
          <a:chOff x="0" y="0"/>
          <a:chExt cx="0" cy="0"/>
        </a:xfrm>
      </p:grpSpPr>
      <p:sp>
        <p:nvSpPr>
          <p:cNvPr id="4122" name="Rectangle 4121">
            <a:extLst>
              <a:ext uri="{FF2B5EF4-FFF2-40B4-BE49-F238E27FC236}">
                <a16:creationId xmlns:a16="http://schemas.microsoft.com/office/drawing/2014/main" id="{75404431-3E69-7C19-3EE8-3510D877A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24" name="Group 4123">
            <a:extLst>
              <a:ext uri="{FF2B5EF4-FFF2-40B4-BE49-F238E27FC236}">
                <a16:creationId xmlns:a16="http://schemas.microsoft.com/office/drawing/2014/main" id="{D3219381-033B-71FB-5615-E0578C9F9F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125" name="Straight Connector 4124">
              <a:extLst>
                <a:ext uri="{FF2B5EF4-FFF2-40B4-BE49-F238E27FC236}">
                  <a16:creationId xmlns:a16="http://schemas.microsoft.com/office/drawing/2014/main" id="{A83D3AB9-305D-245E-9ED6-97C34C8485E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26" name="Rectangle 23">
              <a:extLst>
                <a:ext uri="{FF2B5EF4-FFF2-40B4-BE49-F238E27FC236}">
                  <a16:creationId xmlns:a16="http://schemas.microsoft.com/office/drawing/2014/main" id="{FA16A1FD-16AE-736C-9D58-B814D11A9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7" name="Rectangle 25">
              <a:extLst>
                <a:ext uri="{FF2B5EF4-FFF2-40B4-BE49-F238E27FC236}">
                  <a16:creationId xmlns:a16="http://schemas.microsoft.com/office/drawing/2014/main" id="{A010DC43-3437-640C-D19F-41E1248F8A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8" name="Isosceles Triangle 4127">
              <a:extLst>
                <a:ext uri="{FF2B5EF4-FFF2-40B4-BE49-F238E27FC236}">
                  <a16:creationId xmlns:a16="http://schemas.microsoft.com/office/drawing/2014/main" id="{6BDE6055-051B-488A-9657-15B35D846E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29" name="Rectangle 27">
              <a:extLst>
                <a:ext uri="{FF2B5EF4-FFF2-40B4-BE49-F238E27FC236}">
                  <a16:creationId xmlns:a16="http://schemas.microsoft.com/office/drawing/2014/main" id="{A207C170-F4AA-0BAE-5069-FEDC80526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0" name="Rectangle 28">
              <a:extLst>
                <a:ext uri="{FF2B5EF4-FFF2-40B4-BE49-F238E27FC236}">
                  <a16:creationId xmlns:a16="http://schemas.microsoft.com/office/drawing/2014/main" id="{A6F13FA3-6164-31D2-5D56-4C410DB6CD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1" name="Rectangle 29">
              <a:extLst>
                <a:ext uri="{FF2B5EF4-FFF2-40B4-BE49-F238E27FC236}">
                  <a16:creationId xmlns:a16="http://schemas.microsoft.com/office/drawing/2014/main" id="{7D58933E-3B0A-8435-0542-3F9E937FC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2" name="Isosceles Triangle 4131">
              <a:extLst>
                <a:ext uri="{FF2B5EF4-FFF2-40B4-BE49-F238E27FC236}">
                  <a16:creationId xmlns:a16="http://schemas.microsoft.com/office/drawing/2014/main" id="{3B662906-B552-ED4D-B8A3-876CDC82D7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33" name="Isosceles Triangle 4132">
              <a:extLst>
                <a:ext uri="{FF2B5EF4-FFF2-40B4-BE49-F238E27FC236}">
                  <a16:creationId xmlns:a16="http://schemas.microsoft.com/office/drawing/2014/main" id="{9FF1CF58-BB82-D68B-B1CA-87CCE502A0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4135" name="Rectangle 4134">
            <a:extLst>
              <a:ext uri="{FF2B5EF4-FFF2-40B4-BE49-F238E27FC236}">
                <a16:creationId xmlns:a16="http://schemas.microsoft.com/office/drawing/2014/main" id="{B9A10678-AF5D-5AF6-E7A4-32AE6FA9F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9C0574E-D8FA-CA06-6CB7-23E87C7247F1}"/>
              </a:ext>
            </a:extLst>
          </p:cNvPr>
          <p:cNvSpPr txBox="1"/>
          <p:nvPr/>
        </p:nvSpPr>
        <p:spPr>
          <a:xfrm>
            <a:off x="3421406" y="4197392"/>
            <a:ext cx="6105524" cy="369332"/>
          </a:xfrm>
          <a:prstGeom prst="rect">
            <a:avLst/>
          </a:prstGeom>
          <a:noFill/>
        </p:spPr>
        <p:txBody>
          <a:bodyPr wrap="square">
            <a:spAutoFit/>
          </a:bodyPr>
          <a:lstStyle/>
          <a:p>
            <a:r>
              <a:rPr lang="en-GB"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pic>
        <p:nvPicPr>
          <p:cNvPr id="1026" name="Picture 2" descr="Forms response chart. Question title: My child knows what he/she has to do to improve.. Number of responses: 37 responses.">
            <a:extLst>
              <a:ext uri="{FF2B5EF4-FFF2-40B4-BE49-F238E27FC236}">
                <a16:creationId xmlns:a16="http://schemas.microsoft.com/office/drawing/2014/main" id="{A5359E6A-A59B-779B-99BA-4346569A8E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740" y="533809"/>
            <a:ext cx="7567147" cy="31835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53D4ACA-4CA3-93BA-6FD5-F23115A51A7D}"/>
              </a:ext>
            </a:extLst>
          </p:cNvPr>
          <p:cNvSpPr txBox="1"/>
          <p:nvPr/>
        </p:nvSpPr>
        <p:spPr>
          <a:xfrm>
            <a:off x="635478" y="5014248"/>
            <a:ext cx="11189743" cy="954107"/>
          </a:xfrm>
          <a:prstGeom prst="rect">
            <a:avLst/>
          </a:prstGeom>
          <a:noFill/>
        </p:spPr>
        <p:txBody>
          <a:bodyPr wrap="square">
            <a:spAutoFit/>
          </a:bodyPr>
          <a:lstStyle/>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Targets were made clear by staff teacher.</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 feel school have been very helpful in aiding her progress and given me a clear idea of what needs improving.</a:t>
            </a:r>
            <a:endParaRPr lang="en-GB" sz="1400" dirty="0">
              <a:solidFill>
                <a:srgbClr val="202124"/>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en-GB" sz="1400" dirty="0">
                <a:solidFill>
                  <a:srgbClr val="202124"/>
                </a:solidFill>
                <a:latin typeface="Tahoma" panose="020B0604030504040204" pitchFamily="34" charset="0"/>
                <a:ea typeface="Tahoma" panose="020B0604030504040204" pitchFamily="34" charset="0"/>
                <a:cs typeface="Tahoma" panose="020B0604030504040204" pitchFamily="34" charset="0"/>
              </a:rPr>
              <a:t>She</a:t>
            </a: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 knows that she is looking at for finger spaces for her writing.</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She knows she needs to read more at home and tries to give her best. That's all she can do.</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4969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8" name="Straight Connector 2057">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9"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0"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1" name="Isosceles Triangle 2060">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2"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3"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4"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5" name="Isosceles Triangle 2064">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66" name="Isosceles Triangle 2065">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2068" name="Rectangle 2067">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Forms response chart. Question title: The school helps me to support my child’s learning at home eg. with homework.. Number of responses: 37 responses.">
            <a:extLst>
              <a:ext uri="{FF2B5EF4-FFF2-40B4-BE49-F238E27FC236}">
                <a16:creationId xmlns:a16="http://schemas.microsoft.com/office/drawing/2014/main" id="{04BBC1F4-D50D-5D3B-0A5F-265DC2E3C17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060130" y="589823"/>
            <a:ext cx="6738433" cy="28301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E558146-0DC2-1457-5BCD-F9BF1A715CA7}"/>
              </a:ext>
            </a:extLst>
          </p:cNvPr>
          <p:cNvSpPr txBox="1"/>
          <p:nvPr/>
        </p:nvSpPr>
        <p:spPr>
          <a:xfrm>
            <a:off x="3379823" y="3779615"/>
            <a:ext cx="6099048" cy="369332"/>
          </a:xfrm>
          <a:prstGeom prst="rect">
            <a:avLst/>
          </a:prstGeom>
          <a:noFill/>
        </p:spPr>
        <p:txBody>
          <a:bodyPr wrap="square">
            <a:spAutoFit/>
          </a:bodyPr>
          <a:lstStyle/>
          <a:p>
            <a:r>
              <a:rPr lang="en-GB"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sp>
        <p:nvSpPr>
          <p:cNvPr id="7" name="TextBox 6">
            <a:extLst>
              <a:ext uri="{FF2B5EF4-FFF2-40B4-BE49-F238E27FC236}">
                <a16:creationId xmlns:a16="http://schemas.microsoft.com/office/drawing/2014/main" id="{237DC91C-222F-F371-552C-C5A271E3BFAD}"/>
              </a:ext>
            </a:extLst>
          </p:cNvPr>
          <p:cNvSpPr txBox="1"/>
          <p:nvPr/>
        </p:nvSpPr>
        <p:spPr>
          <a:xfrm>
            <a:off x="660283" y="4204311"/>
            <a:ext cx="10970885" cy="2031325"/>
          </a:xfrm>
          <a:prstGeom prst="rect">
            <a:avLst/>
          </a:prstGeom>
          <a:noFill/>
        </p:spPr>
        <p:txBody>
          <a:bodyPr wrap="square">
            <a:spAutoFit/>
          </a:bodyPr>
          <a:lstStyle/>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Suitable level and amount of homework for her to be challenged and revisit learning.</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Mrs Sheridan was amazing sending work for him when I asked. He was able to keep up with his classmates despite an unexpected absence thanks to her.</a:t>
            </a:r>
            <a:endParaRPr lang="en-GB" sz="1400" dirty="0">
              <a:solidFill>
                <a:srgbClr val="202124"/>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An electronic copy of spellings would be useful as the paper sheet either doesn't make it home or gets lost. By email or link on the school app.</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School have been very supportive, giving me time to have some one-to-one time with charlotte during school hours, which has had a really good impact on both myself and her. Thank you!</a:t>
            </a:r>
            <a:endParaRPr lang="en-GB" sz="1400" dirty="0">
              <a:solidFill>
                <a:srgbClr val="202124"/>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Good that homework is short and seems to be a recap of what they've done in class. She doesn't remember when homework is due in and needs reminders at home.</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5614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81" name="Group 308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82" name="Straight Connector 308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8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5" name="Isosceles Triangle 308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89" name="Isosceles Triangle 308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090" name="Isosceles Triangle 308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092" name="Rectangle 309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Forms response chart. Question title: I am kept well informed about my child’s progress.. Number of responses: 37 responses.">
            <a:extLst>
              <a:ext uri="{FF2B5EF4-FFF2-40B4-BE49-F238E27FC236}">
                <a16:creationId xmlns:a16="http://schemas.microsoft.com/office/drawing/2014/main" id="{95134252-7015-41A1-8C21-1D86A266CED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04578" y="484440"/>
            <a:ext cx="7167088" cy="30101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6CF8846-B2ED-2B47-1F61-3E1E62CE9EFF}"/>
              </a:ext>
            </a:extLst>
          </p:cNvPr>
          <p:cNvSpPr txBox="1"/>
          <p:nvPr/>
        </p:nvSpPr>
        <p:spPr>
          <a:xfrm>
            <a:off x="724207" y="5088828"/>
            <a:ext cx="10802297" cy="954107"/>
          </a:xfrm>
          <a:prstGeom prst="rect">
            <a:avLst/>
          </a:prstGeom>
          <a:noFill/>
        </p:spPr>
        <p:txBody>
          <a:bodyPr wrap="square">
            <a:spAutoFit/>
          </a:bodyPr>
          <a:lstStyle/>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Conversations with class teacher and lots online posts.</a:t>
            </a:r>
          </a:p>
          <a:p>
            <a:pPr marL="285750" indent="-285750">
              <a:buFont typeface="Wingdings" panose="05000000000000000000" pitchFamily="2" charset="2"/>
              <a:buChar char="Ø"/>
            </a:pPr>
            <a:r>
              <a:rPr lang="en-GB" sz="1400" b="0" i="0" dirty="0">
                <a:solidFill>
                  <a:srgbClr val="202124"/>
                </a:solidFill>
                <a:effectLst/>
                <a:latin typeface="Tahoma" panose="020B0604030504040204" pitchFamily="34" charset="0"/>
                <a:ea typeface="Tahoma" panose="020B0604030504040204" pitchFamily="34" charset="0"/>
                <a:cs typeface="Tahoma" panose="020B0604030504040204" pitchFamily="34" charset="0"/>
              </a:rPr>
              <a:t>I was told she is doing well and giving 100% effort which is great and all we can ask. Not sure of any results from assessments but these are due soon and good that we can be told how she gets on with them and whether she will get more time/brain breaks for sats tests with having difficulties with ADHD diagnosis.</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540556ED-4F8E-505A-480F-6584B4D8F309}"/>
              </a:ext>
            </a:extLst>
          </p:cNvPr>
          <p:cNvSpPr txBox="1"/>
          <p:nvPr/>
        </p:nvSpPr>
        <p:spPr>
          <a:xfrm>
            <a:off x="3353427" y="4175194"/>
            <a:ext cx="6099048" cy="369332"/>
          </a:xfrm>
          <a:prstGeom prst="rect">
            <a:avLst/>
          </a:prstGeom>
          <a:noFill/>
        </p:spPr>
        <p:txBody>
          <a:bodyPr wrap="square">
            <a:spAutoFit/>
          </a:bodyPr>
          <a:lstStyle/>
          <a:p>
            <a:r>
              <a:rPr lang="en-GB" b="1" dirty="0">
                <a:latin typeface="Tahoma" panose="020B0604030504040204" pitchFamily="34" charset="0"/>
                <a:ea typeface="Tahoma" panose="020B0604030504040204" pitchFamily="34" charset="0"/>
                <a:cs typeface="Tahoma" panose="020B0604030504040204" pitchFamily="34" charset="0"/>
              </a:rPr>
              <a:t>Additional comments or suggestions</a:t>
            </a:r>
          </a:p>
        </p:txBody>
      </p:sp>
    </p:spTree>
    <p:extLst>
      <p:ext uri="{BB962C8B-B14F-4D97-AF65-F5344CB8AC3E}">
        <p14:creationId xmlns:p14="http://schemas.microsoft.com/office/powerpoint/2010/main" val="237982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05" name="Group 410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106" name="Straight Connector 410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0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0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09" name="Isosceles Triangle 410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1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1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1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13" name="Isosceles Triangle 411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114" name="Isosceles Triangle 411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4116" name="Rectangle 411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Forms response chart. Question title: The school expects my child to work hard and achieve his or her best.. Number of responses: 37 responses.">
            <a:extLst>
              <a:ext uri="{FF2B5EF4-FFF2-40B4-BE49-F238E27FC236}">
                <a16:creationId xmlns:a16="http://schemas.microsoft.com/office/drawing/2014/main" id="{4C51B464-9E23-DDF0-452F-135FE3999E7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15457" y="612708"/>
            <a:ext cx="9234000" cy="3922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6461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375</TotalTime>
  <Words>1060</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Tahoma</vt:lpstr>
      <vt:lpstr>Trebuchet MS</vt:lpstr>
      <vt:lpstr>Wingdings</vt:lpstr>
      <vt:lpstr>Wingdings 3</vt:lpstr>
      <vt:lpstr>Facet</vt:lpstr>
      <vt:lpstr>Parents Evening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Burscough Primary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Smith</dc:creator>
  <cp:lastModifiedBy>jenny Garner</cp:lastModifiedBy>
  <cp:revision>7</cp:revision>
  <dcterms:created xsi:type="dcterms:W3CDTF">2021-05-11T12:19:52Z</dcterms:created>
  <dcterms:modified xsi:type="dcterms:W3CDTF">2025-03-19T15:58:09Z</dcterms:modified>
</cp:coreProperties>
</file>