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 dirty="0"/>
              <a:t>Year 1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Q9-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C6D55-EB21-4C47-8864-BFE73D1BB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7" t="31682" r="15543" b="30619"/>
          <a:stretch/>
        </p:blipFill>
        <p:spPr>
          <a:xfrm>
            <a:off x="1351722" y="1877326"/>
            <a:ext cx="8852451" cy="45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4AAE9-CAA9-4810-A0F9-5C58A90A6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30" t="37482" r="15543" b="16119"/>
          <a:stretch/>
        </p:blipFill>
        <p:spPr>
          <a:xfrm>
            <a:off x="1154955" y="1219200"/>
            <a:ext cx="9143999" cy="52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8827"/>
            <a:ext cx="11198087" cy="1400530"/>
          </a:xfrm>
        </p:spPr>
        <p:txBody>
          <a:bodyPr/>
          <a:lstStyle/>
          <a:p>
            <a:pPr algn="ctr"/>
            <a:r>
              <a:rPr lang="en-GB" dirty="0"/>
              <a:t>Q2-Do your parents only let you play on your device for a certain amount of time?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789B0-E59F-47C6-A3C2-77D549109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69" t="35935" r="15109" b="29652"/>
          <a:stretch/>
        </p:blipFill>
        <p:spPr>
          <a:xfrm>
            <a:off x="1033669" y="1790805"/>
            <a:ext cx="9541566" cy="44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use any of these apps?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F54310-CA42-4FFB-9B12-119B4EEB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C184D-A5D9-4CFD-8A36-7245EE6FF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8" t="23755" r="15217" b="15038"/>
          <a:stretch/>
        </p:blipFill>
        <p:spPr>
          <a:xfrm>
            <a:off x="278295" y="954156"/>
            <a:ext cx="7611287" cy="5764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B5C7B-38F6-423B-97E3-071FAC0AC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3" t="38794" r="51305" b="36419"/>
          <a:stretch/>
        </p:blipFill>
        <p:spPr>
          <a:xfrm>
            <a:off x="8481391" y="1582465"/>
            <a:ext cx="2272612" cy="257859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CF4A42-7468-45BF-9907-1C9F9CD26ABC}"/>
              </a:ext>
            </a:extLst>
          </p:cNvPr>
          <p:cNvCxnSpPr/>
          <p:nvPr/>
        </p:nvCxnSpPr>
        <p:spPr>
          <a:xfrm flipV="1">
            <a:off x="3578087" y="4002157"/>
            <a:ext cx="5049078" cy="2067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sz="4000" dirty="0"/>
              <a:t>Q4- How long do you spend on your device each day?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8CD12-E0BF-45D6-BF73-429C73E46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6" t="33785" r="14457" b="20396"/>
          <a:stretch/>
        </p:blipFill>
        <p:spPr>
          <a:xfrm>
            <a:off x="2305877" y="1964634"/>
            <a:ext cx="8309113" cy="46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Do you play games online?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AAA95-F9F2-4974-BB75-09D379694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2" t="30457" r="16087" b="31842"/>
          <a:stretch/>
        </p:blipFill>
        <p:spPr>
          <a:xfrm>
            <a:off x="511097" y="1427635"/>
            <a:ext cx="9908746" cy="49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 against people you don’t know?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61C475-2F4C-49BC-A60D-62173BC9E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849CA-F980-4ABD-9D59-B5ED54D4B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8" t="35549" r="15761" b="29652"/>
          <a:stretch/>
        </p:blipFill>
        <p:spPr>
          <a:xfrm>
            <a:off x="821635" y="2052918"/>
            <a:ext cx="9276675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Which of these online games do you play the most?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03252-35D9-4E88-9526-6968C7C8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8" t="29555" r="15978" b="19792"/>
          <a:stretch/>
        </p:blipFill>
        <p:spPr>
          <a:xfrm>
            <a:off x="508585" y="1572809"/>
            <a:ext cx="7673009" cy="49884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EF65DC-07A4-4FC6-BAC4-2111ADCDD004}"/>
              </a:ext>
            </a:extLst>
          </p:cNvPr>
          <p:cNvCxnSpPr/>
          <p:nvPr/>
        </p:nvCxnSpPr>
        <p:spPr>
          <a:xfrm flipV="1">
            <a:off x="3424064" y="3790122"/>
            <a:ext cx="5049078" cy="2067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1CF0301-2EED-4F4B-BF50-0221B6074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1" t="58748" r="53370" b="12988"/>
          <a:stretch/>
        </p:blipFill>
        <p:spPr>
          <a:xfrm>
            <a:off x="8469788" y="1828801"/>
            <a:ext cx="29188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Q8- Has anyone ever said anything to upset or worry you online?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3716C-BA0E-4D18-8B93-E23EF265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82" t="46762" r="15109" b="20952"/>
          <a:stretch/>
        </p:blipFill>
        <p:spPr>
          <a:xfrm>
            <a:off x="901148" y="2001079"/>
            <a:ext cx="9612030" cy="40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266E4-CDC7-4B03-9F34-DF9A5C27085D}">
  <ds:schemaRefs>
    <ds:schemaRef ds:uri="http://schemas.microsoft.com/office/2006/metadata/properties"/>
    <ds:schemaRef ds:uri="138ac1ca-482c-42ec-89fd-6a677f8ae3d2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604fc6d-b031-48ff-8a50-34503bedfb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114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Year 1  Online Safety Questionnaire Analysis</vt:lpstr>
      <vt:lpstr>Q1- Do you have any of your own devices?</vt:lpstr>
      <vt:lpstr>Q2-Do your parents only let you play on your device for a certain amount of time? </vt:lpstr>
      <vt:lpstr>Q3- Do you use any of these apps?</vt:lpstr>
      <vt:lpstr>Q4- How long do you spend on your device each day?</vt:lpstr>
      <vt:lpstr>Q5- Do you play games online?</vt:lpstr>
      <vt:lpstr>Q6- Do you play games online against people you don’t know?</vt:lpstr>
      <vt:lpstr>Q7- Which of these online games do you play the most?</vt:lpstr>
      <vt:lpstr>Q8- Has anyone ever said anything to upset or worry you online?</vt:lpstr>
      <vt:lpstr>Q9-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12</cp:revision>
  <dcterms:created xsi:type="dcterms:W3CDTF">2022-03-03T12:04:45Z</dcterms:created>
  <dcterms:modified xsi:type="dcterms:W3CDTF">2022-04-04T18:31:41Z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