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0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6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8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2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89" y="1276966"/>
            <a:ext cx="10300931" cy="1400530"/>
          </a:xfrm>
        </p:spPr>
        <p:txBody>
          <a:bodyPr/>
          <a:lstStyle/>
          <a:p>
            <a:pPr algn="ctr"/>
            <a:r>
              <a:rPr lang="en-GB" sz="7200" dirty="0"/>
              <a:t>Year 2 </a:t>
            </a:r>
            <a:br>
              <a:rPr lang="en-GB" sz="7200" dirty="0"/>
            </a:br>
            <a:r>
              <a:rPr lang="en-GB" sz="7200" dirty="0"/>
              <a:t>Online Safety Questionnaire Analysis</a:t>
            </a:r>
          </a:p>
        </p:txBody>
      </p:sp>
    </p:spTree>
    <p:extLst>
      <p:ext uri="{BB962C8B-B14F-4D97-AF65-F5344CB8AC3E}">
        <p14:creationId xmlns:p14="http://schemas.microsoft.com/office/powerpoint/2010/main" val="2658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252338"/>
            <a:ext cx="11718167" cy="1400530"/>
          </a:xfrm>
        </p:spPr>
        <p:txBody>
          <a:bodyPr/>
          <a:lstStyle/>
          <a:p>
            <a:pPr algn="ctr"/>
            <a:r>
              <a:rPr lang="en-GB" dirty="0"/>
              <a:t>Q9- Would you tell your parents if something upset or worried you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A405A-0A11-4000-B0ED-5B87F59F2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78" t="35549" r="16522" b="28879"/>
          <a:stretch/>
        </p:blipFill>
        <p:spPr>
          <a:xfrm>
            <a:off x="1103312" y="1748701"/>
            <a:ext cx="9713922" cy="48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420"/>
            <a:ext cx="12032973" cy="861420"/>
          </a:xfrm>
        </p:spPr>
        <p:txBody>
          <a:bodyPr/>
          <a:lstStyle/>
          <a:p>
            <a:pPr algn="ctr"/>
            <a:r>
              <a:rPr lang="en-GB" sz="4400" dirty="0"/>
              <a:t>Q1- Do you have any of your own devices?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B1D02-2B66-4C8F-A121-4747DF7F2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21" t="28903" r="16196" b="23272"/>
          <a:stretch/>
        </p:blipFill>
        <p:spPr>
          <a:xfrm>
            <a:off x="1351722" y="1219200"/>
            <a:ext cx="8825658" cy="52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8827"/>
            <a:ext cx="11198087" cy="1400530"/>
          </a:xfrm>
        </p:spPr>
        <p:txBody>
          <a:bodyPr/>
          <a:lstStyle/>
          <a:p>
            <a:pPr algn="ctr"/>
            <a:r>
              <a:rPr lang="en-GB" dirty="0"/>
              <a:t>Q2-Do your parents only let you play on your device for a certain amount of time?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1952"/>
            <a:ext cx="8946541" cy="41954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789B0-E59F-47C6-A3C2-77D549109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69" t="35935" r="15109" b="29652"/>
          <a:stretch/>
        </p:blipFill>
        <p:spPr>
          <a:xfrm>
            <a:off x="1033669" y="1790805"/>
            <a:ext cx="9541566" cy="44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" y="0"/>
            <a:ext cx="10899778" cy="1400530"/>
          </a:xfrm>
        </p:spPr>
        <p:txBody>
          <a:bodyPr/>
          <a:lstStyle/>
          <a:p>
            <a:r>
              <a:rPr lang="en-GB" dirty="0"/>
              <a:t>Q3- Do you use any of these apps?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F54310-CA42-4FFB-9B12-119B4EEB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FC914-E0D5-4107-A00A-4412F185F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3" t="22402" r="15761" b="13218"/>
          <a:stretch/>
        </p:blipFill>
        <p:spPr>
          <a:xfrm>
            <a:off x="2142147" y="914399"/>
            <a:ext cx="6993766" cy="57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2" y="115214"/>
            <a:ext cx="11718402" cy="1400530"/>
          </a:xfrm>
        </p:spPr>
        <p:txBody>
          <a:bodyPr/>
          <a:lstStyle/>
          <a:p>
            <a:pPr algn="ctr"/>
            <a:r>
              <a:rPr lang="en-GB" sz="4000" dirty="0"/>
              <a:t>Q4- How long do you spend on your device each day?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97A52-7EF4-457D-BB79-3CC90AC08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0" t="35935" r="15326" b="18052"/>
          <a:stretch/>
        </p:blipFill>
        <p:spPr>
          <a:xfrm>
            <a:off x="1815547" y="1515744"/>
            <a:ext cx="8560905" cy="50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3" y="138662"/>
            <a:ext cx="11913361" cy="1400530"/>
          </a:xfrm>
        </p:spPr>
        <p:txBody>
          <a:bodyPr/>
          <a:lstStyle/>
          <a:p>
            <a:pPr algn="ctr"/>
            <a:r>
              <a:rPr lang="en-GB" dirty="0"/>
              <a:t>Q5- Do you play games online?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6FC1B-008E-4A56-A987-A10103D6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95" t="37675" r="15109" b="26559"/>
          <a:stretch/>
        </p:blipFill>
        <p:spPr>
          <a:xfrm>
            <a:off x="639042" y="1325217"/>
            <a:ext cx="10913916" cy="50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Q6- Do you play games online against people you don’t know?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896C1B-6B0B-4E2B-AECE-0ED6619D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96" t="32804" r="14810" b="25742"/>
          <a:stretch/>
        </p:blipFill>
        <p:spPr>
          <a:xfrm>
            <a:off x="808383" y="2028470"/>
            <a:ext cx="8693426" cy="45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2" y="63671"/>
            <a:ext cx="11691663" cy="1400530"/>
          </a:xfrm>
        </p:spPr>
        <p:txBody>
          <a:bodyPr/>
          <a:lstStyle/>
          <a:p>
            <a:pPr algn="ctr"/>
            <a:r>
              <a:rPr lang="en-GB" dirty="0"/>
              <a:t>Q7- Which of these online games do you play the most?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83795-9440-402A-ACA7-0300D0E70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4" t="29942" r="16739" b="19019"/>
          <a:stretch/>
        </p:blipFill>
        <p:spPr>
          <a:xfrm>
            <a:off x="2451652" y="1464201"/>
            <a:ext cx="7723625" cy="51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35435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Q8- Has anyone ever said anything to upset or worry you online?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BDD93-DF2B-4FDD-893C-0964A7553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5" t="35572" r="16631" b="36782"/>
          <a:stretch/>
        </p:blipFill>
        <p:spPr>
          <a:xfrm>
            <a:off x="954156" y="1985400"/>
            <a:ext cx="10328294" cy="41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51886C9476428E1A3B388D87F16A" ma:contentTypeVersion="14" ma:contentTypeDescription="Create a new document." ma:contentTypeScope="" ma:versionID="38668f7bbb616d494ad468eb9c0eed16">
  <xsd:schema xmlns:xsd="http://www.w3.org/2001/XMLSchema" xmlns:xs="http://www.w3.org/2001/XMLSchema" xmlns:p="http://schemas.microsoft.com/office/2006/metadata/properties" xmlns:ns3="3604fc6d-b031-48ff-8a50-34503bedfb57" xmlns:ns4="138ac1ca-482c-42ec-89fd-6a677f8ae3d2" targetNamespace="http://schemas.microsoft.com/office/2006/metadata/properties" ma:root="true" ma:fieldsID="be3b0c1b95699b9ceca245002465d2fe" ns3:_="" ns4:_="">
    <xsd:import namespace="3604fc6d-b031-48ff-8a50-34503bedfb57"/>
    <xsd:import namespace="138ac1ca-482c-42ec-89fd-6a677f8ae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fc6d-b031-48ff-8a50-34503bedf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ac1ca-482c-42ec-89fd-6a677f8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7B6C79-BAFA-4538-9D61-6EBFF198F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4fc6d-b031-48ff-8a50-34503bedfb57"/>
    <ds:schemaRef ds:uri="138ac1ca-482c-42ec-89fd-6a677f8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9E21C-7D13-454A-A5CE-8A7EED6C15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266E4-CDC7-4B03-9F34-DF9A5C27085D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138ac1ca-482c-42ec-89fd-6a677f8ae3d2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604fc6d-b031-48ff-8a50-34503bedfb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114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Year 2  Online Safety Questionnaire Analysis</vt:lpstr>
      <vt:lpstr>Q1- Do you have any of your own devices?</vt:lpstr>
      <vt:lpstr>Q2-Do your parents only let you play on your device for a certain amount of time? </vt:lpstr>
      <vt:lpstr>Q3- Do you use any of these apps?</vt:lpstr>
      <vt:lpstr>Q4- How long do you spend on your device each day?</vt:lpstr>
      <vt:lpstr>Q5- Do you play games online?</vt:lpstr>
      <vt:lpstr>Q6- Do you play games online against people you don’t know?</vt:lpstr>
      <vt:lpstr>Q7- Which of these online games do you play the most?</vt:lpstr>
      <vt:lpstr>Q8- Has anyone ever said anything to upset or worry you online?</vt:lpstr>
      <vt:lpstr>Q9- Would you tell your parents if something upset or worried you online?</vt:lpstr>
    </vt:vector>
  </TitlesOfParts>
  <Company>Burscough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 Online Safety Questionnaire Analysis</dc:title>
  <dc:creator>Kirsty Porter</dc:creator>
  <cp:lastModifiedBy>Kirsty Porter</cp:lastModifiedBy>
  <cp:revision>10</cp:revision>
  <dcterms:created xsi:type="dcterms:W3CDTF">2022-03-03T12:04:45Z</dcterms:created>
  <dcterms:modified xsi:type="dcterms:W3CDTF">2022-04-04T18:14:53Z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0x010100C14B51886C9476428E1A3B388D87F16A</vt:lpwstr>
  </property>
</Properties>
</file>