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Porter" userId="fe5767a7-321c-4a97-85c4-7a066b4a8701" providerId="ADAL" clId="{E9EDAA0D-F5D8-4212-9C5E-AD9F3799BE66}"/>
    <pc:docChg chg="custSel modSld">
      <pc:chgData name="Kirsty Porter" userId="fe5767a7-321c-4a97-85c4-7a066b4a8701" providerId="ADAL" clId="{E9EDAA0D-F5D8-4212-9C5E-AD9F3799BE66}" dt="2022-04-04T17:57:44.150" v="104" actId="14100"/>
      <pc:docMkLst>
        <pc:docMk/>
      </pc:docMkLst>
      <pc:sldChg chg="addSp delSp modSp">
        <pc:chgData name="Kirsty Porter" userId="fe5767a7-321c-4a97-85c4-7a066b4a8701" providerId="ADAL" clId="{E9EDAA0D-F5D8-4212-9C5E-AD9F3799BE66}" dt="2022-04-04T17:50:49.887" v="18" actId="14100"/>
        <pc:sldMkLst>
          <pc:docMk/>
          <pc:sldMk cId="3279988930" sldId="256"/>
        </pc:sldMkLst>
        <pc:picChg chg="del">
          <ac:chgData name="Kirsty Porter" userId="fe5767a7-321c-4a97-85c4-7a066b4a8701" providerId="ADAL" clId="{E9EDAA0D-F5D8-4212-9C5E-AD9F3799BE66}" dt="2022-04-04T17:49:09.578" v="0" actId="478"/>
          <ac:picMkLst>
            <pc:docMk/>
            <pc:sldMk cId="3279988930" sldId="256"/>
            <ac:picMk id="4" creationId="{65CBCDEC-1047-4CFD-B491-AE3811AE2CB2}"/>
          </ac:picMkLst>
        </pc:picChg>
        <pc:picChg chg="add mod modCrop">
          <ac:chgData name="Kirsty Porter" userId="fe5767a7-321c-4a97-85c4-7a066b4a8701" providerId="ADAL" clId="{E9EDAA0D-F5D8-4212-9C5E-AD9F3799BE66}" dt="2022-04-04T17:50:49.887" v="18" actId="14100"/>
          <ac:picMkLst>
            <pc:docMk/>
            <pc:sldMk cId="3279988930" sldId="256"/>
            <ac:picMk id="5" creationId="{9D3188A6-FA87-4270-8697-EBC8F9C08A4A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1:32.277" v="26" actId="1076"/>
        <pc:sldMkLst>
          <pc:docMk/>
          <pc:sldMk cId="2762446893" sldId="258"/>
        </pc:sldMkLst>
        <pc:picChg chg="add mod modCrop">
          <ac:chgData name="Kirsty Porter" userId="fe5767a7-321c-4a97-85c4-7a066b4a8701" providerId="ADAL" clId="{E9EDAA0D-F5D8-4212-9C5E-AD9F3799BE66}" dt="2022-04-04T17:51:32.277" v="26" actId="1076"/>
          <ac:picMkLst>
            <pc:docMk/>
            <pc:sldMk cId="2762446893" sldId="258"/>
            <ac:picMk id="4" creationId="{5914D943-0D09-4195-B511-8A555E3ABCB6}"/>
          </ac:picMkLst>
        </pc:picChg>
        <pc:picChg chg="del">
          <ac:chgData name="Kirsty Porter" userId="fe5767a7-321c-4a97-85c4-7a066b4a8701" providerId="ADAL" clId="{E9EDAA0D-F5D8-4212-9C5E-AD9F3799BE66}" dt="2022-04-04T17:49:12.906" v="1" actId="478"/>
          <ac:picMkLst>
            <pc:docMk/>
            <pc:sldMk cId="2762446893" sldId="258"/>
            <ac:picMk id="5" creationId="{42DB24CC-3D63-4921-A43C-03E0BDB7AA95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2:19.790" v="35" actId="14100"/>
        <pc:sldMkLst>
          <pc:docMk/>
          <pc:sldMk cId="1517630868" sldId="259"/>
        </pc:sldMkLst>
        <pc:spChg chg="add mod">
          <ac:chgData name="Kirsty Porter" userId="fe5767a7-321c-4a97-85c4-7a066b4a8701" providerId="ADAL" clId="{E9EDAA0D-F5D8-4212-9C5E-AD9F3799BE66}" dt="2022-04-04T17:49:15.958" v="2" actId="478"/>
          <ac:spMkLst>
            <pc:docMk/>
            <pc:sldMk cId="1517630868" sldId="259"/>
            <ac:spMk id="5" creationId="{1EF54310-CA42-4FFB-9B12-119B4EEBA49F}"/>
          </ac:spMkLst>
        </pc:spChg>
        <pc:picChg chg="del">
          <ac:chgData name="Kirsty Porter" userId="fe5767a7-321c-4a97-85c4-7a066b4a8701" providerId="ADAL" clId="{E9EDAA0D-F5D8-4212-9C5E-AD9F3799BE66}" dt="2022-04-04T17:49:15.958" v="2" actId="478"/>
          <ac:picMkLst>
            <pc:docMk/>
            <pc:sldMk cId="1517630868" sldId="259"/>
            <ac:picMk id="4" creationId="{6F18E258-0358-433D-BBBE-C83232FDCF77}"/>
          </ac:picMkLst>
        </pc:picChg>
        <pc:picChg chg="add mod modCrop">
          <ac:chgData name="Kirsty Porter" userId="fe5767a7-321c-4a97-85c4-7a066b4a8701" providerId="ADAL" clId="{E9EDAA0D-F5D8-4212-9C5E-AD9F3799BE66}" dt="2022-04-04T17:52:19.790" v="35" actId="14100"/>
          <ac:picMkLst>
            <pc:docMk/>
            <pc:sldMk cId="1517630868" sldId="259"/>
            <ac:picMk id="6" creationId="{82045018-A9E3-445D-9D28-B40A6F063D67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3:16.879" v="46" actId="1076"/>
        <pc:sldMkLst>
          <pc:docMk/>
          <pc:sldMk cId="1475175044" sldId="260"/>
        </pc:sldMkLst>
        <pc:spChg chg="mod">
          <ac:chgData name="Kirsty Porter" userId="fe5767a7-321c-4a97-85c4-7a066b4a8701" providerId="ADAL" clId="{E9EDAA0D-F5D8-4212-9C5E-AD9F3799BE66}" dt="2022-04-04T17:53:10.049" v="44" actId="404"/>
          <ac:spMkLst>
            <pc:docMk/>
            <pc:sldMk cId="1475175044" sldId="260"/>
            <ac:spMk id="2" creationId="{00000000-0000-0000-0000-000000000000}"/>
          </ac:spMkLst>
        </pc:spChg>
        <pc:picChg chg="del">
          <ac:chgData name="Kirsty Porter" userId="fe5767a7-321c-4a97-85c4-7a066b4a8701" providerId="ADAL" clId="{E9EDAA0D-F5D8-4212-9C5E-AD9F3799BE66}" dt="2022-04-04T17:49:22.159" v="3" actId="478"/>
          <ac:picMkLst>
            <pc:docMk/>
            <pc:sldMk cId="1475175044" sldId="260"/>
            <ac:picMk id="3" creationId="{057504A4-3ACB-41C5-B57A-491537CF7633}"/>
          </ac:picMkLst>
        </pc:picChg>
        <pc:picChg chg="add mod modCrop">
          <ac:chgData name="Kirsty Porter" userId="fe5767a7-321c-4a97-85c4-7a066b4a8701" providerId="ADAL" clId="{E9EDAA0D-F5D8-4212-9C5E-AD9F3799BE66}" dt="2022-04-04T17:53:16.879" v="46" actId="1076"/>
          <ac:picMkLst>
            <pc:docMk/>
            <pc:sldMk cId="1475175044" sldId="260"/>
            <ac:picMk id="4" creationId="{7C5ADE20-53FF-4AE9-9A93-2788D3EFC443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4:10.255" v="56" actId="1076"/>
        <pc:sldMkLst>
          <pc:docMk/>
          <pc:sldMk cId="2691309946" sldId="261"/>
        </pc:sldMkLst>
        <pc:picChg chg="del">
          <ac:chgData name="Kirsty Porter" userId="fe5767a7-321c-4a97-85c4-7a066b4a8701" providerId="ADAL" clId="{E9EDAA0D-F5D8-4212-9C5E-AD9F3799BE66}" dt="2022-04-04T17:49:24.608" v="4" actId="478"/>
          <ac:picMkLst>
            <pc:docMk/>
            <pc:sldMk cId="2691309946" sldId="261"/>
            <ac:picMk id="3" creationId="{2B97FD52-856C-4151-926B-9C347FBA9662}"/>
          </ac:picMkLst>
        </pc:picChg>
        <pc:picChg chg="add mod modCrop">
          <ac:chgData name="Kirsty Porter" userId="fe5767a7-321c-4a97-85c4-7a066b4a8701" providerId="ADAL" clId="{E9EDAA0D-F5D8-4212-9C5E-AD9F3799BE66}" dt="2022-04-04T17:54:10.255" v="56" actId="1076"/>
          <ac:picMkLst>
            <pc:docMk/>
            <pc:sldMk cId="2691309946" sldId="261"/>
            <ac:picMk id="4" creationId="{B2111A26-7A85-45B8-9DE4-F5D7D2237975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4:43.086" v="64" actId="1076"/>
        <pc:sldMkLst>
          <pc:docMk/>
          <pc:sldMk cId="2660466048" sldId="262"/>
        </pc:sldMkLst>
        <pc:picChg chg="del">
          <ac:chgData name="Kirsty Porter" userId="fe5767a7-321c-4a97-85c4-7a066b4a8701" providerId="ADAL" clId="{E9EDAA0D-F5D8-4212-9C5E-AD9F3799BE66}" dt="2022-04-04T17:49:27.187" v="5" actId="478"/>
          <ac:picMkLst>
            <pc:docMk/>
            <pc:sldMk cId="2660466048" sldId="262"/>
            <ac:picMk id="4" creationId="{19B14CD4-999C-4C61-A2DB-511C2537AEDA}"/>
          </ac:picMkLst>
        </pc:picChg>
        <pc:picChg chg="add mod modCrop">
          <ac:chgData name="Kirsty Porter" userId="fe5767a7-321c-4a97-85c4-7a066b4a8701" providerId="ADAL" clId="{E9EDAA0D-F5D8-4212-9C5E-AD9F3799BE66}" dt="2022-04-04T17:54:43.086" v="64" actId="1076"/>
          <ac:picMkLst>
            <pc:docMk/>
            <pc:sldMk cId="2660466048" sldId="262"/>
            <ac:picMk id="5" creationId="{4CD7FF40-81AE-479D-8E67-0D627C609727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5:16.054" v="72" actId="1076"/>
        <pc:sldMkLst>
          <pc:docMk/>
          <pc:sldMk cId="839957041" sldId="263"/>
        </pc:sldMkLst>
        <pc:picChg chg="del">
          <ac:chgData name="Kirsty Porter" userId="fe5767a7-321c-4a97-85c4-7a066b4a8701" providerId="ADAL" clId="{E9EDAA0D-F5D8-4212-9C5E-AD9F3799BE66}" dt="2022-04-04T17:49:31.952" v="6" actId="478"/>
          <ac:picMkLst>
            <pc:docMk/>
            <pc:sldMk cId="839957041" sldId="263"/>
            <ac:picMk id="3" creationId="{11D94340-D721-4956-BC1F-6A08680477D2}"/>
          </ac:picMkLst>
        </pc:picChg>
        <pc:picChg chg="add mod modCrop">
          <ac:chgData name="Kirsty Porter" userId="fe5767a7-321c-4a97-85c4-7a066b4a8701" providerId="ADAL" clId="{E9EDAA0D-F5D8-4212-9C5E-AD9F3799BE66}" dt="2022-04-04T17:55:16.054" v="72" actId="1076"/>
          <ac:picMkLst>
            <pc:docMk/>
            <pc:sldMk cId="839957041" sldId="263"/>
            <ac:picMk id="4" creationId="{35ED6AE5-D744-4C9A-A37B-FED5528F7FA3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6:33.922" v="89" actId="1076"/>
        <pc:sldMkLst>
          <pc:docMk/>
          <pc:sldMk cId="169085694" sldId="264"/>
        </pc:sldMkLst>
        <pc:picChg chg="del">
          <ac:chgData name="Kirsty Porter" userId="fe5767a7-321c-4a97-85c4-7a066b4a8701" providerId="ADAL" clId="{E9EDAA0D-F5D8-4212-9C5E-AD9F3799BE66}" dt="2022-04-04T17:49:35.309" v="7" actId="478"/>
          <ac:picMkLst>
            <pc:docMk/>
            <pc:sldMk cId="169085694" sldId="264"/>
            <ac:picMk id="4" creationId="{7E753457-336A-40BC-8147-33AAC98325D0}"/>
          </ac:picMkLst>
        </pc:picChg>
        <pc:picChg chg="del">
          <ac:chgData name="Kirsty Porter" userId="fe5767a7-321c-4a97-85c4-7a066b4a8701" providerId="ADAL" clId="{E9EDAA0D-F5D8-4212-9C5E-AD9F3799BE66}" dt="2022-04-04T17:49:39.544" v="8" actId="478"/>
          <ac:picMkLst>
            <pc:docMk/>
            <pc:sldMk cId="169085694" sldId="264"/>
            <ac:picMk id="5" creationId="{5F253FB5-FCF4-46AB-8BA7-053505D15B7D}"/>
          </ac:picMkLst>
        </pc:picChg>
        <pc:picChg chg="del">
          <ac:chgData name="Kirsty Porter" userId="fe5767a7-321c-4a97-85c4-7a066b4a8701" providerId="ADAL" clId="{E9EDAA0D-F5D8-4212-9C5E-AD9F3799BE66}" dt="2022-04-04T17:49:41.829" v="9" actId="478"/>
          <ac:picMkLst>
            <pc:docMk/>
            <pc:sldMk cId="169085694" sldId="264"/>
            <ac:picMk id="6" creationId="{1DEDBCEA-BBD8-41D8-9B51-14F7A152E70C}"/>
          </ac:picMkLst>
        </pc:picChg>
        <pc:picChg chg="add mod modCrop">
          <ac:chgData name="Kirsty Porter" userId="fe5767a7-321c-4a97-85c4-7a066b4a8701" providerId="ADAL" clId="{E9EDAA0D-F5D8-4212-9C5E-AD9F3799BE66}" dt="2022-04-04T17:55:51.613" v="79" actId="14100"/>
          <ac:picMkLst>
            <pc:docMk/>
            <pc:sldMk cId="169085694" sldId="264"/>
            <ac:picMk id="7" creationId="{E3722A78-B0A2-4231-8E15-7C32F783F9EF}"/>
          </ac:picMkLst>
        </pc:picChg>
        <pc:picChg chg="add mod modCrop">
          <ac:chgData name="Kirsty Porter" userId="fe5767a7-321c-4a97-85c4-7a066b4a8701" providerId="ADAL" clId="{E9EDAA0D-F5D8-4212-9C5E-AD9F3799BE66}" dt="2022-04-04T17:56:33.922" v="89" actId="1076"/>
          <ac:picMkLst>
            <pc:docMk/>
            <pc:sldMk cId="169085694" sldId="264"/>
            <ac:picMk id="9" creationId="{CC15D850-4379-4D02-AF6B-3FECE99F4842}"/>
          </ac:picMkLst>
        </pc:picChg>
        <pc:cxnChg chg="mod ord">
          <ac:chgData name="Kirsty Porter" userId="fe5767a7-321c-4a97-85c4-7a066b4a8701" providerId="ADAL" clId="{E9EDAA0D-F5D8-4212-9C5E-AD9F3799BE66}" dt="2022-04-04T17:55:59.314" v="81" actId="1076"/>
          <ac:cxnSpMkLst>
            <pc:docMk/>
            <pc:sldMk cId="169085694" sldId="264"/>
            <ac:cxnSpMk id="8" creationId="{BE05EF73-269B-4409-9266-9CE384CA5490}"/>
          </ac:cxnSpMkLst>
        </pc:cxnChg>
      </pc:sldChg>
      <pc:sldChg chg="addSp delSp modSp">
        <pc:chgData name="Kirsty Porter" userId="fe5767a7-321c-4a97-85c4-7a066b4a8701" providerId="ADAL" clId="{E9EDAA0D-F5D8-4212-9C5E-AD9F3799BE66}" dt="2022-04-04T17:57:08.884" v="97" actId="1076"/>
        <pc:sldMkLst>
          <pc:docMk/>
          <pc:sldMk cId="2441035632" sldId="265"/>
        </pc:sldMkLst>
        <pc:picChg chg="del">
          <ac:chgData name="Kirsty Porter" userId="fe5767a7-321c-4a97-85c4-7a066b4a8701" providerId="ADAL" clId="{E9EDAA0D-F5D8-4212-9C5E-AD9F3799BE66}" dt="2022-04-04T17:49:52.250" v="10" actId="478"/>
          <ac:picMkLst>
            <pc:docMk/>
            <pc:sldMk cId="2441035632" sldId="265"/>
            <ac:picMk id="3" creationId="{868577B2-BFC5-4518-AAA9-D021B4129DE2}"/>
          </ac:picMkLst>
        </pc:picChg>
        <pc:picChg chg="add mod modCrop">
          <ac:chgData name="Kirsty Porter" userId="fe5767a7-321c-4a97-85c4-7a066b4a8701" providerId="ADAL" clId="{E9EDAA0D-F5D8-4212-9C5E-AD9F3799BE66}" dt="2022-04-04T17:57:08.884" v="97" actId="1076"/>
          <ac:picMkLst>
            <pc:docMk/>
            <pc:sldMk cId="2441035632" sldId="265"/>
            <ac:picMk id="4" creationId="{B8A7B91E-BB40-40E3-A027-25D908159DC8}"/>
          </ac:picMkLst>
        </pc:picChg>
      </pc:sldChg>
      <pc:sldChg chg="addSp delSp modSp">
        <pc:chgData name="Kirsty Porter" userId="fe5767a7-321c-4a97-85c4-7a066b4a8701" providerId="ADAL" clId="{E9EDAA0D-F5D8-4212-9C5E-AD9F3799BE66}" dt="2022-04-04T17:57:44.150" v="104" actId="14100"/>
        <pc:sldMkLst>
          <pc:docMk/>
          <pc:sldMk cId="2182226517" sldId="266"/>
        </pc:sldMkLst>
        <pc:picChg chg="del">
          <ac:chgData name="Kirsty Porter" userId="fe5767a7-321c-4a97-85c4-7a066b4a8701" providerId="ADAL" clId="{E9EDAA0D-F5D8-4212-9C5E-AD9F3799BE66}" dt="2022-04-04T17:49:55.102" v="11" actId="478"/>
          <ac:picMkLst>
            <pc:docMk/>
            <pc:sldMk cId="2182226517" sldId="266"/>
            <ac:picMk id="4" creationId="{7BCE5A6C-05BF-46F5-A913-7412F44E375A}"/>
          </ac:picMkLst>
        </pc:picChg>
        <pc:picChg chg="add mod modCrop">
          <ac:chgData name="Kirsty Porter" userId="fe5767a7-321c-4a97-85c4-7a066b4a8701" providerId="ADAL" clId="{E9EDAA0D-F5D8-4212-9C5E-AD9F3799BE66}" dt="2022-04-04T17:57:44.150" v="104" actId="14100"/>
          <ac:picMkLst>
            <pc:docMk/>
            <pc:sldMk cId="2182226517" sldId="266"/>
            <ac:picMk id="5" creationId="{AC1FE6F3-EA08-4479-B0AA-F3B9AB010B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2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0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6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8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BD01C5-173D-4A9A-ABCD-68F943CF253E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2C22-B2D4-4A1F-9945-AD2B0588F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89" y="1276966"/>
            <a:ext cx="10300931" cy="1400530"/>
          </a:xfrm>
        </p:spPr>
        <p:txBody>
          <a:bodyPr/>
          <a:lstStyle/>
          <a:p>
            <a:pPr algn="ctr"/>
            <a:r>
              <a:rPr lang="en-GB" sz="7200" dirty="0"/>
              <a:t>Year 3 </a:t>
            </a:r>
            <a:br>
              <a:rPr lang="en-GB" sz="7200" dirty="0"/>
            </a:br>
            <a:r>
              <a:rPr lang="en-GB" sz="7200" dirty="0"/>
              <a:t>Online Safety Questionnaire Analysis</a:t>
            </a:r>
          </a:p>
        </p:txBody>
      </p:sp>
    </p:spTree>
    <p:extLst>
      <p:ext uri="{BB962C8B-B14F-4D97-AF65-F5344CB8AC3E}">
        <p14:creationId xmlns:p14="http://schemas.microsoft.com/office/powerpoint/2010/main" val="2658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9" y="235435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Q9- Have you ever seen worrying or mean content online?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7B91E-BB40-40E3-A027-25D90815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74" t="31876" r="16196" b="39125"/>
          <a:stretch/>
        </p:blipFill>
        <p:spPr>
          <a:xfrm>
            <a:off x="900888" y="1965523"/>
            <a:ext cx="10390223" cy="43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252338"/>
            <a:ext cx="11718167" cy="1400530"/>
          </a:xfrm>
        </p:spPr>
        <p:txBody>
          <a:bodyPr/>
          <a:lstStyle/>
          <a:p>
            <a:pPr algn="ctr"/>
            <a:r>
              <a:rPr lang="en-GB" dirty="0"/>
              <a:t>Q10- Would you tell your parents if something upset or worried you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FE6F3-EA08-4479-B0AA-F3B9AB010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35" t="32262" r="15978" b="31392"/>
          <a:stretch/>
        </p:blipFill>
        <p:spPr>
          <a:xfrm>
            <a:off x="992291" y="1802296"/>
            <a:ext cx="9622700" cy="47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420"/>
            <a:ext cx="12032973" cy="861420"/>
          </a:xfrm>
        </p:spPr>
        <p:txBody>
          <a:bodyPr/>
          <a:lstStyle/>
          <a:p>
            <a:pPr algn="ctr"/>
            <a:r>
              <a:rPr lang="en-GB" sz="4400" dirty="0"/>
              <a:t>Q1- Do you have any of your own devices?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188A6-FA87-4270-8697-EBC8F9C08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4" t="39609" r="16087" b="12059"/>
          <a:stretch/>
        </p:blipFill>
        <p:spPr>
          <a:xfrm>
            <a:off x="954155" y="1219199"/>
            <a:ext cx="9157253" cy="55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827"/>
            <a:ext cx="10050834" cy="1400530"/>
          </a:xfrm>
        </p:spPr>
        <p:txBody>
          <a:bodyPr/>
          <a:lstStyle/>
          <a:p>
            <a:pPr algn="ctr"/>
            <a:r>
              <a:rPr lang="en-GB" dirty="0"/>
              <a:t>Q2- Do you feel an urge to keep your device with you all of the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1952"/>
            <a:ext cx="8946541" cy="419548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4D943-0D09-4195-B511-8A555E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9" t="29911" r="15543" b="20758"/>
          <a:stretch/>
        </p:blipFill>
        <p:spPr>
          <a:xfrm>
            <a:off x="1232452" y="1688203"/>
            <a:ext cx="7871792" cy="49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0"/>
            <a:ext cx="10899778" cy="1400530"/>
          </a:xfrm>
        </p:spPr>
        <p:txBody>
          <a:bodyPr/>
          <a:lstStyle/>
          <a:p>
            <a:r>
              <a:rPr lang="en-GB" dirty="0"/>
              <a:t>Q3- Do you or your parents limit your time online? (Games and social media)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F54310-CA42-4FFB-9B12-119B4EEB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45018-A9E3-445D-9D28-B40A6F063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1" t="32649" r="16304" b="34291"/>
          <a:stretch/>
        </p:blipFill>
        <p:spPr>
          <a:xfrm>
            <a:off x="646773" y="1696277"/>
            <a:ext cx="9902859" cy="4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2" y="115214"/>
            <a:ext cx="11718402" cy="1400530"/>
          </a:xfrm>
        </p:spPr>
        <p:txBody>
          <a:bodyPr/>
          <a:lstStyle/>
          <a:p>
            <a:pPr algn="ctr"/>
            <a:r>
              <a:rPr lang="en-GB" dirty="0"/>
              <a:t>Q4- </a:t>
            </a:r>
            <a:r>
              <a:rPr lang="en-GB" sz="3200" dirty="0"/>
              <a:t>Which social media platforms do you use the most?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ADE20-53FF-4AE9-9A93-2788D3EF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2" t="18342" r="14565" b="7032"/>
          <a:stretch/>
        </p:blipFill>
        <p:spPr>
          <a:xfrm>
            <a:off x="2922104" y="894941"/>
            <a:ext cx="6347791" cy="58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3" y="138662"/>
            <a:ext cx="11913361" cy="1400530"/>
          </a:xfrm>
        </p:spPr>
        <p:txBody>
          <a:bodyPr/>
          <a:lstStyle/>
          <a:p>
            <a:pPr algn="ctr"/>
            <a:r>
              <a:rPr lang="en-GB" dirty="0"/>
              <a:t>Q5- How many hours a day do you spend on social media?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11A26-7A85-45B8-9DE4-F5D7D2237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87" t="33035" r="15651" b="15732"/>
          <a:stretch/>
        </p:blipFill>
        <p:spPr>
          <a:xfrm>
            <a:off x="2173356" y="1495717"/>
            <a:ext cx="7845287" cy="52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Q6- Do you play games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7FF40-81AE-479D-8E67-0D627C60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39" t="41735" r="15761" b="21146"/>
          <a:stretch/>
        </p:blipFill>
        <p:spPr>
          <a:xfrm>
            <a:off x="646111" y="1417983"/>
            <a:ext cx="9836942" cy="48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2" y="63671"/>
            <a:ext cx="11691663" cy="1400530"/>
          </a:xfrm>
        </p:spPr>
        <p:txBody>
          <a:bodyPr/>
          <a:lstStyle/>
          <a:p>
            <a:pPr algn="ctr"/>
            <a:r>
              <a:rPr lang="en-GB" dirty="0"/>
              <a:t>Q7- Do you play online games with/against people who you don’t know in real life?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D6AE5-D744-4C9A-A37B-FED5528F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5" t="36515" r="15217" b="24045"/>
          <a:stretch/>
        </p:blipFill>
        <p:spPr>
          <a:xfrm>
            <a:off x="1530626" y="1722782"/>
            <a:ext cx="9130748" cy="46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119" y="123434"/>
            <a:ext cx="11625402" cy="1400530"/>
          </a:xfrm>
        </p:spPr>
        <p:txBody>
          <a:bodyPr/>
          <a:lstStyle/>
          <a:p>
            <a:pPr algn="ctr"/>
            <a:r>
              <a:rPr lang="en-GB" dirty="0"/>
              <a:t>Which games do you play the most?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22A78-B0A2-4231-8E15-7C32F783F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35" t="29925" r="15870" b="17375"/>
          <a:stretch/>
        </p:blipFill>
        <p:spPr>
          <a:xfrm>
            <a:off x="249207" y="1045753"/>
            <a:ext cx="8389587" cy="5688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05EF73-269B-4409-9266-9CE384CA5490}"/>
              </a:ext>
            </a:extLst>
          </p:cNvPr>
          <p:cNvCxnSpPr>
            <a:cxnSpLocks/>
          </p:cNvCxnSpPr>
          <p:nvPr/>
        </p:nvCxnSpPr>
        <p:spPr>
          <a:xfrm flipV="1">
            <a:off x="2341765" y="4333460"/>
            <a:ext cx="6590669" cy="1384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15D850-4379-4D02-AF6B-3FECE99F4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96" t="46955" r="53804" b="27138"/>
          <a:stretch/>
        </p:blipFill>
        <p:spPr>
          <a:xfrm>
            <a:off x="9003892" y="2243938"/>
            <a:ext cx="2385391" cy="34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51886C9476428E1A3B388D87F16A" ma:contentTypeVersion="14" ma:contentTypeDescription="Create a new document." ma:contentTypeScope="" ma:versionID="38668f7bbb616d494ad468eb9c0eed16">
  <xsd:schema xmlns:xsd="http://www.w3.org/2001/XMLSchema" xmlns:xs="http://www.w3.org/2001/XMLSchema" xmlns:p="http://schemas.microsoft.com/office/2006/metadata/properties" xmlns:ns3="3604fc6d-b031-48ff-8a50-34503bedfb57" xmlns:ns4="138ac1ca-482c-42ec-89fd-6a677f8ae3d2" targetNamespace="http://schemas.microsoft.com/office/2006/metadata/properties" ma:root="true" ma:fieldsID="be3b0c1b95699b9ceca245002465d2fe" ns3:_="" ns4:_="">
    <xsd:import namespace="3604fc6d-b031-48ff-8a50-34503bedfb57"/>
    <xsd:import namespace="138ac1ca-482c-42ec-89fd-6a677f8ae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fc6d-b031-48ff-8a50-34503bedf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ac1ca-482c-42ec-89fd-6a677f8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7B6C79-BAFA-4538-9D61-6EBFF198F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4fc6d-b031-48ff-8a50-34503bedfb57"/>
    <ds:schemaRef ds:uri="138ac1ca-482c-42ec-89fd-6a677f8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9E21C-7D13-454A-A5CE-8A7EED6C1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266E4-CDC7-4B03-9F34-DF9A5C27085D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138ac1ca-482c-42ec-89fd-6a677f8ae3d2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604fc6d-b031-48ff-8a50-34503bedfb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133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Year 3  Online Safety Questionnaire Analysis</vt:lpstr>
      <vt:lpstr>Q1- Do you have any of your own devices?</vt:lpstr>
      <vt:lpstr>Q2- Do you feel an urge to keep your device with you all of the time?</vt:lpstr>
      <vt:lpstr>Q3- Do you or your parents limit your time online? (Games and social media)</vt:lpstr>
      <vt:lpstr>Q4- Which social media platforms do you use the most?</vt:lpstr>
      <vt:lpstr>Q5- How many hours a day do you spend on social media?</vt:lpstr>
      <vt:lpstr>Q6- Do you play games online?</vt:lpstr>
      <vt:lpstr>Q7- Do you play online games with/against people who you don’t know in real life?</vt:lpstr>
      <vt:lpstr>Which games do you play the most?</vt:lpstr>
      <vt:lpstr>Q9- Have you ever seen worrying or mean content online?</vt:lpstr>
      <vt:lpstr>Q10- Would you tell your parents if something upset or worried you online?</vt:lpstr>
    </vt:vector>
  </TitlesOfParts>
  <Company>Burscough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 Online Safety Questionnaire Analysis</dc:title>
  <dc:creator>Kirsty Porter</dc:creator>
  <cp:lastModifiedBy>Kirsty Porter</cp:lastModifiedBy>
  <cp:revision>8</cp:revision>
  <dcterms:created xsi:type="dcterms:W3CDTF">2022-03-03T12:04:45Z</dcterms:created>
  <dcterms:modified xsi:type="dcterms:W3CDTF">2022-04-04T17:58:03Z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0x010100C14B51886C9476428E1A3B388D87F16A</vt:lpwstr>
  </property>
</Properties>
</file>