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37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2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44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0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12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107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61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6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7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7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95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04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60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66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98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32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BD01C5-173D-4A9A-ABCD-68F943CF253E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226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89" y="1276966"/>
            <a:ext cx="10300931" cy="1400530"/>
          </a:xfrm>
        </p:spPr>
        <p:txBody>
          <a:bodyPr/>
          <a:lstStyle/>
          <a:p>
            <a:pPr algn="ctr"/>
            <a:r>
              <a:rPr lang="en-GB" sz="7200" dirty="0"/>
              <a:t>Year 4 </a:t>
            </a:r>
            <a:br>
              <a:rPr lang="en-GB" sz="7200" dirty="0"/>
            </a:br>
            <a:r>
              <a:rPr lang="en-GB" sz="7200" dirty="0"/>
              <a:t>Online Safety Questionnaire Analysis</a:t>
            </a:r>
          </a:p>
        </p:txBody>
      </p:sp>
    </p:spTree>
    <p:extLst>
      <p:ext uri="{BB962C8B-B14F-4D97-AF65-F5344CB8AC3E}">
        <p14:creationId xmlns:p14="http://schemas.microsoft.com/office/powerpoint/2010/main" val="26582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9" y="235435"/>
            <a:ext cx="11625402" cy="1400530"/>
          </a:xfrm>
        </p:spPr>
        <p:txBody>
          <a:bodyPr/>
          <a:lstStyle/>
          <a:p>
            <a:pPr algn="ctr"/>
            <a:r>
              <a:rPr lang="en-GB" dirty="0"/>
              <a:t>Q9- Have you ever seen worrying or mean content online?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577B2-BFC5-4518-AAA9-D021B4129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13" t="35741" r="16087" b="34099"/>
          <a:stretch/>
        </p:blipFill>
        <p:spPr>
          <a:xfrm>
            <a:off x="742121" y="2099791"/>
            <a:ext cx="9739571" cy="412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29" y="252338"/>
            <a:ext cx="11718167" cy="1400530"/>
          </a:xfrm>
        </p:spPr>
        <p:txBody>
          <a:bodyPr/>
          <a:lstStyle/>
          <a:p>
            <a:pPr algn="ctr"/>
            <a:r>
              <a:rPr lang="en-GB" dirty="0"/>
              <a:t>Q10- Would you tell your parents if something upset or worried you online?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CE5A6C-05BF-46F5-A913-7412F44E3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43" t="29925" r="15761" b="34679"/>
          <a:stretch/>
        </p:blipFill>
        <p:spPr>
          <a:xfrm>
            <a:off x="1103312" y="1920396"/>
            <a:ext cx="9466644" cy="457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2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420"/>
            <a:ext cx="12032973" cy="861420"/>
          </a:xfrm>
        </p:spPr>
        <p:txBody>
          <a:bodyPr/>
          <a:lstStyle/>
          <a:p>
            <a:pPr algn="ctr"/>
            <a:r>
              <a:rPr lang="en-GB" sz="4400" dirty="0"/>
              <a:t>Q1- Do you have any of your own devices?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BCDEC-1047-4CFD-B491-AE3811AE2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5" t="41030" r="16304" b="10899"/>
          <a:stretch/>
        </p:blipFill>
        <p:spPr>
          <a:xfrm>
            <a:off x="1033668" y="1219200"/>
            <a:ext cx="8825657" cy="53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8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827"/>
            <a:ext cx="10050834" cy="1400530"/>
          </a:xfrm>
        </p:spPr>
        <p:txBody>
          <a:bodyPr/>
          <a:lstStyle/>
          <a:p>
            <a:pPr algn="ctr"/>
            <a:r>
              <a:rPr lang="en-GB" dirty="0"/>
              <a:t>Q2- Do you feel an urge to keep your device with you all of the time?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51952"/>
            <a:ext cx="8946541" cy="419548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B24CC-3D63-4921-A43C-03E0BDB7A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2" t="35549" r="15870" b="18439"/>
          <a:stretch/>
        </p:blipFill>
        <p:spPr>
          <a:xfrm>
            <a:off x="1378226" y="1748696"/>
            <a:ext cx="8070574" cy="480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4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93" y="0"/>
            <a:ext cx="10899778" cy="1400530"/>
          </a:xfrm>
        </p:spPr>
        <p:txBody>
          <a:bodyPr/>
          <a:lstStyle/>
          <a:p>
            <a:r>
              <a:rPr lang="en-GB" dirty="0"/>
              <a:t>Q3- Do you or your parents limit your time online? (Games and social media)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18E258-0358-433D-BBBE-C83232FDC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946" t="40147" r="15964" b="29216"/>
          <a:stretch/>
        </p:blipFill>
        <p:spPr>
          <a:xfrm>
            <a:off x="689112" y="2336583"/>
            <a:ext cx="9077599" cy="38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3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02" y="115214"/>
            <a:ext cx="11718402" cy="1400530"/>
          </a:xfrm>
        </p:spPr>
        <p:txBody>
          <a:bodyPr/>
          <a:lstStyle/>
          <a:p>
            <a:pPr algn="ctr"/>
            <a:r>
              <a:rPr lang="en-GB" dirty="0"/>
              <a:t>Q4- Which social media platforms do you use the most?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504A4-3ACB-41C5-B57A-491537CF7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8" t="16216" r="15543" b="8386"/>
          <a:stretch/>
        </p:blipFill>
        <p:spPr>
          <a:xfrm>
            <a:off x="3496834" y="1515744"/>
            <a:ext cx="5499652" cy="516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7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13" y="138662"/>
            <a:ext cx="11913361" cy="1400530"/>
          </a:xfrm>
        </p:spPr>
        <p:txBody>
          <a:bodyPr/>
          <a:lstStyle/>
          <a:p>
            <a:pPr algn="ctr"/>
            <a:r>
              <a:rPr lang="en-GB" dirty="0"/>
              <a:t>Q5- How many hours a day do you spend on social media?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97FD52-856C-4151-926B-9C347FBA9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39" t="35162" r="15870" b="15539"/>
          <a:stretch/>
        </p:blipFill>
        <p:spPr>
          <a:xfrm>
            <a:off x="2239617" y="1726096"/>
            <a:ext cx="7447722" cy="48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Q6- Do you play games online?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14CD4-999C-4C61-A2DB-511C2537A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22" t="34195" r="16196" b="31972"/>
          <a:stretch/>
        </p:blipFill>
        <p:spPr>
          <a:xfrm>
            <a:off x="925785" y="1676400"/>
            <a:ext cx="10162903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6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72" y="63671"/>
            <a:ext cx="11691663" cy="1400530"/>
          </a:xfrm>
        </p:spPr>
        <p:txBody>
          <a:bodyPr/>
          <a:lstStyle/>
          <a:p>
            <a:pPr algn="ctr"/>
            <a:r>
              <a:rPr lang="en-GB" dirty="0"/>
              <a:t>Q7- Do you play online games with/against people who you don’t know in real life?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94340-D721-4956-BC1F-6A0868047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60" t="39995" r="16305" b="23852"/>
          <a:stretch/>
        </p:blipFill>
        <p:spPr>
          <a:xfrm>
            <a:off x="1205947" y="1828799"/>
            <a:ext cx="9356035" cy="44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5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119" y="123434"/>
            <a:ext cx="11625402" cy="1400530"/>
          </a:xfrm>
        </p:spPr>
        <p:txBody>
          <a:bodyPr/>
          <a:lstStyle/>
          <a:p>
            <a:pPr algn="ctr"/>
            <a:r>
              <a:rPr lang="en-GB" dirty="0"/>
              <a:t>Which games do you play the most?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53457-336A-40BC-8147-33AAC9832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08" t="33615" r="15870" b="15876"/>
          <a:stretch/>
        </p:blipFill>
        <p:spPr>
          <a:xfrm>
            <a:off x="415842" y="1192695"/>
            <a:ext cx="8217379" cy="530087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05EF73-269B-4409-9266-9CE384CA5490}"/>
              </a:ext>
            </a:extLst>
          </p:cNvPr>
          <p:cNvCxnSpPr>
            <a:cxnSpLocks/>
          </p:cNvCxnSpPr>
          <p:nvPr/>
        </p:nvCxnSpPr>
        <p:spPr>
          <a:xfrm flipV="1">
            <a:off x="2752582" y="4280452"/>
            <a:ext cx="6590669" cy="1384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F253FB5-FCF4-46AB-8BA7-053505D15B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04" t="36128" r="47885" b="17376"/>
          <a:stretch/>
        </p:blipFill>
        <p:spPr>
          <a:xfrm>
            <a:off x="9383224" y="1196858"/>
            <a:ext cx="2315899" cy="38290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EDBCEA-BBD8-41D8-9B51-14F7A152E7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31" t="64548" r="46956" b="13799"/>
          <a:stretch/>
        </p:blipFill>
        <p:spPr>
          <a:xfrm>
            <a:off x="9381812" y="5015765"/>
            <a:ext cx="2317311" cy="171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5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4B51886C9476428E1A3B388D87F16A" ma:contentTypeVersion="14" ma:contentTypeDescription="Create a new document." ma:contentTypeScope="" ma:versionID="38668f7bbb616d494ad468eb9c0eed16">
  <xsd:schema xmlns:xsd="http://www.w3.org/2001/XMLSchema" xmlns:xs="http://www.w3.org/2001/XMLSchema" xmlns:p="http://schemas.microsoft.com/office/2006/metadata/properties" xmlns:ns3="3604fc6d-b031-48ff-8a50-34503bedfb57" xmlns:ns4="138ac1ca-482c-42ec-89fd-6a677f8ae3d2" targetNamespace="http://schemas.microsoft.com/office/2006/metadata/properties" ma:root="true" ma:fieldsID="be3b0c1b95699b9ceca245002465d2fe" ns3:_="" ns4:_="">
    <xsd:import namespace="3604fc6d-b031-48ff-8a50-34503bedfb57"/>
    <xsd:import namespace="138ac1ca-482c-42ec-89fd-6a677f8ae3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4fc6d-b031-48ff-8a50-34503bedfb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ac1ca-482c-42ec-89fd-6a677f8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7B6C79-BAFA-4538-9D61-6EBFF198F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4fc6d-b031-48ff-8a50-34503bedfb57"/>
    <ds:schemaRef ds:uri="138ac1ca-482c-42ec-89fd-6a677f8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0266E4-CDC7-4B03-9F34-DF9A5C27085D}">
  <ds:schemaRefs>
    <ds:schemaRef ds:uri="http://schemas.microsoft.com/office/infopath/2007/PartnerControls"/>
    <ds:schemaRef ds:uri="http://purl.org/dc/terms/"/>
    <ds:schemaRef ds:uri="138ac1ca-482c-42ec-89fd-6a677f8ae3d2"/>
    <ds:schemaRef ds:uri="http://purl.org/dc/elements/1.1/"/>
    <ds:schemaRef ds:uri="3604fc6d-b031-48ff-8a50-34503bedfb57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E9E21C-7D13-454A-A5CE-8A7EED6C15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133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Year 4  Online Safety Questionnaire Analysis</vt:lpstr>
      <vt:lpstr>Q1- Do you have any of your own devices?</vt:lpstr>
      <vt:lpstr>Q2- Do you feel an urge to keep your device with you all of the time?</vt:lpstr>
      <vt:lpstr>Q3- Do you or your parents limit your time online? (Games and social media)</vt:lpstr>
      <vt:lpstr>Q4- Which social media platforms do you use the most?</vt:lpstr>
      <vt:lpstr>Q5- How many hours a day do you spend on social media?</vt:lpstr>
      <vt:lpstr>Q6- Do you play games online?</vt:lpstr>
      <vt:lpstr>Q7- Do you play online games with/against people who you don’t know in real life?</vt:lpstr>
      <vt:lpstr>Which games do you play the most?</vt:lpstr>
      <vt:lpstr>Q9- Have you ever seen worrying or mean content online?</vt:lpstr>
      <vt:lpstr>Q10- Would you tell your parents if something upset or worried you online?</vt:lpstr>
    </vt:vector>
  </TitlesOfParts>
  <Company>Burscough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 Online Safety Questionnaire Analysis</dc:title>
  <dc:creator>Kirsty Porter</dc:creator>
  <cp:lastModifiedBy>Kirsty Porter</cp:lastModifiedBy>
  <cp:revision>7</cp:revision>
  <dcterms:created xsi:type="dcterms:W3CDTF">2022-03-03T12:04:45Z</dcterms:created>
  <dcterms:modified xsi:type="dcterms:W3CDTF">2022-04-02T22:14:36Z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0x010100C14B51886C9476428E1A3B388D87F16A</vt:lpwstr>
  </property>
</Properties>
</file>