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y Porter" userId="fe5767a7-321c-4a97-85c4-7a066b4a8701" providerId="ADAL" clId="{E899B1E7-BCCE-4682-B889-02FBE9CD8B98}"/>
    <pc:docChg chg="undo redo custSel addSld delSld modSld">
      <pc:chgData name="Kirsty Porter" userId="fe5767a7-321c-4a97-85c4-7a066b4a8701" providerId="ADAL" clId="{E899B1E7-BCCE-4682-B889-02FBE9CD8B98}" dt="2022-03-07T21:21:20.515" v="873" actId="20577"/>
      <pc:docMkLst>
        <pc:docMk/>
      </pc:docMkLst>
      <pc:sldChg chg="addSp delSp modSp">
        <pc:chgData name="Kirsty Porter" userId="fe5767a7-321c-4a97-85c4-7a066b4a8701" providerId="ADAL" clId="{E899B1E7-BCCE-4682-B889-02FBE9CD8B98}" dt="2022-03-07T21:21:20.515" v="873" actId="20577"/>
        <pc:sldMkLst>
          <pc:docMk/>
          <pc:sldMk cId="3279988930" sldId="256"/>
        </pc:sldMkLst>
        <pc:spChg chg="mod">
          <ac:chgData name="Kirsty Porter" userId="fe5767a7-321c-4a97-85c4-7a066b4a8701" providerId="ADAL" clId="{E899B1E7-BCCE-4682-B889-02FBE9CD8B98}" dt="2022-03-07T21:21:20.515" v="873" actId="20577"/>
          <ac:spMkLst>
            <pc:docMk/>
            <pc:sldMk cId="3279988930" sldId="256"/>
            <ac:spMk id="2" creationId="{00000000-0000-0000-0000-000000000000}"/>
          </ac:spMkLst>
        </pc:spChg>
        <pc:picChg chg="add del mod modCrop">
          <ac:chgData name="Kirsty Porter" userId="fe5767a7-321c-4a97-85c4-7a066b4a8701" providerId="ADAL" clId="{E899B1E7-BCCE-4682-B889-02FBE9CD8B98}" dt="2022-03-07T21:08:51.631" v="153" actId="1076"/>
          <ac:picMkLst>
            <pc:docMk/>
            <pc:sldMk cId="3279988930" sldId="256"/>
            <ac:picMk id="4" creationId="{00000000-0000-0000-0000-000000000000}"/>
          </ac:picMkLst>
        </pc:picChg>
      </pc:sldChg>
      <pc:sldChg chg="modSp">
        <pc:chgData name="Kirsty Porter" userId="fe5767a7-321c-4a97-85c4-7a066b4a8701" providerId="ADAL" clId="{E899B1E7-BCCE-4682-B889-02FBE9CD8B98}" dt="2022-03-07T21:07:24.714" v="66" actId="20577"/>
        <pc:sldMkLst>
          <pc:docMk/>
          <pc:sldMk cId="265820739" sldId="257"/>
        </pc:sldMkLst>
        <pc:spChg chg="mod">
          <ac:chgData name="Kirsty Porter" userId="fe5767a7-321c-4a97-85c4-7a066b4a8701" providerId="ADAL" clId="{E899B1E7-BCCE-4682-B889-02FBE9CD8B98}" dt="2022-03-07T21:07:24.714" v="66" actId="20577"/>
          <ac:spMkLst>
            <pc:docMk/>
            <pc:sldMk cId="265820739" sldId="257"/>
            <ac:spMk id="2" creationId="{00000000-0000-0000-0000-000000000000}"/>
          </ac:spMkLst>
        </pc:spChg>
      </pc:sldChg>
      <pc:sldChg chg="addSp delSp modSp">
        <pc:chgData name="Kirsty Porter" userId="fe5767a7-321c-4a97-85c4-7a066b4a8701" providerId="ADAL" clId="{E899B1E7-BCCE-4682-B889-02FBE9CD8B98}" dt="2022-03-07T21:11:18.524" v="383" actId="122"/>
        <pc:sldMkLst>
          <pc:docMk/>
          <pc:sldMk cId="2762446893" sldId="258"/>
        </pc:sldMkLst>
        <pc:spChg chg="mod">
          <ac:chgData name="Kirsty Porter" userId="fe5767a7-321c-4a97-85c4-7a066b4a8701" providerId="ADAL" clId="{E899B1E7-BCCE-4682-B889-02FBE9CD8B98}" dt="2022-03-07T21:11:18.524" v="383" actId="122"/>
          <ac:spMkLst>
            <pc:docMk/>
            <pc:sldMk cId="2762446893" sldId="258"/>
            <ac:spMk id="2" creationId="{00000000-0000-0000-0000-000000000000}"/>
          </ac:spMkLst>
        </pc:spChg>
        <pc:picChg chg="add del mod modCrop">
          <ac:chgData name="Kirsty Porter" userId="fe5767a7-321c-4a97-85c4-7a066b4a8701" providerId="ADAL" clId="{E899B1E7-BCCE-4682-B889-02FBE9CD8B98}" dt="2022-03-07T21:09:43.474" v="232" actId="1076"/>
          <ac:picMkLst>
            <pc:docMk/>
            <pc:sldMk cId="2762446893" sldId="258"/>
            <ac:picMk id="5" creationId="{00000000-0000-0000-0000-000000000000}"/>
          </ac:picMkLst>
        </pc:picChg>
      </pc:sldChg>
      <pc:sldChg chg="addSp delSp modSp">
        <pc:chgData name="Kirsty Porter" userId="fe5767a7-321c-4a97-85c4-7a066b4a8701" providerId="ADAL" clId="{E899B1E7-BCCE-4682-B889-02FBE9CD8B98}" dt="2022-03-07T21:10:35.523" v="326" actId="1076"/>
        <pc:sldMkLst>
          <pc:docMk/>
          <pc:sldMk cId="1517630868" sldId="259"/>
        </pc:sldMkLst>
        <pc:spChg chg="mod">
          <ac:chgData name="Kirsty Porter" userId="fe5767a7-321c-4a97-85c4-7a066b4a8701" providerId="ADAL" clId="{E899B1E7-BCCE-4682-B889-02FBE9CD8B98}" dt="2022-03-07T21:10:12.170" v="320" actId="1076"/>
          <ac:spMkLst>
            <pc:docMk/>
            <pc:sldMk cId="1517630868" sldId="259"/>
            <ac:spMk id="2" creationId="{00000000-0000-0000-0000-000000000000}"/>
          </ac:spMkLst>
        </pc:spChg>
        <pc:picChg chg="add del mod modCrop">
          <ac:chgData name="Kirsty Porter" userId="fe5767a7-321c-4a97-85c4-7a066b4a8701" providerId="ADAL" clId="{E899B1E7-BCCE-4682-B889-02FBE9CD8B98}" dt="2022-03-07T21:10:35.523" v="326" actId="1076"/>
          <ac:picMkLst>
            <pc:docMk/>
            <pc:sldMk cId="1517630868" sldId="259"/>
            <ac:picMk id="4" creationId="{00000000-0000-0000-0000-000000000000}"/>
          </ac:picMkLst>
        </pc:picChg>
      </pc:sldChg>
      <pc:sldChg chg="addSp delSp modSp">
        <pc:chgData name="Kirsty Porter" userId="fe5767a7-321c-4a97-85c4-7a066b4a8701" providerId="ADAL" clId="{E899B1E7-BCCE-4682-B889-02FBE9CD8B98}" dt="2022-03-07T21:21:12.090" v="870" actId="20577"/>
        <pc:sldMkLst>
          <pc:docMk/>
          <pc:sldMk cId="1475175044" sldId="260"/>
        </pc:sldMkLst>
        <pc:spChg chg="mod">
          <ac:chgData name="Kirsty Porter" userId="fe5767a7-321c-4a97-85c4-7a066b4a8701" providerId="ADAL" clId="{E899B1E7-BCCE-4682-B889-02FBE9CD8B98}" dt="2022-03-07T21:21:12.090" v="870" actId="20577"/>
          <ac:spMkLst>
            <pc:docMk/>
            <pc:sldMk cId="1475175044" sldId="260"/>
            <ac:spMk id="2" creationId="{00000000-0000-0000-0000-000000000000}"/>
          </ac:spMkLst>
        </pc:spChg>
        <pc:picChg chg="add del mod modCrop">
          <ac:chgData name="Kirsty Porter" userId="fe5767a7-321c-4a97-85c4-7a066b4a8701" providerId="ADAL" clId="{E899B1E7-BCCE-4682-B889-02FBE9CD8B98}" dt="2022-03-07T21:13:02.750" v="403" actId="14100"/>
          <ac:picMkLst>
            <pc:docMk/>
            <pc:sldMk cId="1475175044" sldId="260"/>
            <ac:picMk id="4" creationId="{00000000-0000-0000-0000-000000000000}"/>
          </ac:picMkLst>
        </pc:picChg>
        <pc:picChg chg="add del mod modCrop">
          <ac:chgData name="Kirsty Porter" userId="fe5767a7-321c-4a97-85c4-7a066b4a8701" providerId="ADAL" clId="{E899B1E7-BCCE-4682-B889-02FBE9CD8B98}" dt="2022-03-07T21:14:24.764" v="415" actId="732"/>
          <ac:picMkLst>
            <pc:docMk/>
            <pc:sldMk cId="1475175044" sldId="260"/>
            <ac:picMk id="5" creationId="{00000000-0000-0000-0000-000000000000}"/>
          </ac:picMkLst>
        </pc:picChg>
        <pc:picChg chg="add mod modCrop">
          <ac:chgData name="Kirsty Porter" userId="fe5767a7-321c-4a97-85c4-7a066b4a8701" providerId="ADAL" clId="{E899B1E7-BCCE-4682-B889-02FBE9CD8B98}" dt="2022-03-07T21:12:45.120" v="399" actId="1076"/>
          <ac:picMkLst>
            <pc:docMk/>
            <pc:sldMk cId="1475175044" sldId="260"/>
            <ac:picMk id="6" creationId="{F282E1EF-186F-4F82-8DE3-6337DC6BDCA8}"/>
          </ac:picMkLst>
        </pc:picChg>
      </pc:sldChg>
      <pc:sldChg chg="addSp delSp modSp">
        <pc:chgData name="Kirsty Porter" userId="fe5767a7-321c-4a97-85c4-7a066b4a8701" providerId="ADAL" clId="{E899B1E7-BCCE-4682-B889-02FBE9CD8B98}" dt="2022-03-07T21:15:30.900" v="494" actId="1076"/>
        <pc:sldMkLst>
          <pc:docMk/>
          <pc:sldMk cId="2691309946" sldId="261"/>
        </pc:sldMkLst>
        <pc:spChg chg="mod">
          <ac:chgData name="Kirsty Porter" userId="fe5767a7-321c-4a97-85c4-7a066b4a8701" providerId="ADAL" clId="{E899B1E7-BCCE-4682-B889-02FBE9CD8B98}" dt="2022-03-07T21:14:55.242" v="485" actId="122"/>
          <ac:spMkLst>
            <pc:docMk/>
            <pc:sldMk cId="2691309946" sldId="261"/>
            <ac:spMk id="2" creationId="{00000000-0000-0000-0000-000000000000}"/>
          </ac:spMkLst>
        </pc:spChg>
        <pc:picChg chg="add del mod modCrop">
          <ac:chgData name="Kirsty Porter" userId="fe5767a7-321c-4a97-85c4-7a066b4a8701" providerId="ADAL" clId="{E899B1E7-BCCE-4682-B889-02FBE9CD8B98}" dt="2022-03-07T21:15:30.900" v="494" actId="1076"/>
          <ac:picMkLst>
            <pc:docMk/>
            <pc:sldMk cId="2691309946" sldId="261"/>
            <ac:picMk id="4" creationId="{00000000-0000-0000-0000-000000000000}"/>
          </ac:picMkLst>
        </pc:picChg>
      </pc:sldChg>
      <pc:sldChg chg="addSp delSp modSp">
        <pc:chgData name="Kirsty Porter" userId="fe5767a7-321c-4a97-85c4-7a066b4a8701" providerId="ADAL" clId="{E899B1E7-BCCE-4682-B889-02FBE9CD8B98}" dt="2022-03-07T21:16:12.116" v="529" actId="14100"/>
        <pc:sldMkLst>
          <pc:docMk/>
          <pc:sldMk cId="2660466048" sldId="262"/>
        </pc:sldMkLst>
        <pc:spChg chg="mod">
          <ac:chgData name="Kirsty Porter" userId="fe5767a7-321c-4a97-85c4-7a066b4a8701" providerId="ADAL" clId="{E899B1E7-BCCE-4682-B889-02FBE9CD8B98}" dt="2022-03-07T21:15:45.092" v="524" actId="20577"/>
          <ac:spMkLst>
            <pc:docMk/>
            <pc:sldMk cId="2660466048" sldId="262"/>
            <ac:spMk id="2" creationId="{00000000-0000-0000-0000-000000000000}"/>
          </ac:spMkLst>
        </pc:spChg>
        <pc:picChg chg="add del mod modCrop">
          <ac:chgData name="Kirsty Porter" userId="fe5767a7-321c-4a97-85c4-7a066b4a8701" providerId="ADAL" clId="{E899B1E7-BCCE-4682-B889-02FBE9CD8B98}" dt="2022-03-07T21:16:12.116" v="529" actId="14100"/>
          <ac:picMkLst>
            <pc:docMk/>
            <pc:sldMk cId="2660466048" sldId="262"/>
            <ac:picMk id="4" creationId="{00000000-0000-0000-0000-000000000000}"/>
          </ac:picMkLst>
        </pc:picChg>
      </pc:sldChg>
      <pc:sldChg chg="addSp delSp modSp">
        <pc:chgData name="Kirsty Porter" userId="fe5767a7-321c-4a97-85c4-7a066b4a8701" providerId="ADAL" clId="{E899B1E7-BCCE-4682-B889-02FBE9CD8B98}" dt="2022-03-07T21:17:46.784" v="658" actId="1076"/>
        <pc:sldMkLst>
          <pc:docMk/>
          <pc:sldMk cId="839957041" sldId="263"/>
        </pc:sldMkLst>
        <pc:spChg chg="mod">
          <ac:chgData name="Kirsty Porter" userId="fe5767a7-321c-4a97-85c4-7a066b4a8701" providerId="ADAL" clId="{E899B1E7-BCCE-4682-B889-02FBE9CD8B98}" dt="2022-03-07T21:17:20.589" v="652" actId="122"/>
          <ac:spMkLst>
            <pc:docMk/>
            <pc:sldMk cId="839957041" sldId="263"/>
            <ac:spMk id="2" creationId="{00000000-0000-0000-0000-000000000000}"/>
          </ac:spMkLst>
        </pc:spChg>
        <pc:picChg chg="add del mod modCrop">
          <ac:chgData name="Kirsty Porter" userId="fe5767a7-321c-4a97-85c4-7a066b4a8701" providerId="ADAL" clId="{E899B1E7-BCCE-4682-B889-02FBE9CD8B98}" dt="2022-03-07T21:17:46.784" v="658" actId="1076"/>
          <ac:picMkLst>
            <pc:docMk/>
            <pc:sldMk cId="839957041" sldId="263"/>
            <ac:picMk id="4" creationId="{00000000-0000-0000-0000-000000000000}"/>
          </ac:picMkLst>
        </pc:picChg>
      </pc:sldChg>
      <pc:sldChg chg="addSp delSp modSp">
        <pc:chgData name="Kirsty Porter" userId="fe5767a7-321c-4a97-85c4-7a066b4a8701" providerId="ADAL" clId="{E899B1E7-BCCE-4682-B889-02FBE9CD8B98}" dt="2022-03-07T21:19:04.667" v="714" actId="1076"/>
        <pc:sldMkLst>
          <pc:docMk/>
          <pc:sldMk cId="169085694" sldId="264"/>
        </pc:sldMkLst>
        <pc:spChg chg="mod">
          <ac:chgData name="Kirsty Porter" userId="fe5767a7-321c-4a97-85c4-7a066b4a8701" providerId="ADAL" clId="{E899B1E7-BCCE-4682-B889-02FBE9CD8B98}" dt="2022-03-07T21:18:12.558" v="702" actId="1076"/>
          <ac:spMkLst>
            <pc:docMk/>
            <pc:sldMk cId="169085694" sldId="264"/>
            <ac:spMk id="2" creationId="{00000000-0000-0000-0000-000000000000}"/>
          </ac:spMkLst>
        </pc:spChg>
        <pc:picChg chg="add del mod modCrop">
          <ac:chgData name="Kirsty Porter" userId="fe5767a7-321c-4a97-85c4-7a066b4a8701" providerId="ADAL" clId="{E899B1E7-BCCE-4682-B889-02FBE9CD8B98}" dt="2022-03-07T21:18:36.221" v="706" actId="14100"/>
          <ac:picMkLst>
            <pc:docMk/>
            <pc:sldMk cId="169085694" sldId="264"/>
            <ac:picMk id="4" creationId="{00000000-0000-0000-0000-000000000000}"/>
          </ac:picMkLst>
        </pc:picChg>
        <pc:picChg chg="add del mod modCrop">
          <ac:chgData name="Kirsty Porter" userId="fe5767a7-321c-4a97-85c4-7a066b4a8701" providerId="ADAL" clId="{E899B1E7-BCCE-4682-B889-02FBE9CD8B98}" dt="2022-03-07T21:18:51.132" v="711" actId="14100"/>
          <ac:picMkLst>
            <pc:docMk/>
            <pc:sldMk cId="169085694" sldId="264"/>
            <ac:picMk id="5" creationId="{AAF9DBF0-4C68-45BF-A9D6-AECA8F1BAAFD}"/>
          </ac:picMkLst>
        </pc:picChg>
        <pc:picChg chg="add del mod modCrop">
          <ac:chgData name="Kirsty Porter" userId="fe5767a7-321c-4a97-85c4-7a066b4a8701" providerId="ADAL" clId="{E899B1E7-BCCE-4682-B889-02FBE9CD8B98}" dt="2022-03-07T21:18:57.962" v="713" actId="14100"/>
          <ac:picMkLst>
            <pc:docMk/>
            <pc:sldMk cId="169085694" sldId="264"/>
            <ac:picMk id="6" creationId="{5D58C949-1E49-49A6-B41F-0DEA51FE807A}"/>
          </ac:picMkLst>
        </pc:picChg>
        <pc:cxnChg chg="add mod">
          <ac:chgData name="Kirsty Porter" userId="fe5767a7-321c-4a97-85c4-7a066b4a8701" providerId="ADAL" clId="{E899B1E7-BCCE-4682-B889-02FBE9CD8B98}" dt="2022-03-07T21:19:04.667" v="714" actId="1076"/>
          <ac:cxnSpMkLst>
            <pc:docMk/>
            <pc:sldMk cId="169085694" sldId="264"/>
            <ac:cxnSpMk id="8" creationId="{BE05EF73-269B-4409-9266-9CE384CA5490}"/>
          </ac:cxnSpMkLst>
        </pc:cxnChg>
      </pc:sldChg>
      <pc:sldChg chg="addSp delSp modSp">
        <pc:chgData name="Kirsty Porter" userId="fe5767a7-321c-4a97-85c4-7a066b4a8701" providerId="ADAL" clId="{E899B1E7-BCCE-4682-B889-02FBE9CD8B98}" dt="2022-03-07T21:19:53.056" v="778" actId="14100"/>
        <pc:sldMkLst>
          <pc:docMk/>
          <pc:sldMk cId="2441035632" sldId="265"/>
        </pc:sldMkLst>
        <pc:spChg chg="mod">
          <ac:chgData name="Kirsty Porter" userId="fe5767a7-321c-4a97-85c4-7a066b4a8701" providerId="ADAL" clId="{E899B1E7-BCCE-4682-B889-02FBE9CD8B98}" dt="2022-03-07T21:19:29.408" v="773" actId="122"/>
          <ac:spMkLst>
            <pc:docMk/>
            <pc:sldMk cId="2441035632" sldId="265"/>
            <ac:spMk id="2" creationId="{00000000-0000-0000-0000-000000000000}"/>
          </ac:spMkLst>
        </pc:spChg>
        <pc:picChg chg="add del mod modCrop">
          <ac:chgData name="Kirsty Porter" userId="fe5767a7-321c-4a97-85c4-7a066b4a8701" providerId="ADAL" clId="{E899B1E7-BCCE-4682-B889-02FBE9CD8B98}" dt="2022-03-07T21:19:53.056" v="778" actId="14100"/>
          <ac:picMkLst>
            <pc:docMk/>
            <pc:sldMk cId="2441035632" sldId="265"/>
            <ac:picMk id="4" creationId="{00000000-0000-0000-0000-000000000000}"/>
          </ac:picMkLst>
        </pc:picChg>
      </pc:sldChg>
      <pc:sldChg chg="modSp add del">
        <pc:chgData name="Kirsty Porter" userId="fe5767a7-321c-4a97-85c4-7a066b4a8701" providerId="ADAL" clId="{E899B1E7-BCCE-4682-B889-02FBE9CD8B98}" dt="2022-03-07T21:20:50.005" v="866" actId="1076"/>
        <pc:sldMkLst>
          <pc:docMk/>
          <pc:sldMk cId="2182226517" sldId="266"/>
        </pc:sldMkLst>
        <pc:spChg chg="mod">
          <ac:chgData name="Kirsty Porter" userId="fe5767a7-321c-4a97-85c4-7a066b4a8701" providerId="ADAL" clId="{E899B1E7-BCCE-4682-B889-02FBE9CD8B98}" dt="2022-03-07T21:20:25.779" v="860" actId="122"/>
          <ac:spMkLst>
            <pc:docMk/>
            <pc:sldMk cId="2182226517" sldId="266"/>
            <ac:spMk id="2" creationId="{00000000-0000-0000-0000-000000000000}"/>
          </ac:spMkLst>
        </pc:spChg>
        <pc:picChg chg="mod modCrop">
          <ac:chgData name="Kirsty Porter" userId="fe5767a7-321c-4a97-85c4-7a066b4a8701" providerId="ADAL" clId="{E899B1E7-BCCE-4682-B889-02FBE9CD8B98}" dt="2022-03-07T21:20:50.005" v="866" actId="1076"/>
          <ac:picMkLst>
            <pc:docMk/>
            <pc:sldMk cId="2182226517" sldId="266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374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721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44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8442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800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912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107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661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36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374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27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956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04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609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66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98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32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EBD01C5-173D-4A9A-ABCD-68F943CF253E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2261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89" y="1276966"/>
            <a:ext cx="10300931" cy="1400530"/>
          </a:xfrm>
        </p:spPr>
        <p:txBody>
          <a:bodyPr/>
          <a:lstStyle/>
          <a:p>
            <a:pPr algn="ctr"/>
            <a:r>
              <a:rPr lang="en-GB" sz="7200"/>
              <a:t>Year 5 </a:t>
            </a:r>
            <a:br>
              <a:rPr lang="en-GB" sz="7200" dirty="0"/>
            </a:br>
            <a:r>
              <a:rPr lang="en-GB" sz="7200" dirty="0"/>
              <a:t>Online Safety Questionnaire Analysis</a:t>
            </a:r>
          </a:p>
        </p:txBody>
      </p:sp>
    </p:spTree>
    <p:extLst>
      <p:ext uri="{BB962C8B-B14F-4D97-AF65-F5344CB8AC3E}">
        <p14:creationId xmlns:p14="http://schemas.microsoft.com/office/powerpoint/2010/main" val="265820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89" y="235435"/>
            <a:ext cx="11625402" cy="1400530"/>
          </a:xfrm>
        </p:spPr>
        <p:txBody>
          <a:bodyPr/>
          <a:lstStyle/>
          <a:p>
            <a:pPr algn="ctr"/>
            <a:r>
              <a:rPr lang="en-GB" dirty="0"/>
              <a:t>Q9- Have you ever seen worrying or mean content online?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3521" t="33255" r="16579" b="34640"/>
          <a:stretch/>
        </p:blipFill>
        <p:spPr>
          <a:xfrm>
            <a:off x="954156" y="1825486"/>
            <a:ext cx="10172905" cy="460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35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29" y="252338"/>
            <a:ext cx="11718167" cy="1400530"/>
          </a:xfrm>
        </p:spPr>
        <p:txBody>
          <a:bodyPr/>
          <a:lstStyle/>
          <a:p>
            <a:pPr algn="ctr"/>
            <a:r>
              <a:rPr lang="en-GB" dirty="0"/>
              <a:t>Q10- Would you tell your parents if something upset or worried you online?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3265" t="35556" r="16084" b="27125"/>
          <a:stretch/>
        </p:blipFill>
        <p:spPr>
          <a:xfrm>
            <a:off x="1391451" y="1749287"/>
            <a:ext cx="9409098" cy="485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26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420"/>
            <a:ext cx="12032973" cy="861420"/>
          </a:xfrm>
        </p:spPr>
        <p:txBody>
          <a:bodyPr/>
          <a:lstStyle/>
          <a:p>
            <a:pPr algn="ctr"/>
            <a:r>
              <a:rPr lang="en-GB" sz="4400" dirty="0"/>
              <a:t>Q1- Do you have any of your own devices?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691" t="32427" r="16972" b="20926"/>
          <a:stretch/>
        </p:blipFill>
        <p:spPr>
          <a:xfrm>
            <a:off x="1350857" y="1219200"/>
            <a:ext cx="9331258" cy="539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88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827"/>
            <a:ext cx="10050834" cy="1400530"/>
          </a:xfrm>
        </p:spPr>
        <p:txBody>
          <a:bodyPr/>
          <a:lstStyle/>
          <a:p>
            <a:pPr algn="ctr"/>
            <a:r>
              <a:rPr lang="en-GB" dirty="0"/>
              <a:t>Q2- Do you feel an urge to keep your device with you all of the time?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2051952"/>
            <a:ext cx="8946541" cy="419548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9937" t="31459" r="14965" b="22240"/>
          <a:stretch/>
        </p:blipFill>
        <p:spPr>
          <a:xfrm>
            <a:off x="1444486" y="1539357"/>
            <a:ext cx="8719931" cy="50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46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93" y="0"/>
            <a:ext cx="10899778" cy="1400530"/>
          </a:xfrm>
        </p:spPr>
        <p:txBody>
          <a:bodyPr/>
          <a:lstStyle/>
          <a:p>
            <a:r>
              <a:rPr lang="en-GB" dirty="0"/>
              <a:t>Q3- Do you or your parents limit your time online? (Games and social media)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3767" t="33956" r="15955" b="35204"/>
          <a:stretch/>
        </p:blipFill>
        <p:spPr>
          <a:xfrm>
            <a:off x="593284" y="1709532"/>
            <a:ext cx="11005431" cy="473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30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302" y="115214"/>
            <a:ext cx="11718402" cy="1400530"/>
          </a:xfrm>
        </p:spPr>
        <p:txBody>
          <a:bodyPr/>
          <a:lstStyle/>
          <a:p>
            <a:pPr algn="ctr"/>
            <a:r>
              <a:rPr lang="en-GB" dirty="0"/>
              <a:t>Q4- Which social media platforms do you use the most?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334" t="36195" r="22148" b="31707"/>
          <a:stretch/>
        </p:blipFill>
        <p:spPr>
          <a:xfrm>
            <a:off x="14489" y="2318660"/>
            <a:ext cx="6651842" cy="32870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0857" t="54462" r="24743" b="31812"/>
          <a:stretch/>
        </p:blipFill>
        <p:spPr>
          <a:xfrm>
            <a:off x="5782475" y="4106647"/>
            <a:ext cx="6268769" cy="1499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82E1EF-186F-4F82-8DE3-6337DC6BDC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86" t="68041" r="21796" b="12694"/>
          <a:stretch/>
        </p:blipFill>
        <p:spPr>
          <a:xfrm>
            <a:off x="6043036" y="2324700"/>
            <a:ext cx="6008208" cy="178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75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13" y="138662"/>
            <a:ext cx="11913361" cy="1400530"/>
          </a:xfrm>
        </p:spPr>
        <p:txBody>
          <a:bodyPr/>
          <a:lstStyle/>
          <a:p>
            <a:pPr algn="ctr"/>
            <a:r>
              <a:rPr lang="en-GB" dirty="0"/>
              <a:t>Q5- How many hours a day do you spend on social media?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062" t="34900" r="15916" b="16602"/>
          <a:stretch/>
        </p:blipFill>
        <p:spPr>
          <a:xfrm>
            <a:off x="1989948" y="1539192"/>
            <a:ext cx="8059905" cy="522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09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Q6- Do you play games online?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474" t="31963" r="16866" b="32385"/>
          <a:stretch/>
        </p:blipFill>
        <p:spPr>
          <a:xfrm>
            <a:off x="646111" y="1391479"/>
            <a:ext cx="10741562" cy="516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66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72" y="63671"/>
            <a:ext cx="11691663" cy="1400530"/>
          </a:xfrm>
        </p:spPr>
        <p:txBody>
          <a:bodyPr/>
          <a:lstStyle/>
          <a:p>
            <a:pPr algn="ctr"/>
            <a:r>
              <a:rPr lang="en-GB" dirty="0"/>
              <a:t>Q7- Do you play online games with/against people who you don’t know in real life?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365" t="36113" r="16339" b="27126"/>
          <a:stretch/>
        </p:blipFill>
        <p:spPr>
          <a:xfrm>
            <a:off x="659211" y="1602485"/>
            <a:ext cx="10429477" cy="509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57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6119" y="123434"/>
            <a:ext cx="11625402" cy="1400530"/>
          </a:xfrm>
        </p:spPr>
        <p:txBody>
          <a:bodyPr/>
          <a:lstStyle/>
          <a:p>
            <a:pPr algn="ctr"/>
            <a:r>
              <a:rPr lang="en-GB" dirty="0"/>
              <a:t>Which games do you play the most?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287" t="31595" r="15809" b="18107"/>
          <a:stretch/>
        </p:blipFill>
        <p:spPr>
          <a:xfrm>
            <a:off x="293769" y="960783"/>
            <a:ext cx="8685653" cy="5594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F9DBF0-4C68-45BF-A9D6-AECA8F1BAA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96" t="29925" r="50000" b="24625"/>
          <a:stretch/>
        </p:blipFill>
        <p:spPr>
          <a:xfrm>
            <a:off x="9185451" y="960783"/>
            <a:ext cx="2197440" cy="40676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58C949-1E49-49A6-B41F-0DEA51FE80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869" t="56815" r="51631" b="20952"/>
          <a:stretch/>
        </p:blipFill>
        <p:spPr>
          <a:xfrm>
            <a:off x="9191843" y="4586304"/>
            <a:ext cx="2191048" cy="219104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E05EF73-269B-4409-9266-9CE384CA5490}"/>
              </a:ext>
            </a:extLst>
          </p:cNvPr>
          <p:cNvCxnSpPr/>
          <p:nvPr/>
        </p:nvCxnSpPr>
        <p:spPr>
          <a:xfrm flipV="1">
            <a:off x="4750250" y="4106029"/>
            <a:ext cx="4428809" cy="13443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856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4B51886C9476428E1A3B388D87F16A" ma:contentTypeVersion="14" ma:contentTypeDescription="Create a new document." ma:contentTypeScope="" ma:versionID="38668f7bbb616d494ad468eb9c0eed16">
  <xsd:schema xmlns:xsd="http://www.w3.org/2001/XMLSchema" xmlns:xs="http://www.w3.org/2001/XMLSchema" xmlns:p="http://schemas.microsoft.com/office/2006/metadata/properties" xmlns:ns3="3604fc6d-b031-48ff-8a50-34503bedfb57" xmlns:ns4="138ac1ca-482c-42ec-89fd-6a677f8ae3d2" targetNamespace="http://schemas.microsoft.com/office/2006/metadata/properties" ma:root="true" ma:fieldsID="be3b0c1b95699b9ceca245002465d2fe" ns3:_="" ns4:_="">
    <xsd:import namespace="3604fc6d-b031-48ff-8a50-34503bedfb57"/>
    <xsd:import namespace="138ac1ca-482c-42ec-89fd-6a677f8ae3d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04fc6d-b031-48ff-8a50-34503bedfb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ac1ca-482c-42ec-89fd-6a677f8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7B6C79-BAFA-4538-9D61-6EBFF198F8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04fc6d-b031-48ff-8a50-34503bedfb57"/>
    <ds:schemaRef ds:uri="138ac1ca-482c-42ec-89fd-6a677f8ae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E9E21C-7D13-454A-A5CE-8A7EED6C15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0266E4-CDC7-4B03-9F34-DF9A5C27085D}">
  <ds:schemaRefs>
    <ds:schemaRef ds:uri="http://schemas.microsoft.com/office/2006/documentManagement/types"/>
    <ds:schemaRef ds:uri="3604fc6d-b031-48ff-8a50-34503bedfb57"/>
    <ds:schemaRef ds:uri="138ac1ca-482c-42ec-89fd-6a677f8ae3d2"/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</TotalTime>
  <Words>133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Year 5  Online Safety Questionnaire Analysis</vt:lpstr>
      <vt:lpstr>Q1- Do you have any of your own devices?</vt:lpstr>
      <vt:lpstr>Q2- Do you feel an urge to keep your device with you all of the time?</vt:lpstr>
      <vt:lpstr>Q3- Do you or your parents limit your time online? (Games and social media)</vt:lpstr>
      <vt:lpstr>Q4- Which social media platforms do you use the most?</vt:lpstr>
      <vt:lpstr>Q5- How many hours a day do you spend on social media?</vt:lpstr>
      <vt:lpstr>Q6- Do you play games online?</vt:lpstr>
      <vt:lpstr>Q7- Do you play online games with/against people who you don’t know in real life?</vt:lpstr>
      <vt:lpstr>Which games do you play the most?</vt:lpstr>
      <vt:lpstr>Q9- Have you ever seen worrying or mean content online?</vt:lpstr>
      <vt:lpstr>Q10- Would you tell your parents if something upset or worried you online?</vt:lpstr>
    </vt:vector>
  </TitlesOfParts>
  <Company>Burscough Primary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5  Online Safety Questionnaire Analysis</dc:title>
  <dc:creator>Kirsty Porter</dc:creator>
  <cp:lastModifiedBy>Kirsty Porter</cp:lastModifiedBy>
  <cp:revision>3</cp:revision>
  <dcterms:created xsi:type="dcterms:W3CDTF">2022-03-03T12:04:45Z</dcterms:created>
  <dcterms:modified xsi:type="dcterms:W3CDTF">2022-03-07T21:22:08Z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0x010100C14B51886C9476428E1A3B388D87F16A</vt:lpwstr>
  </property>
</Properties>
</file>