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 dirty="0"/>
              <a:t>Year 6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Q9- Have you ever seen worrying or mean content online?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CF2E1-833E-4C7E-A762-183E06658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31" t="44998" r="17799" b="26003"/>
          <a:stretch/>
        </p:blipFill>
        <p:spPr>
          <a:xfrm>
            <a:off x="781877" y="2026413"/>
            <a:ext cx="10389706" cy="4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Q10-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EF6ED-8910-4DDE-AB92-CD02CF0A3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6" t="29925" r="15326" b="35259"/>
          <a:stretch/>
        </p:blipFill>
        <p:spPr>
          <a:xfrm>
            <a:off x="1214195" y="1888740"/>
            <a:ext cx="9874493" cy="47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249D-7CC3-4842-8D18-FC1401D4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8" t="37095" r="16196" b="17763"/>
          <a:stretch/>
        </p:blipFill>
        <p:spPr>
          <a:xfrm>
            <a:off x="1272208" y="1219200"/>
            <a:ext cx="9488556" cy="54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27"/>
            <a:ext cx="10050834" cy="1400530"/>
          </a:xfrm>
        </p:spPr>
        <p:txBody>
          <a:bodyPr/>
          <a:lstStyle/>
          <a:p>
            <a:pPr algn="ctr"/>
            <a:r>
              <a:rPr lang="en-GB" dirty="0"/>
              <a:t>Q2- Do you feel an urge to keep your device with you all of the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0DDF7-5843-4844-88A0-C78C60033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7" t="38794" r="16413" b="14959"/>
          <a:stretch/>
        </p:blipFill>
        <p:spPr>
          <a:xfrm>
            <a:off x="1821235" y="1632250"/>
            <a:ext cx="8229599" cy="50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or your parents limit your time online? (Games and social media)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865F7-3D74-4D8C-B1A8-9AE92AB7A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7" t="32069" r="16631" b="37772"/>
          <a:stretch/>
        </p:blipFill>
        <p:spPr>
          <a:xfrm>
            <a:off x="838438" y="1808921"/>
            <a:ext cx="10188033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dirty="0"/>
              <a:t>Q4- Which social media platforms do you use the most?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DFD25-47BF-4F47-827D-496B9963B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44" t="16989" r="15978" b="43147"/>
          <a:stretch/>
        </p:blipFill>
        <p:spPr>
          <a:xfrm>
            <a:off x="195302" y="1839481"/>
            <a:ext cx="6097821" cy="314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C8712-56FD-4494-82DA-512AD18FE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2" t="56886" r="15120" b="9280"/>
          <a:stretch/>
        </p:blipFill>
        <p:spPr>
          <a:xfrm>
            <a:off x="5556988" y="3737112"/>
            <a:ext cx="6439710" cy="28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How many hours a day do you spend on social media?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FB5E4-A570-41DF-8A73-CB8F899EB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31" t="29748" r="16413" b="20373"/>
          <a:stretch/>
        </p:blipFill>
        <p:spPr>
          <a:xfrm>
            <a:off x="2107096" y="1539192"/>
            <a:ext cx="7566992" cy="50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0647F-F488-4CDF-8227-DEAC64555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6" t="29925" r="16413" b="36032"/>
          <a:stretch/>
        </p:blipFill>
        <p:spPr>
          <a:xfrm>
            <a:off x="646111" y="1630905"/>
            <a:ext cx="10128649" cy="45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Do you play online games with/against people who you don’t know in real life?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92B86-EC9A-41DF-A2B0-83E65B417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2" t="37868" r="16196" b="26752"/>
          <a:stretch/>
        </p:blipFill>
        <p:spPr>
          <a:xfrm>
            <a:off x="1040295" y="1731833"/>
            <a:ext cx="10111409" cy="47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119" y="123434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Which games do you play the most?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CBA47-9B87-4ED3-BA3E-4DA230D4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31875" r="16195" b="18632"/>
          <a:stretch/>
        </p:blipFill>
        <p:spPr>
          <a:xfrm>
            <a:off x="365395" y="1192695"/>
            <a:ext cx="8376342" cy="5320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C6E8E-AE54-421E-AF0A-3CA62D29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05" t="25108" r="52065" b="40858"/>
          <a:stretch/>
        </p:blipFill>
        <p:spPr>
          <a:xfrm>
            <a:off x="9092593" y="1938232"/>
            <a:ext cx="2327900" cy="38298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5EF73-269B-4409-9266-9CE384CA5490}"/>
              </a:ext>
            </a:extLst>
          </p:cNvPr>
          <p:cNvCxnSpPr>
            <a:cxnSpLocks/>
          </p:cNvCxnSpPr>
          <p:nvPr/>
        </p:nvCxnSpPr>
        <p:spPr>
          <a:xfrm flipV="1">
            <a:off x="2752582" y="4280452"/>
            <a:ext cx="6590669" cy="1384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266E4-CDC7-4B03-9F34-DF9A5C27085D}">
  <ds:schemaRefs>
    <ds:schemaRef ds:uri="http://schemas.microsoft.com/office/2006/documentManagement/types"/>
    <ds:schemaRef ds:uri="3604fc6d-b031-48ff-8a50-34503bedfb57"/>
    <ds:schemaRef ds:uri="138ac1ca-482c-42ec-89fd-6a677f8ae3d2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133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Year 6  Online Safety Questionnaire Analysis</vt:lpstr>
      <vt:lpstr>Q1- Do you have any of your own devices?</vt:lpstr>
      <vt:lpstr>Q2- Do you feel an urge to keep your device with you all of the time?</vt:lpstr>
      <vt:lpstr>Q3- Do you or your parents limit your time online? (Games and social media)</vt:lpstr>
      <vt:lpstr>Q4- Which social media platforms do you use the most?</vt:lpstr>
      <vt:lpstr>Q5- How many hours a day do you spend on social media?</vt:lpstr>
      <vt:lpstr>Q6- Do you play games online?</vt:lpstr>
      <vt:lpstr>Q7- Do you play online games with/against people who you don’t know in real life?</vt:lpstr>
      <vt:lpstr>Which games do you play the most?</vt:lpstr>
      <vt:lpstr>Q9- Have you ever seen worrying or mean content online?</vt:lpstr>
      <vt:lpstr>Q10-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5</cp:revision>
  <dcterms:created xsi:type="dcterms:W3CDTF">2022-03-03T12:04:45Z</dcterms:created>
  <dcterms:modified xsi:type="dcterms:W3CDTF">2022-03-07T21:33:39Z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