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7" r:id="rId1"/>
  </p:sldMasterIdLst>
  <p:sldIdLst>
    <p:sldId id="256" r:id="rId2"/>
    <p:sldId id="279" r:id="rId3"/>
    <p:sldId id="292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302" r:id="rId13"/>
    <p:sldId id="303" r:id="rId14"/>
    <p:sldId id="304" r:id="rId1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Year Group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97FD-43B0-ACD8-5600EC4F343F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97FD-43B0-ACD8-5600EC4F343F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97FD-43B0-ACD8-5600EC4F343F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6000"/>
                      <a:lumMod val="100000"/>
                    </a:schemeClr>
                  </a:gs>
                  <a:gs pos="78000">
                    <a:schemeClr val="accent4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7-97FD-43B0-ACD8-5600EC4F343F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9-97FD-43B0-ACD8-5600EC4F343F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6000"/>
                      <a:lumMod val="100000"/>
                    </a:schemeClr>
                  </a:gs>
                  <a:gs pos="78000">
                    <a:schemeClr val="accent6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B-97FD-43B0-ACD8-5600EC4F343F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1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D-97FD-43B0-ACD8-5600EC4F343F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96000"/>
                      <a:lumMod val="100000"/>
                    </a:schemeClr>
                  </a:gs>
                  <a:gs pos="78000">
                    <a:schemeClr val="accent2">
                      <a:lumMod val="60000"/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F-97FD-43B0-ACD8-5600EC4F343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Nursery</c:v>
                </c:pt>
                <c:pt idx="1">
                  <c:v>Reception</c:v>
                </c:pt>
                <c:pt idx="2">
                  <c:v>Year 1</c:v>
                </c:pt>
                <c:pt idx="3">
                  <c:v>Year 2</c:v>
                </c:pt>
                <c:pt idx="4">
                  <c:v>Year 3</c:v>
                </c:pt>
                <c:pt idx="5">
                  <c:v>Year 4</c:v>
                </c:pt>
                <c:pt idx="6">
                  <c:v>Year 5</c:v>
                </c:pt>
                <c:pt idx="7">
                  <c:v>Year 6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5</c:v>
                </c:pt>
                <c:pt idx="5">
                  <c:v>5</c:v>
                </c:pt>
                <c:pt idx="6">
                  <c:v>6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C0-4D84-B593-136530A56634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Do you use our kids club provision? If no please provide a reason  </a:t>
            </a:r>
          </a:p>
        </c:rich>
      </c:tx>
      <c:layout>
        <c:manualLayout>
          <c:xMode val="edge"/>
          <c:yMode val="edge"/>
          <c:x val="0.1039016665969321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Do you use our Kids Club provision? If the answer is No please provide a reason.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25</c:v>
                </c:pt>
                <c:pt idx="1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Are you happy with the Kid's Club start time of 7:45am? If No, please suggest start time.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happy with the Kid's Club start time of 7:45am? If the answer is No please suggest start time.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47E7-43F2-9889-1B271349D2D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47E7-43F2-9889-1B271349D2D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47E7-43F2-9889-1B271349D2D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 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30</c:v>
                </c:pt>
                <c:pt idx="1">
                  <c:v>4</c:v>
                </c:pt>
                <c:pt idx="2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5-444D-B835-0DACBCD0863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Are you happy with the After</a:t>
            </a:r>
            <a:r>
              <a:rPr lang="en-GB" baseline="0" dirty="0"/>
              <a:t> School Club finish </a:t>
            </a:r>
            <a:r>
              <a:rPr lang="en-GB" dirty="0"/>
              <a:t>time of 5.45PM? If No, please suggest finish</a:t>
            </a:r>
            <a:r>
              <a:rPr lang="en-GB" baseline="0" dirty="0"/>
              <a:t> </a:t>
            </a:r>
            <a:r>
              <a:rPr lang="en-GB" dirty="0"/>
              <a:t>time.</a:t>
            </a:r>
          </a:p>
        </c:rich>
      </c:tx>
      <c:layout>
        <c:manualLayout>
          <c:xMode val="edge"/>
          <c:yMode val="edge"/>
          <c:x val="0.10934064563116988"/>
          <c:y val="2.82561861579841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Are you happy with the Afterschool Club finish time of 5:45pm? If you answer No please suggest a finish time.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26D0-4C1E-B5C3-AF85904C248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6000"/>
                      <a:lumMod val="100000"/>
                    </a:schemeClr>
                  </a:gs>
                  <a:gs pos="78000">
                    <a:schemeClr val="accent2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26D0-4C1E-B5C3-AF85904C248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26D0-4C1E-B5C3-AF85904C24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Yes </c:v>
                </c:pt>
                <c:pt idx="1">
                  <c:v>No</c:v>
                </c:pt>
                <c:pt idx="2">
                  <c:v>No Response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3</c:v>
                </c:pt>
                <c:pt idx="2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5-444D-B835-0DACBCD0863D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My child is making good progress in school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Strongly agree</c:v>
                </c:pt>
                <c:pt idx="1">
                  <c:v>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29</c:v>
                </c:pt>
                <c:pt idx="1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 know how to support my child with their learning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Strongly agree</c:v>
                </c:pt>
                <c:pt idx="1">
                  <c:v>Agree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27</c:v>
                </c:pt>
                <c:pt idx="1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Burscough Village Primary School gives all pupils equal opportunities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Strongly agree</c:v>
                </c:pt>
                <c:pt idx="1">
                  <c:v>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29</c:v>
                </c:pt>
                <c:pt idx="1">
                  <c:v>10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27401588029843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 feel the school celebrates diversity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Strongly agree</c:v>
                </c:pt>
                <c:pt idx="1">
                  <c:v>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26</c:v>
                </c:pt>
                <c:pt idx="1">
                  <c:v>12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school equips my child well for life in modern day society (promoting tolerance, values and resilience).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Strongly agree</c:v>
                </c:pt>
                <c:pt idx="1">
                  <c:v>Agree</c:v>
                </c:pt>
                <c:pt idx="2">
                  <c:v>Don't know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10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school's ethos and practices are effective in eliminating discrimination.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Strongly agree</c:v>
                </c:pt>
                <c:pt idx="1">
                  <c:v>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9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The school's curriculum covers a wide range of religions and beliefs.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tint val="96000"/>
                      <a:lumMod val="100000"/>
                    </a:schemeClr>
                  </a:gs>
                  <a:gs pos="78000">
                    <a:schemeClr val="accent5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5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Strongly agree</c:v>
                </c:pt>
                <c:pt idx="1">
                  <c:v>Agree</c:v>
                </c:pt>
                <c:pt idx="2">
                  <c:v>Don't know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23</c:v>
                </c:pt>
                <c:pt idx="1">
                  <c:v>14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/>
              <a:t>I would be interested in supporting the school develop their curriculum and provision in relation to equality and diversity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 would be interested in supporting the school develop their curriculum and provision in relation to equality and diversity.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6000"/>
                      <a:lumMod val="100000"/>
                    </a:schemeClr>
                  </a:gs>
                  <a:gs pos="78000">
                    <a:schemeClr val="accent1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1-6787-4C79-9768-FA5B4E7360B9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tint val="96000"/>
                      <a:lumMod val="100000"/>
                    </a:schemeClr>
                  </a:gs>
                  <a:gs pos="78000">
                    <a:schemeClr val="accent3">
                      <a:shade val="94000"/>
                      <a:lumMod val="9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0800" dist="381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  <c:extLst>
              <c:ext xmlns:c16="http://schemas.microsoft.com/office/drawing/2014/chart" uri="{C3380CC4-5D6E-409C-BE32-E72D297353CC}">
                <c16:uniqueId val="{00000003-6787-4C79-9768-FA5B4E7360B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19</c:v>
                </c:pt>
                <c:pt idx="1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787-4C79-9768-FA5B4E7360B9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77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8315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358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58893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7222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633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18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118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634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74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7553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964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487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381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76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7273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7F6A2-79A6-48F7-8DF1-A9DEE145C728}" type="datetimeFigureOut">
              <a:rPr lang="en-GB" smtClean="0"/>
              <a:t>29/03/2023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022C4AD-969E-4E60-AF57-1B21C91987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491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8" r:id="rId1"/>
    <p:sldLayoutId id="2147483849" r:id="rId2"/>
    <p:sldLayoutId id="2147483850" r:id="rId3"/>
    <p:sldLayoutId id="2147483851" r:id="rId4"/>
    <p:sldLayoutId id="2147483852" r:id="rId5"/>
    <p:sldLayoutId id="2147483853" r:id="rId6"/>
    <p:sldLayoutId id="2147483854" r:id="rId7"/>
    <p:sldLayoutId id="2147483855" r:id="rId8"/>
    <p:sldLayoutId id="2147483856" r:id="rId9"/>
    <p:sldLayoutId id="2147483857" r:id="rId10"/>
    <p:sldLayoutId id="2147483858" r:id="rId11"/>
    <p:sldLayoutId id="2147483859" r:id="rId12"/>
    <p:sldLayoutId id="2147483860" r:id="rId13"/>
    <p:sldLayoutId id="2147483861" r:id="rId14"/>
    <p:sldLayoutId id="2147483862" r:id="rId15"/>
    <p:sldLayoutId id="214748386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C19B-3870-4404-A4BB-68E635F497D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PARENRTS EVENING</a:t>
            </a:r>
            <a:br>
              <a:rPr lang="en-GB" b="1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b="1" dirty="0">
                <a:solidFill>
                  <a:schemeClr val="bg1">
                    <a:lumMod val="50000"/>
                  </a:schemeClr>
                </a:solidFill>
              </a:rPr>
              <a:t>FEEDBACK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AAE8A-5621-4F42-AF26-125B552D6B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November 2022</a:t>
            </a:r>
          </a:p>
        </p:txBody>
      </p:sp>
    </p:spTree>
    <p:extLst>
      <p:ext uri="{BB962C8B-B14F-4D97-AF65-F5344CB8AC3E}">
        <p14:creationId xmlns:p14="http://schemas.microsoft.com/office/powerpoint/2010/main" val="139709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923663"/>
              </p:ext>
            </p:extLst>
          </p:nvPr>
        </p:nvGraphicFramePr>
        <p:xfrm>
          <a:off x="152400" y="239486"/>
          <a:ext cx="9568543" cy="501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904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9498659"/>
              </p:ext>
            </p:extLst>
          </p:nvPr>
        </p:nvGraphicFramePr>
        <p:xfrm>
          <a:off x="114980" y="76200"/>
          <a:ext cx="9273268" cy="4688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1309158-FBAB-B7FB-415B-3328DFF5FEC5}"/>
              </a:ext>
            </a:extLst>
          </p:cNvPr>
          <p:cNvSpPr txBox="1"/>
          <p:nvPr/>
        </p:nvSpPr>
        <p:spPr>
          <a:xfrm>
            <a:off x="647019" y="4631905"/>
            <a:ext cx="874122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REASONS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work from home so didn't need any Kids' Club help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Don’t need to as have child care already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Have not had the need 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haven't needed to use it as yet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Not required currently, but will be in the future</a:t>
            </a:r>
          </a:p>
        </p:txBody>
      </p:sp>
    </p:spTree>
    <p:extLst>
      <p:ext uri="{BB962C8B-B14F-4D97-AF65-F5344CB8AC3E}">
        <p14:creationId xmlns:p14="http://schemas.microsoft.com/office/powerpoint/2010/main" val="4910498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E7A4E6E-1E2E-CF83-E18D-17575FB25D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535486"/>
              </p:ext>
            </p:extLst>
          </p:nvPr>
        </p:nvGraphicFramePr>
        <p:xfrm>
          <a:off x="1259115" y="80779"/>
          <a:ext cx="7373257" cy="449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797CC81-8451-B772-CE49-CDBBDEBF44DA}"/>
              </a:ext>
            </a:extLst>
          </p:cNvPr>
          <p:cNvSpPr txBox="1"/>
          <p:nvPr/>
        </p:nvSpPr>
        <p:spPr>
          <a:xfrm>
            <a:off x="634094" y="4468897"/>
            <a:ext cx="84445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SUGGESTIONS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7.30 would make things easier to get to work safely without rushing and being stressful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Happy with it but would suggest 7.30 start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Earlier start might be good!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 don't need to at the moment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It should start 7:30 due to work</a:t>
            </a:r>
          </a:p>
        </p:txBody>
      </p:sp>
    </p:spTree>
    <p:extLst>
      <p:ext uri="{BB962C8B-B14F-4D97-AF65-F5344CB8AC3E}">
        <p14:creationId xmlns:p14="http://schemas.microsoft.com/office/powerpoint/2010/main" val="37064212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E7A4E6E-1E2E-CF83-E18D-17575FB25D2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1820754"/>
              </p:ext>
            </p:extLst>
          </p:nvPr>
        </p:nvGraphicFramePr>
        <p:xfrm>
          <a:off x="209552" y="80779"/>
          <a:ext cx="9097733" cy="44945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3797CC81-8451-B772-CE49-CDBBDEBF44DA}"/>
              </a:ext>
            </a:extLst>
          </p:cNvPr>
          <p:cNvSpPr txBox="1"/>
          <p:nvPr/>
        </p:nvSpPr>
        <p:spPr>
          <a:xfrm>
            <a:off x="634094" y="4468897"/>
            <a:ext cx="84445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SUGGESTIONS 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6pm would be better for working parents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Later would be better 6pm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6pm would be great.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Later finish might be good!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However, have not used &amp; would prefer it by going 6pm in the future.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36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B2CAC-CB92-B7C6-91A5-301EABD04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346" y="163285"/>
            <a:ext cx="8596668" cy="664029"/>
          </a:xfrm>
        </p:spPr>
        <p:txBody>
          <a:bodyPr>
            <a:normAutofit/>
          </a:bodyPr>
          <a:lstStyle/>
          <a:p>
            <a:r>
              <a:rPr lang="en-GB" sz="2400" dirty="0"/>
              <a:t>What aspects of our school do you feel we should celebrate?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B12DD5-C438-185A-A1B4-C6B218B89A9B}"/>
              </a:ext>
            </a:extLst>
          </p:cNvPr>
          <p:cNvSpPr txBox="1"/>
          <p:nvPr/>
        </p:nvSpPr>
        <p:spPr>
          <a:xfrm>
            <a:off x="563346" y="671691"/>
            <a:ext cx="882014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Positive attitudes and happy atmosphere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Inclusivity and diversity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Staff who go above and beyond for the children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Outdoor activities, the welcome nature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family feel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Resilience and preparing them for the future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the pupils and teachers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whole school is fantastic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children's caring nature and good behaviour throughout the class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Staff, communication, 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playground is brilliant &amp; the teachers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That the children are nurtured &amp; given exciting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All of it, my children absolutely enjoy every part of this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Sports and wellbeing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Just seems like a nice environment to learn and socialize.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Excellent facilities &amp; friendly approachable Staff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Lovely school, excellent facilities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Caring for the community as a whole.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Close community - all children of all ages are friends &amp; know each others names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amount of whole school art projects which look beautiful around the school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The great community and really feel every child is seen and their wellbeing are met and supported.</a:t>
            </a:r>
          </a:p>
        </p:txBody>
      </p:sp>
    </p:spTree>
    <p:extLst>
      <p:ext uri="{BB962C8B-B14F-4D97-AF65-F5344CB8AC3E}">
        <p14:creationId xmlns:p14="http://schemas.microsoft.com/office/powerpoint/2010/main" val="3328802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Isosceles Triangle 12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31472E3F-84ED-9F50-B85B-0ADBBEB80F9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897355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796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494156"/>
              </p:ext>
            </p:extLst>
          </p:nvPr>
        </p:nvGraphicFramePr>
        <p:xfrm>
          <a:off x="601490" y="130729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147A5F-4114-9B65-9D46-06E92BF87D5D}"/>
              </a:ext>
            </a:extLst>
          </p:cNvPr>
          <p:cNvSpPr txBox="1"/>
          <p:nvPr/>
        </p:nvSpPr>
        <p:spPr>
          <a:xfrm>
            <a:off x="833437" y="4141948"/>
            <a:ext cx="8453437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Additional Comments or Suggestions: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Fantastic support, summary and real sense of knowledge about him as an individual character. Very impressed.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Miss Morgan is just amazing with her, alongside all the other staff. She loves school.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He is making great progress for himself. It would be good if there could be extra tuition put in as a extra curriculum club maybe to help those that are behind.</a:t>
            </a:r>
          </a:p>
        </p:txBody>
      </p:sp>
    </p:spTree>
    <p:extLst>
      <p:ext uri="{BB962C8B-B14F-4D97-AF65-F5344CB8AC3E}">
        <p14:creationId xmlns:p14="http://schemas.microsoft.com/office/powerpoint/2010/main" val="151712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4625851"/>
              </p:ext>
            </p:extLst>
          </p:nvPr>
        </p:nvGraphicFramePr>
        <p:xfrm>
          <a:off x="601490" y="130729"/>
          <a:ext cx="8771110" cy="425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0147A5F-4114-9B65-9D46-06E92BF87D5D}"/>
              </a:ext>
            </a:extLst>
          </p:cNvPr>
          <p:cNvSpPr txBox="1"/>
          <p:nvPr/>
        </p:nvSpPr>
        <p:spPr>
          <a:xfrm>
            <a:off x="681037" y="4533834"/>
            <a:ext cx="845343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/>
              <a:t>Additional Comments or Suggestions: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Would like to know more about different subjects like geography and history I thought it was really good getting a maths plan of what they were learning each week. This would be great for other subjects so that it can be build on at home. </a:t>
            </a:r>
          </a:p>
        </p:txBody>
      </p:sp>
    </p:spTree>
    <p:extLst>
      <p:ext uri="{BB962C8B-B14F-4D97-AF65-F5344CB8AC3E}">
        <p14:creationId xmlns:p14="http://schemas.microsoft.com/office/powerpoint/2010/main" val="34588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5344330"/>
              </p:ext>
            </p:extLst>
          </p:nvPr>
        </p:nvGraphicFramePr>
        <p:xfrm>
          <a:off x="228601" y="530779"/>
          <a:ext cx="9263742" cy="4291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28982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284302"/>
              </p:ext>
            </p:extLst>
          </p:nvPr>
        </p:nvGraphicFramePr>
        <p:xfrm>
          <a:off x="174171" y="568879"/>
          <a:ext cx="9274629" cy="4220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83942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9066752"/>
              </p:ext>
            </p:extLst>
          </p:nvPr>
        </p:nvGraphicFramePr>
        <p:xfrm>
          <a:off x="174171" y="372936"/>
          <a:ext cx="9220199" cy="4492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406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9622873"/>
              </p:ext>
            </p:extLst>
          </p:nvPr>
        </p:nvGraphicFramePr>
        <p:xfrm>
          <a:off x="0" y="359229"/>
          <a:ext cx="9553575" cy="46264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5470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12">
            <a:extLst>
              <a:ext uri="{FF2B5EF4-FFF2-40B4-BE49-F238E27FC236}">
                <a16:creationId xmlns:a16="http://schemas.microsoft.com/office/drawing/2014/main" id="{A4082F20-4442-26F7-1FCB-C95185B910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7607685"/>
              </p:ext>
            </p:extLst>
          </p:nvPr>
        </p:nvGraphicFramePr>
        <p:xfrm>
          <a:off x="97971" y="261257"/>
          <a:ext cx="9525000" cy="4811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662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423</TotalTime>
  <Words>593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Facet</vt:lpstr>
      <vt:lpstr>PARENRTS EVENING FEEDBACK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What aspects of our school do you feel we should celebrate?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EVENING FEEDBACK</dc:title>
  <dc:creator>Jonathan Garner</dc:creator>
  <cp:lastModifiedBy>jenny Garner</cp:lastModifiedBy>
  <cp:revision>13</cp:revision>
  <cp:lastPrinted>2021-11-30T14:40:39Z</cp:lastPrinted>
  <dcterms:created xsi:type="dcterms:W3CDTF">2021-11-28T21:00:08Z</dcterms:created>
  <dcterms:modified xsi:type="dcterms:W3CDTF">2023-03-29T13:06:39Z</dcterms:modified>
</cp:coreProperties>
</file>