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313" r:id="rId8"/>
    <p:sldId id="31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2FF"/>
    <a:srgbClr val="7979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DA72B-37F1-47D4-86CF-4BE701B62FAD}" v="772" dt="2021-11-16T17:17:08.112"/>
    <p1510:client id="{E8C0A942-970C-4552-998F-F3275880B52E}" v="51" dt="2021-11-16T16:19:28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field, Helen" userId="480b697c-7c84-4524-be05-acc9336172e2" providerId="ADAL" clId="{1E4DA72B-37F1-47D4-86CF-4BE701B62FAD}"/>
    <pc:docChg chg="undo custSel modSld modMainMaster">
      <pc:chgData name="Granfield, Helen" userId="480b697c-7c84-4524-be05-acc9336172e2" providerId="ADAL" clId="{1E4DA72B-37F1-47D4-86CF-4BE701B62FAD}" dt="2021-11-16T17:17:08.112" v="933" actId="207"/>
      <pc:docMkLst>
        <pc:docMk/>
      </pc:docMkLst>
      <pc:sldChg chg="addSp delSp modSp mod setBg">
        <pc:chgData name="Granfield, Helen" userId="480b697c-7c84-4524-be05-acc9336172e2" providerId="ADAL" clId="{1E4DA72B-37F1-47D4-86CF-4BE701B62FAD}" dt="2021-11-16T16:45:31.016" v="190"/>
        <pc:sldMkLst>
          <pc:docMk/>
          <pc:sldMk cId="761961017" sldId="256"/>
        </pc:sldMkLst>
        <pc:spChg chg="mod">
          <ac:chgData name="Granfield, Helen" userId="480b697c-7c84-4524-be05-acc9336172e2" providerId="ADAL" clId="{1E4DA72B-37F1-47D4-86CF-4BE701B62FAD}" dt="2021-11-16T16:45:20.489" v="189" actId="207"/>
          <ac:spMkLst>
            <pc:docMk/>
            <pc:sldMk cId="761961017" sldId="256"/>
            <ac:spMk id="4" creationId="{13F8E1E4-85A9-470D-A4A0-8E3855C4FCB6}"/>
          </ac:spMkLst>
        </pc:spChg>
        <pc:picChg chg="add del mod ord modCrop">
          <ac:chgData name="Granfield, Helen" userId="480b697c-7c84-4524-be05-acc9336172e2" providerId="ADAL" clId="{1E4DA72B-37F1-47D4-86CF-4BE701B62FAD}" dt="2021-11-16T16:38:49.771" v="138" actId="478"/>
          <ac:picMkLst>
            <pc:docMk/>
            <pc:sldMk cId="761961017" sldId="256"/>
            <ac:picMk id="2" creationId="{E7FD600A-90B8-461D-BCD1-311EC384565C}"/>
          </ac:picMkLst>
        </pc:picChg>
        <pc:picChg chg="add del mod ord">
          <ac:chgData name="Granfield, Helen" userId="480b697c-7c84-4524-be05-acc9336172e2" providerId="ADAL" clId="{1E4DA72B-37F1-47D4-86CF-4BE701B62FAD}" dt="2021-11-16T16:41:56.589" v="157" actId="478"/>
          <ac:picMkLst>
            <pc:docMk/>
            <pc:sldMk cId="761961017" sldId="256"/>
            <ac:picMk id="3" creationId="{326975DB-0E2F-4197-A4A3-C48FDF13FF62}"/>
          </ac:picMkLst>
        </pc:picChg>
      </pc:sldChg>
      <pc:sldChg chg="modSp mod">
        <pc:chgData name="Granfield, Helen" userId="480b697c-7c84-4524-be05-acc9336172e2" providerId="ADAL" clId="{1E4DA72B-37F1-47D4-86CF-4BE701B62FAD}" dt="2021-11-16T16:47:38.956" v="243" actId="1037"/>
        <pc:sldMkLst>
          <pc:docMk/>
          <pc:sldMk cId="2523576364" sldId="257"/>
        </pc:sldMkLst>
        <pc:spChg chg="mod">
          <ac:chgData name="Granfield, Helen" userId="480b697c-7c84-4524-be05-acc9336172e2" providerId="ADAL" clId="{1E4DA72B-37F1-47D4-86CF-4BE701B62FAD}" dt="2021-11-16T16:46:53.101" v="220" actId="114"/>
          <ac:spMkLst>
            <pc:docMk/>
            <pc:sldMk cId="2523576364" sldId="257"/>
            <ac:spMk id="2" creationId="{21BF745D-81AC-4F0A-958F-7327D13BBBE1}"/>
          </ac:spMkLst>
        </pc:spChg>
        <pc:spChg chg="mod">
          <ac:chgData name="Granfield, Helen" userId="480b697c-7c84-4524-be05-acc9336172e2" providerId="ADAL" clId="{1E4DA72B-37F1-47D4-86CF-4BE701B62FAD}" dt="2021-11-16T16:45:37.038" v="191" actId="207"/>
          <ac:spMkLst>
            <pc:docMk/>
            <pc:sldMk cId="2523576364" sldId="257"/>
            <ac:spMk id="3" creationId="{00000000-0000-0000-0000-000000000000}"/>
          </ac:spMkLst>
        </pc:spChg>
        <pc:spChg chg="mod">
          <ac:chgData name="Granfield, Helen" userId="480b697c-7c84-4524-be05-acc9336172e2" providerId="ADAL" clId="{1E4DA72B-37F1-47D4-86CF-4BE701B62FAD}" dt="2021-11-16T16:47:38.956" v="243" actId="1037"/>
          <ac:spMkLst>
            <pc:docMk/>
            <pc:sldMk cId="2523576364" sldId="257"/>
            <ac:spMk id="5" creationId="{3C56DC1F-6D1A-426E-9C3F-9D921B16BDCD}"/>
          </ac:spMkLst>
        </pc:spChg>
        <pc:spChg chg="mod">
          <ac:chgData name="Granfield, Helen" userId="480b697c-7c84-4524-be05-acc9336172e2" providerId="ADAL" clId="{1E4DA72B-37F1-47D4-86CF-4BE701B62FAD}" dt="2021-11-16T16:47:34.591" v="236" actId="1038"/>
          <ac:spMkLst>
            <pc:docMk/>
            <pc:sldMk cId="2523576364" sldId="257"/>
            <ac:spMk id="6" creationId="{59264D98-BFCD-4D90-89F0-AEF7174A103D}"/>
          </ac:spMkLst>
        </pc:spChg>
      </pc:sldChg>
      <pc:sldChg chg="delSp modSp mod">
        <pc:chgData name="Granfield, Helen" userId="480b697c-7c84-4524-be05-acc9336172e2" providerId="ADAL" clId="{1E4DA72B-37F1-47D4-86CF-4BE701B62FAD}" dt="2021-11-16T16:48:50.114" v="262" actId="255"/>
        <pc:sldMkLst>
          <pc:docMk/>
          <pc:sldMk cId="3410883281" sldId="258"/>
        </pc:sldMkLst>
        <pc:spChg chg="mod">
          <ac:chgData name="Granfield, Helen" userId="480b697c-7c84-4524-be05-acc9336172e2" providerId="ADAL" clId="{1E4DA72B-37F1-47D4-86CF-4BE701B62FAD}" dt="2021-11-16T16:48:09.212" v="253" actId="1076"/>
          <ac:spMkLst>
            <pc:docMk/>
            <pc:sldMk cId="3410883281" sldId="258"/>
            <ac:spMk id="2" creationId="{00000000-0000-0000-0000-000000000000}"/>
          </ac:spMkLst>
        </pc:spChg>
        <pc:spChg chg="mod">
          <ac:chgData name="Granfield, Helen" userId="480b697c-7c84-4524-be05-acc9336172e2" providerId="ADAL" clId="{1E4DA72B-37F1-47D4-86CF-4BE701B62FAD}" dt="2021-11-16T16:48:50.114" v="262" actId="255"/>
          <ac:spMkLst>
            <pc:docMk/>
            <pc:sldMk cId="3410883281" sldId="258"/>
            <ac:spMk id="4" creationId="{F859584E-BF90-4157-AA9D-F36A3933EC04}"/>
          </ac:spMkLst>
        </pc:spChg>
        <pc:spChg chg="del mod">
          <ac:chgData name="Granfield, Helen" userId="480b697c-7c84-4524-be05-acc9336172e2" providerId="ADAL" clId="{1E4DA72B-37F1-47D4-86CF-4BE701B62FAD}" dt="2021-11-16T16:47:48.401" v="247" actId="478"/>
          <ac:spMkLst>
            <pc:docMk/>
            <pc:sldMk cId="3410883281" sldId="258"/>
            <ac:spMk id="5" creationId="{54C246F1-413C-4635-8FBC-36D9DF407D63}"/>
          </ac:spMkLst>
        </pc:spChg>
      </pc:sldChg>
      <pc:sldChg chg="addSp modSp mod">
        <pc:chgData name="Granfield, Helen" userId="480b697c-7c84-4524-be05-acc9336172e2" providerId="ADAL" clId="{1E4DA72B-37F1-47D4-86CF-4BE701B62FAD}" dt="2021-11-16T17:16:23.912" v="931" actId="5793"/>
        <pc:sldMkLst>
          <pc:docMk/>
          <pc:sldMk cId="3914805468" sldId="313"/>
        </pc:sldMkLst>
        <pc:spChg chg="mod">
          <ac:chgData name="Granfield, Helen" userId="480b697c-7c84-4524-be05-acc9336172e2" providerId="ADAL" clId="{1E4DA72B-37F1-47D4-86CF-4BE701B62FAD}" dt="2021-11-16T17:16:23.912" v="931" actId="5793"/>
          <ac:spMkLst>
            <pc:docMk/>
            <pc:sldMk cId="3914805468" sldId="313"/>
            <ac:spMk id="4" creationId="{00000000-0000-0000-0000-000000000000}"/>
          </ac:spMkLst>
        </pc:spChg>
        <pc:spChg chg="add mod">
          <ac:chgData name="Granfield, Helen" userId="480b697c-7c84-4524-be05-acc9336172e2" providerId="ADAL" clId="{1E4DA72B-37F1-47D4-86CF-4BE701B62FAD}" dt="2021-11-16T16:49:21.846" v="268" actId="1076"/>
          <ac:spMkLst>
            <pc:docMk/>
            <pc:sldMk cId="3914805468" sldId="313"/>
            <ac:spMk id="5" creationId="{BE0AC5B7-DE08-4E06-9EDB-66A96C1C25D3}"/>
          </ac:spMkLst>
        </pc:spChg>
      </pc:sldChg>
      <pc:sldChg chg="modSp mod">
        <pc:chgData name="Granfield, Helen" userId="480b697c-7c84-4524-be05-acc9336172e2" providerId="ADAL" clId="{1E4DA72B-37F1-47D4-86CF-4BE701B62FAD}" dt="2021-11-16T17:17:08.112" v="933" actId="207"/>
        <pc:sldMkLst>
          <pc:docMk/>
          <pc:sldMk cId="4274261905" sldId="314"/>
        </pc:sldMkLst>
        <pc:spChg chg="mod">
          <ac:chgData name="Granfield, Helen" userId="480b697c-7c84-4524-be05-acc9336172e2" providerId="ADAL" clId="{1E4DA72B-37F1-47D4-86CF-4BE701B62FAD}" dt="2021-11-16T17:17:08.112" v="933" actId="207"/>
          <ac:spMkLst>
            <pc:docMk/>
            <pc:sldMk cId="4274261905" sldId="314"/>
            <ac:spMk id="4" creationId="{00000000-0000-0000-0000-000000000000}"/>
          </ac:spMkLst>
        </pc:spChg>
      </pc:sldChg>
      <pc:sldMasterChg chg="setBg">
        <pc:chgData name="Granfield, Helen" userId="480b697c-7c84-4524-be05-acc9336172e2" providerId="ADAL" clId="{1E4DA72B-37F1-47D4-86CF-4BE701B62FAD}" dt="2021-11-16T16:23:53.899" v="128"/>
        <pc:sldMasterMkLst>
          <pc:docMk/>
          <pc:sldMasterMk cId="3758301326" sldId="2147483660"/>
        </pc:sldMasterMkLst>
      </pc:sldMasterChg>
      <pc:sldMasterChg chg="setBg modSldLayout">
        <pc:chgData name="Granfield, Helen" userId="480b697c-7c84-4524-be05-acc9336172e2" providerId="ADAL" clId="{1E4DA72B-37F1-47D4-86CF-4BE701B62FAD}" dt="2021-11-16T16:45:31.016" v="190"/>
        <pc:sldMasterMkLst>
          <pc:docMk/>
          <pc:sldMasterMk cId="3974454836" sldId="2147483678"/>
        </pc:sldMasterMkLst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3258699746" sldId="2147483679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2157879937" sldId="2147483680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4113476343" sldId="2147483681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4163858309" sldId="2147483682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91465104" sldId="2147483683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4161630199" sldId="2147483684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3232047551" sldId="2147483685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3259581927" sldId="2147483686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2611410260" sldId="2147483687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2915812807" sldId="2147483688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3391639874" sldId="2147483689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3508542330" sldId="2147483690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1315712731" sldId="2147483691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117679971" sldId="2147483692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2438230305" sldId="2147483693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1522086110" sldId="2147483694"/>
          </pc:sldLayoutMkLst>
        </pc:sldLayoutChg>
        <pc:sldLayoutChg chg="setBg">
          <pc:chgData name="Granfield, Helen" userId="480b697c-7c84-4524-be05-acc9336172e2" providerId="ADAL" clId="{1E4DA72B-37F1-47D4-86CF-4BE701B62FAD}" dt="2021-11-16T16:45:31.016" v="190"/>
          <pc:sldLayoutMkLst>
            <pc:docMk/>
            <pc:sldMasterMk cId="3974454836" sldId="2147483678"/>
            <pc:sldLayoutMk cId="3794970915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9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63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54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71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79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230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086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87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47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5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6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3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04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58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4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CE7A897-D203-4687-9E0E-F814D3C7E1DB}" type="datetimeFigureOut">
              <a:rPr lang="en-GB" smtClean="0"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A92F71D-A0C8-4239-AC53-56552FECF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454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3F8E1E4-85A9-470D-A4A0-8E3855C4FCB6}"/>
              </a:ext>
            </a:extLst>
          </p:cNvPr>
          <p:cNvSpPr/>
          <p:nvPr/>
        </p:nvSpPr>
        <p:spPr>
          <a:xfrm>
            <a:off x="4080042" y="3873062"/>
            <a:ext cx="4344204" cy="18641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GCSE DRAMA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B74C8-73F0-48CD-8700-BFF578E58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5" y="282916"/>
            <a:ext cx="3774855" cy="255290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543310-99CE-4AD6-A232-A4078B9E2D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0" y="282916"/>
            <a:ext cx="2636225" cy="361805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7BE03E-BE5A-45AF-8940-91B2C1BBE2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7"/>
          <a:stretch/>
        </p:blipFill>
        <p:spPr>
          <a:xfrm>
            <a:off x="370998" y="3873062"/>
            <a:ext cx="3362000" cy="255290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9A7EA3-0F5F-46D6-9151-0B92C274F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6862" y="218952"/>
            <a:ext cx="2169962" cy="313952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C01CBE-8A7D-4B47-B5B7-8646808A07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9912" y="4241826"/>
            <a:ext cx="3319280" cy="233325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6196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339" y="187692"/>
            <a:ext cx="10915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How can GCSE Drama help me with a future career?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1BF745D-81AC-4F0A-958F-7327D13BBBE1}"/>
              </a:ext>
            </a:extLst>
          </p:cNvPr>
          <p:cNvSpPr/>
          <p:nvPr/>
        </p:nvSpPr>
        <p:spPr>
          <a:xfrm>
            <a:off x="768475" y="772467"/>
            <a:ext cx="10539663" cy="17229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Yes, GCSE Drama can help you towards a professional career in the Arts </a:t>
            </a:r>
            <a:r>
              <a:rPr lang="en-GB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but</a:t>
            </a:r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it can also help you develop many different skills  for many careers outside of the Arts sector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56DC1F-6D1A-426E-9C3F-9D921B16BDCD}"/>
              </a:ext>
            </a:extLst>
          </p:cNvPr>
          <p:cNvSpPr/>
          <p:nvPr/>
        </p:nvSpPr>
        <p:spPr>
          <a:xfrm>
            <a:off x="410543" y="2608446"/>
            <a:ext cx="5598000" cy="40618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Skills Drama will help you develop: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Confidence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Problem Solving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Leadership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Empathy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Public Speaking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Analysis and Evaluation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Presentation skills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Team work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And there are many more…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264D98-BFCD-4D90-89F0-AEF7174A103D}"/>
              </a:ext>
            </a:extLst>
          </p:cNvPr>
          <p:cNvSpPr/>
          <p:nvPr/>
        </p:nvSpPr>
        <p:spPr>
          <a:xfrm>
            <a:off x="6243021" y="2608446"/>
            <a:ext cx="5598693" cy="40618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GCSE drama could be the starting point to a range of careers and college courses to take you further…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Social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Public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Retail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Actor/Actress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Various jobs within the arts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Working within the NHS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Teaching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Personal training</a:t>
            </a:r>
          </a:p>
        </p:txBody>
      </p:sp>
    </p:spTree>
    <p:extLst>
      <p:ext uri="{BB962C8B-B14F-4D97-AF65-F5344CB8AC3E}">
        <p14:creationId xmlns:p14="http://schemas.microsoft.com/office/powerpoint/2010/main" val="252357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88" y="128905"/>
            <a:ext cx="11896824" cy="854075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Who should consider taking GCSE Drama?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59584E-BF90-4157-AA9D-F36A3933EC04}"/>
              </a:ext>
            </a:extLst>
          </p:cNvPr>
          <p:cNvSpPr/>
          <p:nvPr/>
        </p:nvSpPr>
        <p:spPr>
          <a:xfrm>
            <a:off x="182878" y="982981"/>
            <a:ext cx="11896825" cy="57461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en-GB" sz="220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If you can work in a group with other people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You enjoy performing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You like performing in front of different audiences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You like working and rehearsing independently and can do this effectively and do not loose focus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If you like being creative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You are happy to learn lines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You don’t mind attending after school rehearsals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omic Sans MS" pitchFamily="66" charset="0"/>
              </a:rPr>
              <a:t>You like the written work that comes with drama – analysing and evaluating you own performances and writing theatre reviews</a:t>
            </a:r>
            <a:r>
              <a:rPr lang="en-GB" sz="2200" dirty="0">
                <a:solidFill>
                  <a:schemeClr val="bg1"/>
                </a:solidFill>
              </a:rPr>
              <a:t>.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015786"/>
            <a:ext cx="7886700" cy="77901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1381" y="584775"/>
            <a:ext cx="11579191" cy="6133659"/>
          </a:xfrm>
          <a:prstGeom prst="roundRect">
            <a:avLst>
              <a:gd name="adj" fmla="val 1186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Structure of the course </a:t>
            </a:r>
          </a:p>
          <a:p>
            <a:pPr algn="ctr"/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Component 1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- 40% Devising (Coursework marked in school)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Creating you own piece of drama based on a chosen stimulus. Performed to an audience. 10% - Performance mark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Portfolio to accompany performance – How did you create and develop your performance and a self-evaluation of your final piece. 30% Portfolio mark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0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Component 2</a:t>
            </a:r>
            <a: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– 20% Practical (Marked by a visiting examiner)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Perform in two scripted extracts to an audience and examiner. This could be a monologue, duologue or a group performance.</a:t>
            </a:r>
          </a:p>
          <a:p>
            <a:pPr algn="ctr"/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2000" b="1" u="sng" dirty="0">
                <a:solidFill>
                  <a:srgbClr val="FF3399"/>
                </a:solidFill>
                <a:latin typeface="Comic Sans MS" panose="030F0702030302020204" pitchFamily="66" charset="0"/>
              </a:rPr>
              <a:t>Component 3</a:t>
            </a:r>
            <a:r>
              <a:rPr lang="en-GB" sz="2000" dirty="0">
                <a:solidFill>
                  <a:srgbClr val="FF3399"/>
                </a:solidFill>
                <a:latin typeface="Comic Sans MS" panose="030F0702030302020204" pitchFamily="66" charset="0"/>
              </a:rPr>
              <a:t>– 40% Exam (written examination 1hr 45 minutes)</a:t>
            </a:r>
          </a:p>
          <a:p>
            <a:r>
              <a:rPr lang="en-GB" sz="2000" dirty="0">
                <a:solidFill>
                  <a:srgbClr val="FF3399"/>
                </a:solidFill>
                <a:latin typeface="Comic Sans MS" panose="030F0702030302020204" pitchFamily="66" charset="0"/>
              </a:rPr>
              <a:t>Theatre Makers in Practice- looking at how performance skills (acting) and design elements (set, costume, lighting etc) are brought together to create theatre, split into: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3399"/>
                </a:solidFill>
                <a:latin typeface="Comic Sans MS" panose="030F0702030302020204" pitchFamily="66" charset="0"/>
              </a:rPr>
              <a:t>Section A– Set Text- ‘The Crucible’ by Arthur Miller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3399"/>
                </a:solidFill>
                <a:latin typeface="Comic Sans MS" panose="030F0702030302020204" pitchFamily="66" charset="0"/>
              </a:rPr>
              <a:t>Section B– Live theatre Evaluation- we visit the theatre to watch a live performance help to complete this section.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AC5B7-DE08-4E06-9EDB-66A96C1C25D3}"/>
              </a:ext>
            </a:extLst>
          </p:cNvPr>
          <p:cNvSpPr txBox="1"/>
          <p:nvPr/>
        </p:nvSpPr>
        <p:spPr>
          <a:xfrm>
            <a:off x="0" y="0"/>
            <a:ext cx="11749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WILL I BE STUDYING FOR GCSE DRAMA?</a:t>
            </a:r>
          </a:p>
        </p:txBody>
      </p:sp>
    </p:spTree>
    <p:extLst>
      <p:ext uri="{BB962C8B-B14F-4D97-AF65-F5344CB8AC3E}">
        <p14:creationId xmlns:p14="http://schemas.microsoft.com/office/powerpoint/2010/main" val="39148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015786"/>
            <a:ext cx="7886700" cy="77901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6404" y="283945"/>
            <a:ext cx="11579191" cy="626925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If you have any questions or want to know more about the course please speak to Mrs Burgess-Clift or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Miss Granfield</a:t>
            </a:r>
          </a:p>
        </p:txBody>
      </p:sp>
    </p:spTree>
    <p:extLst>
      <p:ext uri="{BB962C8B-B14F-4D97-AF65-F5344CB8AC3E}">
        <p14:creationId xmlns:p14="http://schemas.microsoft.com/office/powerpoint/2010/main" val="427426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87B6A6A0742C4E874C25AC02474722" ma:contentTypeVersion="13" ma:contentTypeDescription="Create a new document." ma:contentTypeScope="" ma:versionID="5e12969060e64ad0a64fad686c9b62f3">
  <xsd:schema xmlns:xsd="http://www.w3.org/2001/XMLSchema" xmlns:xs="http://www.w3.org/2001/XMLSchema" xmlns:p="http://schemas.microsoft.com/office/2006/metadata/properties" xmlns:ns2="31fa48d9-4323-4b0a-a7bd-1cfc2579094d" xmlns:ns3="6a19e214-ee66-49b5-9489-99575c5961cd" targetNamespace="http://schemas.microsoft.com/office/2006/metadata/properties" ma:root="true" ma:fieldsID="fcb7f911a664b405c393fe55e72b2f11" ns2:_="" ns3:_="">
    <xsd:import namespace="31fa48d9-4323-4b0a-a7bd-1cfc2579094d"/>
    <xsd:import namespace="6a19e214-ee66-49b5-9489-99575c5961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a48d9-4323-4b0a-a7bd-1cfc257909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9e214-ee66-49b5-9489-99575c5961c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872D42-7020-4162-BD06-67022B494D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1BF798-16D0-4167-BB0B-F55C84EE3602}"/>
</file>

<file path=customXml/itemProps3.xml><?xml version="1.0" encoding="utf-8"?>
<ds:datastoreItem xmlns:ds="http://schemas.openxmlformats.org/officeDocument/2006/customXml" ds:itemID="{4B0BBEF3-6F97-46ED-9CC4-F7E19B4D54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404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Corbel</vt:lpstr>
      <vt:lpstr>Depth</vt:lpstr>
      <vt:lpstr>PowerPoint Presentation</vt:lpstr>
      <vt:lpstr>PowerPoint Presentation</vt:lpstr>
      <vt:lpstr>Who should consider taking GCSE Drama?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Burgess-Clift, Laura</dc:creator>
  <cp:lastModifiedBy>Granfield, Helen</cp:lastModifiedBy>
  <cp:revision>7</cp:revision>
  <dcterms:created xsi:type="dcterms:W3CDTF">2020-01-08T13:34:12Z</dcterms:created>
  <dcterms:modified xsi:type="dcterms:W3CDTF">2021-11-16T17:17:12Z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0x010100EC87B6A6A0742C4E874C25AC02474722</vt:lpwstr>
  </property>
</Properties>
</file>