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694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86637"/>
            <a:ext cx="5829300" cy="337524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92048"/>
            <a:ext cx="5143500" cy="234068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6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6162"/>
            <a:ext cx="1478756" cy="82159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6162"/>
            <a:ext cx="4350544" cy="82159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6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16986"/>
            <a:ext cx="5915025" cy="403279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87931"/>
            <a:ext cx="5915025" cy="21207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4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0808"/>
            <a:ext cx="2914650" cy="6151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0808"/>
            <a:ext cx="2914650" cy="6151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6164"/>
            <a:ext cx="5915025" cy="18738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76589"/>
            <a:ext cx="2901255" cy="116472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41318"/>
            <a:ext cx="2901255" cy="52087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76589"/>
            <a:ext cx="2915543" cy="116472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41318"/>
            <a:ext cx="2915543" cy="52087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6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3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2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324"/>
            <a:ext cx="2211884" cy="22621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5883"/>
            <a:ext cx="3471863" cy="688963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8459"/>
            <a:ext cx="2211884" cy="5388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5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324"/>
            <a:ext cx="2211884" cy="22621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5883"/>
            <a:ext cx="3471863" cy="688963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8459"/>
            <a:ext cx="2211884" cy="5388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5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164"/>
            <a:ext cx="5915025" cy="1873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0808"/>
            <a:ext cx="5915025" cy="6151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85704"/>
            <a:ext cx="1543050" cy="5161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5A352C-166C-40C5-93E9-AF617FA1A729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85704"/>
            <a:ext cx="2314575" cy="5161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85704"/>
            <a:ext cx="1543050" cy="5161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34EC70-2BFE-4A7D-A67A-25E933750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6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6A7FCA-1C8E-3264-9D28-53B68CC2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"/>
            <a:ext cx="6855481" cy="96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8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Luke, Brandon (Burton Borough School)</dc:creator>
  <cp:lastModifiedBy>Luke, Brandon (Burton Borough School)</cp:lastModifiedBy>
  <cp:revision>1</cp:revision>
  <dcterms:created xsi:type="dcterms:W3CDTF">2024-06-28T07:40:52Z</dcterms:created>
  <dcterms:modified xsi:type="dcterms:W3CDTF">2024-06-28T08:46:45Z</dcterms:modified>
</cp:coreProperties>
</file>