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359" r:id="rId3"/>
    <p:sldId id="268" r:id="rId4"/>
    <p:sldId id="677" r:id="rId5"/>
    <p:sldId id="678" r:id="rId6"/>
    <p:sldId id="679" r:id="rId7"/>
    <p:sldId id="680" r:id="rId8"/>
    <p:sldId id="681" r:id="rId9"/>
    <p:sldId id="355" r:id="rId10"/>
    <p:sldId id="299" r:id="rId11"/>
    <p:sldId id="271" r:id="rId12"/>
    <p:sldId id="682" r:id="rId13"/>
    <p:sldId id="683" r:id="rId14"/>
    <p:sldId id="684" r:id="rId15"/>
    <p:sldId id="685" r:id="rId16"/>
    <p:sldId id="336" r:id="rId17"/>
    <p:sldId id="686" r:id="rId18"/>
    <p:sldId id="687" r:id="rId19"/>
    <p:sldId id="688" r:id="rId20"/>
    <p:sldId id="689" r:id="rId21"/>
    <p:sldId id="323" r:id="rId22"/>
    <p:sldId id="690" r:id="rId23"/>
    <p:sldId id="691" r:id="rId24"/>
    <p:sldId id="692" r:id="rId25"/>
    <p:sldId id="693" r:id="rId26"/>
    <p:sldId id="365" r:id="rId27"/>
    <p:sldId id="694" r:id="rId28"/>
    <p:sldId id="695" r:id="rId29"/>
    <p:sldId id="361" r:id="rId30"/>
    <p:sldId id="696" r:id="rId31"/>
    <p:sldId id="697" r:id="rId32"/>
    <p:sldId id="368" r:id="rId33"/>
    <p:sldId id="698" r:id="rId34"/>
    <p:sldId id="366" r:id="rId35"/>
    <p:sldId id="363" r:id="rId36"/>
    <p:sldId id="354" r:id="rId37"/>
    <p:sldId id="285" r:id="rId38"/>
    <p:sldId id="289" r:id="rId39"/>
    <p:sldId id="290" r:id="rId40"/>
    <p:sldId id="310" r:id="rId41"/>
    <p:sldId id="339" r:id="rId42"/>
    <p:sldId id="340" r:id="rId43"/>
    <p:sldId id="287" r:id="rId44"/>
    <p:sldId id="358" r:id="rId45"/>
    <p:sldId id="298" r:id="rId4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FF"/>
    <a:srgbClr val="FFCC66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B7962-4B1B-4FEB-A043-D2E7B8B10B3A}" v="6" dt="2022-09-07T19:32:04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, Ben" userId="330d73c0-b953-49f8-a02e-d44c96e7e5a1" providerId="ADAL" clId="{253B7962-4B1B-4FEB-A043-D2E7B8B10B3A}"/>
    <pc:docChg chg="custSel addSld delSld modSld">
      <pc:chgData name="Morgan, Ben" userId="330d73c0-b953-49f8-a02e-d44c96e7e5a1" providerId="ADAL" clId="{253B7962-4B1B-4FEB-A043-D2E7B8B10B3A}" dt="2022-09-07T19:32:04.453" v="142"/>
      <pc:docMkLst>
        <pc:docMk/>
      </pc:docMkLst>
      <pc:sldChg chg="del">
        <pc:chgData name="Morgan, Ben" userId="330d73c0-b953-49f8-a02e-d44c96e7e5a1" providerId="ADAL" clId="{253B7962-4B1B-4FEB-A043-D2E7B8B10B3A}" dt="2022-09-07T19:23:43.765" v="23" actId="47"/>
        <pc:sldMkLst>
          <pc:docMk/>
          <pc:sldMk cId="1393565726" sldId="261"/>
        </pc:sldMkLst>
      </pc:sldChg>
      <pc:sldChg chg="del">
        <pc:chgData name="Morgan, Ben" userId="330d73c0-b953-49f8-a02e-d44c96e7e5a1" providerId="ADAL" clId="{253B7962-4B1B-4FEB-A043-D2E7B8B10B3A}" dt="2022-09-07T19:23:47.390" v="26" actId="47"/>
        <pc:sldMkLst>
          <pc:docMk/>
          <pc:sldMk cId="3368589573" sldId="263"/>
        </pc:sldMkLst>
      </pc:sldChg>
      <pc:sldChg chg="del">
        <pc:chgData name="Morgan, Ben" userId="330d73c0-b953-49f8-a02e-d44c96e7e5a1" providerId="ADAL" clId="{253B7962-4B1B-4FEB-A043-D2E7B8B10B3A}" dt="2022-09-07T19:23:51.707" v="30" actId="47"/>
        <pc:sldMkLst>
          <pc:docMk/>
          <pc:sldMk cId="891396346" sldId="264"/>
        </pc:sldMkLst>
      </pc:sldChg>
      <pc:sldChg chg="del">
        <pc:chgData name="Morgan, Ben" userId="330d73c0-b953-49f8-a02e-d44c96e7e5a1" providerId="ADAL" clId="{253B7962-4B1B-4FEB-A043-D2E7B8B10B3A}" dt="2022-09-07T19:23:45.059" v="24" actId="47"/>
        <pc:sldMkLst>
          <pc:docMk/>
          <pc:sldMk cId="543483652" sldId="265"/>
        </pc:sldMkLst>
      </pc:sldChg>
      <pc:sldChg chg="del">
        <pc:chgData name="Morgan, Ben" userId="330d73c0-b953-49f8-a02e-d44c96e7e5a1" providerId="ADAL" clId="{253B7962-4B1B-4FEB-A043-D2E7B8B10B3A}" dt="2022-09-07T19:23:52.561" v="31" actId="47"/>
        <pc:sldMkLst>
          <pc:docMk/>
          <pc:sldMk cId="1968126956" sldId="266"/>
        </pc:sldMkLst>
      </pc:sldChg>
      <pc:sldChg chg="del">
        <pc:chgData name="Morgan, Ben" userId="330d73c0-b953-49f8-a02e-d44c96e7e5a1" providerId="ADAL" clId="{253B7962-4B1B-4FEB-A043-D2E7B8B10B3A}" dt="2022-09-07T19:23:25.580" v="10" actId="47"/>
        <pc:sldMkLst>
          <pc:docMk/>
          <pc:sldMk cId="3727035995" sldId="269"/>
        </pc:sldMkLst>
      </pc:sldChg>
      <pc:sldChg chg="del">
        <pc:chgData name="Morgan, Ben" userId="330d73c0-b953-49f8-a02e-d44c96e7e5a1" providerId="ADAL" clId="{253B7962-4B1B-4FEB-A043-D2E7B8B10B3A}" dt="2022-09-07T19:23:31.611" v="13" actId="47"/>
        <pc:sldMkLst>
          <pc:docMk/>
          <pc:sldMk cId="3819757550" sldId="270"/>
        </pc:sldMkLst>
      </pc:sldChg>
      <pc:sldChg chg="modSp mod setBg">
        <pc:chgData name="Morgan, Ben" userId="330d73c0-b953-49f8-a02e-d44c96e7e5a1" providerId="ADAL" clId="{253B7962-4B1B-4FEB-A043-D2E7B8B10B3A}" dt="2022-09-07T19:32:04.453" v="142"/>
        <pc:sldMkLst>
          <pc:docMk/>
          <pc:sldMk cId="1122014577" sldId="271"/>
        </pc:sldMkLst>
        <pc:spChg chg="mod">
          <ac:chgData name="Morgan, Ben" userId="330d73c0-b953-49f8-a02e-d44c96e7e5a1" providerId="ADAL" clId="{253B7962-4B1B-4FEB-A043-D2E7B8B10B3A}" dt="2022-09-07T19:26:07.270" v="115" actId="20577"/>
          <ac:spMkLst>
            <pc:docMk/>
            <pc:sldMk cId="1122014577" sldId="271"/>
            <ac:spMk id="5" creationId="{00000000-0000-0000-0000-000000000000}"/>
          </ac:spMkLst>
        </pc:spChg>
      </pc:sldChg>
      <pc:sldChg chg="del">
        <pc:chgData name="Morgan, Ben" userId="330d73c0-b953-49f8-a02e-d44c96e7e5a1" providerId="ADAL" clId="{253B7962-4B1B-4FEB-A043-D2E7B8B10B3A}" dt="2022-09-07T19:23:32.735" v="14" actId="47"/>
        <pc:sldMkLst>
          <pc:docMk/>
          <pc:sldMk cId="684691961" sldId="272"/>
        </pc:sldMkLst>
      </pc:sldChg>
      <pc:sldChg chg="del">
        <pc:chgData name="Morgan, Ben" userId="330d73c0-b953-49f8-a02e-d44c96e7e5a1" providerId="ADAL" clId="{253B7962-4B1B-4FEB-A043-D2E7B8B10B3A}" dt="2022-09-07T19:23:29.698" v="12" actId="47"/>
        <pc:sldMkLst>
          <pc:docMk/>
          <pc:sldMk cId="1030675532" sldId="273"/>
        </pc:sldMkLst>
      </pc:sldChg>
      <pc:sldChg chg="del">
        <pc:chgData name="Morgan, Ben" userId="330d73c0-b953-49f8-a02e-d44c96e7e5a1" providerId="ADAL" clId="{253B7962-4B1B-4FEB-A043-D2E7B8B10B3A}" dt="2022-09-07T19:23:34.751" v="15" actId="47"/>
        <pc:sldMkLst>
          <pc:docMk/>
          <pc:sldMk cId="860729377" sldId="274"/>
        </pc:sldMkLst>
      </pc:sldChg>
      <pc:sldChg chg="del">
        <pc:chgData name="Morgan, Ben" userId="330d73c0-b953-49f8-a02e-d44c96e7e5a1" providerId="ADAL" clId="{253B7962-4B1B-4FEB-A043-D2E7B8B10B3A}" dt="2022-09-07T19:23:27.259" v="11" actId="47"/>
        <pc:sldMkLst>
          <pc:docMk/>
          <pc:sldMk cId="1739568383" sldId="275"/>
        </pc:sldMkLst>
      </pc:sldChg>
      <pc:sldChg chg="del">
        <pc:chgData name="Morgan, Ben" userId="330d73c0-b953-49f8-a02e-d44c96e7e5a1" providerId="ADAL" clId="{253B7962-4B1B-4FEB-A043-D2E7B8B10B3A}" dt="2022-09-07T19:23:38.777" v="18" actId="47"/>
        <pc:sldMkLst>
          <pc:docMk/>
          <pc:sldMk cId="1533052781" sldId="278"/>
        </pc:sldMkLst>
      </pc:sldChg>
      <pc:sldChg chg="del">
        <pc:chgData name="Morgan, Ben" userId="330d73c0-b953-49f8-a02e-d44c96e7e5a1" providerId="ADAL" clId="{253B7962-4B1B-4FEB-A043-D2E7B8B10B3A}" dt="2022-09-07T19:23:39.702" v="19" actId="47"/>
        <pc:sldMkLst>
          <pc:docMk/>
          <pc:sldMk cId="3936454027" sldId="279"/>
        </pc:sldMkLst>
      </pc:sldChg>
      <pc:sldChg chg="del">
        <pc:chgData name="Morgan, Ben" userId="330d73c0-b953-49f8-a02e-d44c96e7e5a1" providerId="ADAL" clId="{253B7962-4B1B-4FEB-A043-D2E7B8B10B3A}" dt="2022-09-07T19:23:40.395" v="20" actId="47"/>
        <pc:sldMkLst>
          <pc:docMk/>
          <pc:sldMk cId="3084838443" sldId="280"/>
        </pc:sldMkLst>
      </pc:sldChg>
      <pc:sldChg chg="del">
        <pc:chgData name="Morgan, Ben" userId="330d73c0-b953-49f8-a02e-d44c96e7e5a1" providerId="ADAL" clId="{253B7962-4B1B-4FEB-A043-D2E7B8B10B3A}" dt="2022-09-07T19:23:41.290" v="21" actId="47"/>
        <pc:sldMkLst>
          <pc:docMk/>
          <pc:sldMk cId="850399156" sldId="281"/>
        </pc:sldMkLst>
      </pc:sldChg>
      <pc:sldChg chg="del">
        <pc:chgData name="Morgan, Ben" userId="330d73c0-b953-49f8-a02e-d44c96e7e5a1" providerId="ADAL" clId="{253B7962-4B1B-4FEB-A043-D2E7B8B10B3A}" dt="2022-09-07T19:23:42.037" v="22" actId="47"/>
        <pc:sldMkLst>
          <pc:docMk/>
          <pc:sldMk cId="2877917107" sldId="282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3362597033" sldId="285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1165013484" sldId="287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3103990481" sldId="289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871510419" sldId="290"/>
        </pc:sldMkLst>
      </pc:sldChg>
      <pc:sldChg chg="del">
        <pc:chgData name="Morgan, Ben" userId="330d73c0-b953-49f8-a02e-d44c96e7e5a1" providerId="ADAL" clId="{253B7962-4B1B-4FEB-A043-D2E7B8B10B3A}" dt="2022-09-07T19:23:23.684" v="9" actId="47"/>
        <pc:sldMkLst>
          <pc:docMk/>
          <pc:sldMk cId="3487608790" sldId="297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2796284601" sldId="298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1393919483" sldId="299"/>
        </pc:sldMkLst>
      </pc:sldChg>
      <pc:sldChg chg="del">
        <pc:chgData name="Morgan, Ben" userId="330d73c0-b953-49f8-a02e-d44c96e7e5a1" providerId="ADAL" clId="{253B7962-4B1B-4FEB-A043-D2E7B8B10B3A}" dt="2022-09-07T19:23:37.311" v="17" actId="47"/>
        <pc:sldMkLst>
          <pc:docMk/>
          <pc:sldMk cId="2440175257" sldId="301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686164646" sldId="310"/>
        </pc:sldMkLst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2842152494" sldId="323"/>
        </pc:sldMkLst>
        <pc:spChg chg="mod">
          <ac:chgData name="Morgan, Ben" userId="330d73c0-b953-49f8-a02e-d44c96e7e5a1" providerId="ADAL" clId="{253B7962-4B1B-4FEB-A043-D2E7B8B10B3A}" dt="2022-09-07T19:28:35.779" v="122" actId="27636"/>
          <ac:spMkLst>
            <pc:docMk/>
            <pc:sldMk cId="2842152494" sldId="323"/>
            <ac:spMk id="5" creationId="{00000000-0000-0000-0000-000000000000}"/>
          </ac:spMkLst>
        </pc:spChg>
      </pc:sldChg>
      <pc:sldChg chg="del">
        <pc:chgData name="Morgan, Ben" userId="330d73c0-b953-49f8-a02e-d44c96e7e5a1" providerId="ADAL" clId="{253B7962-4B1B-4FEB-A043-D2E7B8B10B3A}" dt="2022-09-07T19:23:46.034" v="25" actId="47"/>
        <pc:sldMkLst>
          <pc:docMk/>
          <pc:sldMk cId="858869981" sldId="329"/>
        </pc:sldMkLst>
      </pc:sldChg>
      <pc:sldChg chg="del">
        <pc:chgData name="Morgan, Ben" userId="330d73c0-b953-49f8-a02e-d44c96e7e5a1" providerId="ADAL" clId="{253B7962-4B1B-4FEB-A043-D2E7B8B10B3A}" dt="2022-09-07T19:23:48.365" v="27" actId="47"/>
        <pc:sldMkLst>
          <pc:docMk/>
          <pc:sldMk cId="1775411240" sldId="330"/>
        </pc:sldMkLst>
      </pc:sldChg>
      <pc:sldChg chg="del">
        <pc:chgData name="Morgan, Ben" userId="330d73c0-b953-49f8-a02e-d44c96e7e5a1" providerId="ADAL" clId="{253B7962-4B1B-4FEB-A043-D2E7B8B10B3A}" dt="2022-09-07T19:23:49.460" v="28" actId="47"/>
        <pc:sldMkLst>
          <pc:docMk/>
          <pc:sldMk cId="147325706" sldId="331"/>
        </pc:sldMkLst>
      </pc:sldChg>
      <pc:sldChg chg="del">
        <pc:chgData name="Morgan, Ben" userId="330d73c0-b953-49f8-a02e-d44c96e7e5a1" providerId="ADAL" clId="{253B7962-4B1B-4FEB-A043-D2E7B8B10B3A}" dt="2022-09-07T19:23:50.470" v="29" actId="47"/>
        <pc:sldMkLst>
          <pc:docMk/>
          <pc:sldMk cId="1255297549" sldId="332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1170579400" sldId="336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1490060638" sldId="339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3193574992" sldId="340"/>
        </pc:sldMkLst>
      </pc:sldChg>
      <pc:sldChg chg="del">
        <pc:chgData name="Morgan, Ben" userId="330d73c0-b953-49f8-a02e-d44c96e7e5a1" providerId="ADAL" clId="{253B7962-4B1B-4FEB-A043-D2E7B8B10B3A}" dt="2022-09-07T19:20:19.102" v="1" actId="47"/>
        <pc:sldMkLst>
          <pc:docMk/>
          <pc:sldMk cId="455093510" sldId="341"/>
        </pc:sldMkLst>
      </pc:sldChg>
      <pc:sldChg chg="del">
        <pc:chgData name="Morgan, Ben" userId="330d73c0-b953-49f8-a02e-d44c96e7e5a1" providerId="ADAL" clId="{253B7962-4B1B-4FEB-A043-D2E7B8B10B3A}" dt="2022-09-07T19:20:21.375" v="2" actId="47"/>
        <pc:sldMkLst>
          <pc:docMk/>
          <pc:sldMk cId="2214810995" sldId="342"/>
        </pc:sldMkLst>
      </pc:sldChg>
      <pc:sldChg chg="del">
        <pc:chgData name="Morgan, Ben" userId="330d73c0-b953-49f8-a02e-d44c96e7e5a1" providerId="ADAL" clId="{253B7962-4B1B-4FEB-A043-D2E7B8B10B3A}" dt="2022-09-07T19:20:24.330" v="3" actId="47"/>
        <pc:sldMkLst>
          <pc:docMk/>
          <pc:sldMk cId="3881283140" sldId="343"/>
        </pc:sldMkLst>
      </pc:sldChg>
      <pc:sldChg chg="del">
        <pc:chgData name="Morgan, Ben" userId="330d73c0-b953-49f8-a02e-d44c96e7e5a1" providerId="ADAL" clId="{253B7962-4B1B-4FEB-A043-D2E7B8B10B3A}" dt="2022-09-07T19:20:25.699" v="4" actId="47"/>
        <pc:sldMkLst>
          <pc:docMk/>
          <pc:sldMk cId="2850559302" sldId="349"/>
        </pc:sldMkLst>
      </pc:sldChg>
      <pc:sldChg chg="del">
        <pc:chgData name="Morgan, Ben" userId="330d73c0-b953-49f8-a02e-d44c96e7e5a1" providerId="ADAL" clId="{253B7962-4B1B-4FEB-A043-D2E7B8B10B3A}" dt="2022-09-07T19:20:26.716" v="5" actId="47"/>
        <pc:sldMkLst>
          <pc:docMk/>
          <pc:sldMk cId="1187835405" sldId="351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1594105257" sldId="354"/>
        </pc:sldMkLst>
      </pc:sldChg>
      <pc:sldChg chg="modSp mod setBg">
        <pc:chgData name="Morgan, Ben" userId="330d73c0-b953-49f8-a02e-d44c96e7e5a1" providerId="ADAL" clId="{253B7962-4B1B-4FEB-A043-D2E7B8B10B3A}" dt="2022-09-07T19:32:04.453" v="142"/>
        <pc:sldMkLst>
          <pc:docMk/>
          <pc:sldMk cId="2741729561" sldId="355"/>
        </pc:sldMkLst>
        <pc:spChg chg="mod">
          <ac:chgData name="Morgan, Ben" userId="330d73c0-b953-49f8-a02e-d44c96e7e5a1" providerId="ADAL" clId="{253B7962-4B1B-4FEB-A043-D2E7B8B10B3A}" dt="2022-09-07T19:25:31.801" v="114" actId="20577"/>
          <ac:spMkLst>
            <pc:docMk/>
            <pc:sldMk cId="2741729561" sldId="355"/>
            <ac:spMk id="3" creationId="{B0FC5E69-C3C9-4533-AF35-7BF0470C5172}"/>
          </ac:spMkLst>
        </pc:spChg>
      </pc:sldChg>
      <pc:sldChg chg="del">
        <pc:chgData name="Morgan, Ben" userId="330d73c0-b953-49f8-a02e-d44c96e7e5a1" providerId="ADAL" clId="{253B7962-4B1B-4FEB-A043-D2E7B8B10B3A}" dt="2022-09-07T19:23:36.204" v="16" actId="47"/>
        <pc:sldMkLst>
          <pc:docMk/>
          <pc:sldMk cId="1518144043" sldId="357"/>
        </pc:sldMkLst>
      </pc:sldChg>
      <pc:sldChg chg="setBg">
        <pc:chgData name="Morgan, Ben" userId="330d73c0-b953-49f8-a02e-d44c96e7e5a1" providerId="ADAL" clId="{253B7962-4B1B-4FEB-A043-D2E7B8B10B3A}" dt="2022-09-07T19:32:04.453" v="142"/>
        <pc:sldMkLst>
          <pc:docMk/>
          <pc:sldMk cId="2461727190" sldId="358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1141861872" sldId="361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2508333442" sldId="363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1273546230" sldId="365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2695721564" sldId="366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1297654020" sldId="368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907984302" sldId="677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3645540257" sldId="678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380383110" sldId="679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227083389" sldId="680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2470617418" sldId="681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621410414" sldId="682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1443905672" sldId="683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280050358" sldId="684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1039316815" sldId="685"/>
        </pc:sldMkLst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757081897" sldId="686"/>
        </pc:sldMkLst>
        <pc:spChg chg="mod">
          <ac:chgData name="Morgan, Ben" userId="330d73c0-b953-49f8-a02e-d44c96e7e5a1" providerId="ADAL" clId="{253B7962-4B1B-4FEB-A043-D2E7B8B10B3A}" dt="2022-09-07T19:27:19.247" v="116" actId="2711"/>
          <ac:spMkLst>
            <pc:docMk/>
            <pc:sldMk cId="757081897" sldId="686"/>
            <ac:spMk id="2" creationId="{00000000-0000-0000-0000-000000000000}"/>
          </ac:spMkLst>
        </pc:spChg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2823557559" sldId="687"/>
        </pc:sldMkLst>
        <pc:spChg chg="mod">
          <ac:chgData name="Morgan, Ben" userId="330d73c0-b953-49f8-a02e-d44c96e7e5a1" providerId="ADAL" clId="{253B7962-4B1B-4FEB-A043-D2E7B8B10B3A}" dt="2022-09-07T19:27:40.262" v="117" actId="2711"/>
          <ac:spMkLst>
            <pc:docMk/>
            <pc:sldMk cId="2823557559" sldId="687"/>
            <ac:spMk id="3" creationId="{00000000-0000-0000-0000-000000000000}"/>
          </ac:spMkLst>
        </pc:spChg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1123327898" sldId="688"/>
        </pc:sldMkLst>
        <pc:spChg chg="mod">
          <ac:chgData name="Morgan, Ben" userId="330d73c0-b953-49f8-a02e-d44c96e7e5a1" providerId="ADAL" clId="{253B7962-4B1B-4FEB-A043-D2E7B8B10B3A}" dt="2022-09-07T19:28:06.321" v="120" actId="14100"/>
          <ac:spMkLst>
            <pc:docMk/>
            <pc:sldMk cId="1123327898" sldId="688"/>
            <ac:spMk id="3" creationId="{00000000-0000-0000-0000-000000000000}"/>
          </ac:spMkLst>
        </pc:spChg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2387976770" sldId="689"/>
        </pc:sldMkLst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1924353504" sldId="690"/>
        </pc:sldMkLst>
        <pc:spChg chg="mod">
          <ac:chgData name="Morgan, Ben" userId="330d73c0-b953-49f8-a02e-d44c96e7e5a1" providerId="ADAL" clId="{253B7962-4B1B-4FEB-A043-D2E7B8B10B3A}" dt="2022-09-07T19:29:03.045" v="124" actId="1076"/>
          <ac:spMkLst>
            <pc:docMk/>
            <pc:sldMk cId="1924353504" sldId="690"/>
            <ac:spMk id="3" creationId="{00000000-0000-0000-0000-000000000000}"/>
          </ac:spMkLst>
        </pc:spChg>
        <pc:picChg chg="mod">
          <ac:chgData name="Morgan, Ben" userId="330d73c0-b953-49f8-a02e-d44c96e7e5a1" providerId="ADAL" clId="{253B7962-4B1B-4FEB-A043-D2E7B8B10B3A}" dt="2022-09-07T19:29:06.314" v="125" actId="1076"/>
          <ac:picMkLst>
            <pc:docMk/>
            <pc:sldMk cId="1924353504" sldId="690"/>
            <ac:picMk id="4" creationId="{00000000-0000-0000-0000-000000000000}"/>
          </ac:picMkLst>
        </pc:picChg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777567609" sldId="691"/>
        </pc:sldMkLst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366942288" sldId="692"/>
        </pc:sldMkLst>
        <pc:spChg chg="mod">
          <ac:chgData name="Morgan, Ben" userId="330d73c0-b953-49f8-a02e-d44c96e7e5a1" providerId="ADAL" clId="{253B7962-4B1B-4FEB-A043-D2E7B8B10B3A}" dt="2022-09-07T19:29:22.689" v="126" actId="2711"/>
          <ac:spMkLst>
            <pc:docMk/>
            <pc:sldMk cId="366942288" sldId="692"/>
            <ac:spMk id="3" creationId="{00000000-0000-0000-0000-000000000000}"/>
          </ac:spMkLst>
        </pc:spChg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1598140369" sldId="693"/>
        </pc:sldMkLst>
        <pc:spChg chg="mod">
          <ac:chgData name="Morgan, Ben" userId="330d73c0-b953-49f8-a02e-d44c96e7e5a1" providerId="ADAL" clId="{253B7962-4B1B-4FEB-A043-D2E7B8B10B3A}" dt="2022-09-07T19:29:38.892" v="128" actId="27636"/>
          <ac:spMkLst>
            <pc:docMk/>
            <pc:sldMk cId="1598140369" sldId="693"/>
            <ac:spMk id="3" creationId="{00000000-0000-0000-0000-000000000000}"/>
          </ac:spMkLst>
        </pc:spChg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2796619436" sldId="694"/>
        </pc:sldMkLst>
      </pc:sldChg>
      <pc:sldChg chg="modSp add mod setBg">
        <pc:chgData name="Morgan, Ben" userId="330d73c0-b953-49f8-a02e-d44c96e7e5a1" providerId="ADAL" clId="{253B7962-4B1B-4FEB-A043-D2E7B8B10B3A}" dt="2022-09-07T19:32:04.453" v="142"/>
        <pc:sldMkLst>
          <pc:docMk/>
          <pc:sldMk cId="3827523578" sldId="695"/>
        </pc:sldMkLst>
        <pc:spChg chg="mod">
          <ac:chgData name="Morgan, Ben" userId="330d73c0-b953-49f8-a02e-d44c96e7e5a1" providerId="ADAL" clId="{253B7962-4B1B-4FEB-A043-D2E7B8B10B3A}" dt="2022-09-07T19:30:54.420" v="141" actId="20577"/>
          <ac:spMkLst>
            <pc:docMk/>
            <pc:sldMk cId="3827523578" sldId="695"/>
            <ac:spMk id="5" creationId="{00000000-0000-0000-0000-000000000000}"/>
          </ac:spMkLst>
        </pc:spChg>
        <pc:spChg chg="mod">
          <ac:chgData name="Morgan, Ben" userId="330d73c0-b953-49f8-a02e-d44c96e7e5a1" providerId="ADAL" clId="{253B7962-4B1B-4FEB-A043-D2E7B8B10B3A}" dt="2022-09-07T19:30:08.632" v="129" actId="2711"/>
          <ac:spMkLst>
            <pc:docMk/>
            <pc:sldMk cId="3827523578" sldId="695"/>
            <ac:spMk id="6" creationId="{F1399508-1E65-472B-9412-28A265B0A98C}"/>
          </ac:spMkLst>
        </pc:spChg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856929064" sldId="696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3909370602" sldId="697"/>
        </pc:sldMkLst>
      </pc:sldChg>
      <pc:sldChg chg="add setBg">
        <pc:chgData name="Morgan, Ben" userId="330d73c0-b953-49f8-a02e-d44c96e7e5a1" providerId="ADAL" clId="{253B7962-4B1B-4FEB-A043-D2E7B8B10B3A}" dt="2022-09-07T19:32:04.453" v="142"/>
        <pc:sldMkLst>
          <pc:docMk/>
          <pc:sldMk cId="4273694823" sldId="698"/>
        </pc:sldMkLst>
      </pc:sldChg>
      <pc:sldMasterChg chg="delSldLayout">
        <pc:chgData name="Morgan, Ben" userId="330d73c0-b953-49f8-a02e-d44c96e7e5a1" providerId="ADAL" clId="{253B7962-4B1B-4FEB-A043-D2E7B8B10B3A}" dt="2022-09-07T19:20:26.716" v="5" actId="47"/>
        <pc:sldMasterMkLst>
          <pc:docMk/>
          <pc:sldMasterMk cId="3947806971" sldId="2147483660"/>
        </pc:sldMasterMkLst>
        <pc:sldLayoutChg chg="del">
          <pc:chgData name="Morgan, Ben" userId="330d73c0-b953-49f8-a02e-d44c96e7e5a1" providerId="ADAL" clId="{253B7962-4B1B-4FEB-A043-D2E7B8B10B3A}" dt="2022-09-07T19:20:19.102" v="1" actId="47"/>
          <pc:sldLayoutMkLst>
            <pc:docMk/>
            <pc:sldMasterMk cId="3947806971" sldId="2147483660"/>
            <pc:sldLayoutMk cId="4005032275" sldId="2147483673"/>
          </pc:sldLayoutMkLst>
        </pc:sldLayoutChg>
        <pc:sldLayoutChg chg="del">
          <pc:chgData name="Morgan, Ben" userId="330d73c0-b953-49f8-a02e-d44c96e7e5a1" providerId="ADAL" clId="{253B7962-4B1B-4FEB-A043-D2E7B8B10B3A}" dt="2022-09-07T19:20:26.716" v="5" actId="47"/>
          <pc:sldLayoutMkLst>
            <pc:docMk/>
            <pc:sldMasterMk cId="3947806971" sldId="2147483660"/>
            <pc:sldLayoutMk cId="3476874182" sldId="2147483674"/>
          </pc:sldLayoutMkLst>
        </pc:sldLayoutChg>
      </pc:sldMasterChg>
    </pc:docChg>
  </pc:docChgLst>
  <pc:docChgLst>
    <pc:chgData name="Ben Morgan" userId="330d73c0-b953-49f8-a02e-d44c96e7e5a1" providerId="ADAL" clId="{7BCAC062-4B7D-4AC8-9D19-5B49116D60F1}"/>
    <pc:docChg chg="modSld sldOrd">
      <pc:chgData name="Ben Morgan" userId="330d73c0-b953-49f8-a02e-d44c96e7e5a1" providerId="ADAL" clId="{7BCAC062-4B7D-4AC8-9D19-5B49116D60F1}" dt="2022-09-08T15:49:46.068" v="1"/>
      <pc:docMkLst>
        <pc:docMk/>
      </pc:docMkLst>
      <pc:sldChg chg="ord">
        <pc:chgData name="Ben Morgan" userId="330d73c0-b953-49f8-a02e-d44c96e7e5a1" providerId="ADAL" clId="{7BCAC062-4B7D-4AC8-9D19-5B49116D60F1}" dt="2022-09-08T15:49:46.068" v="1"/>
        <pc:sldMkLst>
          <pc:docMk/>
          <pc:sldMk cId="686164646" sldId="31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FBE8B-02FE-4566-A6C2-620D8C3AD58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7E9A79B-F92E-495D-9CA0-D56391F11370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Key staff</a:t>
          </a:r>
        </a:p>
      </dgm:t>
    </dgm:pt>
    <dgm:pt modelId="{13AD25FD-0BCE-4B5A-9D4F-DDA065B51ADE}" type="parTrans" cxnId="{3F325256-82E6-4BC4-8AE9-0BDE459EF165}">
      <dgm:prSet/>
      <dgm:spPr/>
      <dgm:t>
        <a:bodyPr/>
        <a:lstStyle/>
        <a:p>
          <a:endParaRPr lang="en-GB"/>
        </a:p>
      </dgm:t>
    </dgm:pt>
    <dgm:pt modelId="{66778133-5FC7-4DA6-8CFF-21CADFB87A5B}" type="sibTrans" cxnId="{3F325256-82E6-4BC4-8AE9-0BDE459EF165}">
      <dgm:prSet/>
      <dgm:spPr/>
      <dgm:t>
        <a:bodyPr/>
        <a:lstStyle/>
        <a:p>
          <a:endParaRPr lang="en-GB"/>
        </a:p>
      </dgm:t>
    </dgm:pt>
    <dgm:pt modelId="{1A6A6008-3502-4C62-BFE0-984A1FE5CE2C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Latest information for Y10</a:t>
          </a:r>
        </a:p>
      </dgm:t>
    </dgm:pt>
    <dgm:pt modelId="{F96AA183-CC0C-4EFC-833F-498980D840EE}" type="parTrans" cxnId="{06A65351-6509-4197-A70C-FAA784CF63C8}">
      <dgm:prSet/>
      <dgm:spPr/>
      <dgm:t>
        <a:bodyPr/>
        <a:lstStyle/>
        <a:p>
          <a:endParaRPr lang="en-GB"/>
        </a:p>
      </dgm:t>
    </dgm:pt>
    <dgm:pt modelId="{E0576AED-7E52-4382-9474-50D3630F1280}" type="sibTrans" cxnId="{06A65351-6509-4197-A70C-FAA784CF63C8}">
      <dgm:prSet/>
      <dgm:spPr/>
      <dgm:t>
        <a:bodyPr/>
        <a:lstStyle/>
        <a:p>
          <a:endParaRPr lang="en-GB"/>
        </a:p>
      </dgm:t>
    </dgm:pt>
    <dgm:pt modelId="{8E5AE315-8570-456A-BFA7-4B03F10612AA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Core subjects</a:t>
          </a:r>
          <a:r>
            <a:rPr lang="en-GB" dirty="0">
              <a:solidFill>
                <a:schemeClr val="tx1"/>
              </a:solidFill>
            </a:rPr>
            <a:t>	</a:t>
          </a:r>
          <a:r>
            <a:rPr lang="en-GB" dirty="0"/>
            <a:t>				</a:t>
          </a:r>
        </a:p>
      </dgm:t>
    </dgm:pt>
    <dgm:pt modelId="{0039FEBD-906A-4AFE-92A7-196FBCA52EC4}" type="parTrans" cxnId="{FA7CC553-56F6-4C9B-9C1E-200C9F604CFC}">
      <dgm:prSet/>
      <dgm:spPr/>
      <dgm:t>
        <a:bodyPr/>
        <a:lstStyle/>
        <a:p>
          <a:endParaRPr lang="en-GB"/>
        </a:p>
      </dgm:t>
    </dgm:pt>
    <dgm:pt modelId="{0BED9426-A0B5-4B38-893E-D81A1D8E8CED}" type="sibTrans" cxnId="{FA7CC553-56F6-4C9B-9C1E-200C9F604CFC}">
      <dgm:prSet/>
      <dgm:spPr/>
      <dgm:t>
        <a:bodyPr/>
        <a:lstStyle/>
        <a:p>
          <a:endParaRPr lang="en-GB"/>
        </a:p>
      </dgm:t>
    </dgm:pt>
    <dgm:pt modelId="{CBEC4DCB-F7E9-402E-B9E8-81FE7268D6CE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Approach to learning</a:t>
          </a:r>
          <a:r>
            <a:rPr lang="en-GB" dirty="0"/>
            <a:t>					</a:t>
          </a:r>
        </a:p>
      </dgm:t>
    </dgm:pt>
    <dgm:pt modelId="{089F7FFC-A1EF-43B9-BFA3-C51D3FD9E133}" type="parTrans" cxnId="{09A849B0-D870-4625-8135-49CC0D73D6AF}">
      <dgm:prSet/>
      <dgm:spPr/>
      <dgm:t>
        <a:bodyPr/>
        <a:lstStyle/>
        <a:p>
          <a:endParaRPr lang="en-GB"/>
        </a:p>
      </dgm:t>
    </dgm:pt>
    <dgm:pt modelId="{9CA8FFF1-6457-4834-A053-1352231D46A6}" type="sibTrans" cxnId="{09A849B0-D870-4625-8135-49CC0D73D6AF}">
      <dgm:prSet/>
      <dgm:spPr/>
      <dgm:t>
        <a:bodyPr/>
        <a:lstStyle/>
        <a:p>
          <a:endParaRPr lang="en-GB"/>
        </a:p>
      </dgm:t>
    </dgm:pt>
    <dgm:pt modelId="{176F265E-ECFE-4D4C-A87B-D32EBBD8B1E9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Platinum status</a:t>
          </a:r>
          <a:r>
            <a:rPr lang="en-GB" dirty="0">
              <a:latin typeface="Century Gothic" panose="020B0502020202020204" pitchFamily="34" charset="0"/>
            </a:rPr>
            <a:t>	</a:t>
          </a:r>
          <a:r>
            <a:rPr lang="en-GB" dirty="0"/>
            <a:t>			</a:t>
          </a:r>
        </a:p>
      </dgm:t>
    </dgm:pt>
    <dgm:pt modelId="{146CC4CC-239C-4451-9D58-2C32CDF9D77D}" type="parTrans" cxnId="{D01AC876-8D73-42BF-9CFB-A3B499F275DC}">
      <dgm:prSet/>
      <dgm:spPr/>
      <dgm:t>
        <a:bodyPr/>
        <a:lstStyle/>
        <a:p>
          <a:endParaRPr lang="en-GB"/>
        </a:p>
      </dgm:t>
    </dgm:pt>
    <dgm:pt modelId="{A4F8D75F-2A11-49A1-90AC-0FA2AFEE1574}" type="sibTrans" cxnId="{D01AC876-8D73-42BF-9CFB-A3B499F275DC}">
      <dgm:prSet/>
      <dgm:spPr/>
      <dgm:t>
        <a:bodyPr/>
        <a:lstStyle/>
        <a:p>
          <a:endParaRPr lang="en-GB"/>
        </a:p>
      </dgm:t>
    </dgm:pt>
    <dgm:pt modelId="{BE7554D4-3131-446A-A4C6-C6B00CDFF3E2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Examinations</a:t>
          </a:r>
          <a:r>
            <a:rPr lang="en-GB" dirty="0">
              <a:latin typeface="Century Gothic" panose="020B0502020202020204" pitchFamily="34" charset="0"/>
            </a:rPr>
            <a:t>	</a:t>
          </a:r>
          <a:r>
            <a:rPr lang="en-GB" dirty="0"/>
            <a:t>				</a:t>
          </a:r>
        </a:p>
      </dgm:t>
    </dgm:pt>
    <dgm:pt modelId="{BA14DEAA-F591-49CD-98F9-69623C7CC254}" type="parTrans" cxnId="{07F27DCD-C3F8-4B5C-AB3D-5AC88B61E922}">
      <dgm:prSet/>
      <dgm:spPr/>
      <dgm:t>
        <a:bodyPr/>
        <a:lstStyle/>
        <a:p>
          <a:endParaRPr lang="en-GB"/>
        </a:p>
      </dgm:t>
    </dgm:pt>
    <dgm:pt modelId="{DB9416E1-CF8C-4040-B046-303A33954A16}" type="sibTrans" cxnId="{07F27DCD-C3F8-4B5C-AB3D-5AC88B61E922}">
      <dgm:prSet/>
      <dgm:spPr/>
      <dgm:t>
        <a:bodyPr/>
        <a:lstStyle/>
        <a:p>
          <a:endParaRPr lang="en-GB"/>
        </a:p>
      </dgm:t>
    </dgm:pt>
    <dgm:pt modelId="{ECFD6A05-F95E-4B75-A772-28AF6B59A308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Work experience</a:t>
          </a:r>
          <a:r>
            <a:rPr lang="en-GB" dirty="0">
              <a:latin typeface="Century Gothic" panose="020B0502020202020204" pitchFamily="34" charset="0"/>
            </a:rPr>
            <a:t>	</a:t>
          </a:r>
          <a:r>
            <a:rPr lang="en-GB" dirty="0"/>
            <a:t>				</a:t>
          </a:r>
        </a:p>
      </dgm:t>
    </dgm:pt>
    <dgm:pt modelId="{0BB7AC09-234B-48B0-8111-89C8B09846F1}" type="parTrans" cxnId="{D4CD9EF0-140B-4859-B85A-B8EE6CB18468}">
      <dgm:prSet/>
      <dgm:spPr/>
      <dgm:t>
        <a:bodyPr/>
        <a:lstStyle/>
        <a:p>
          <a:endParaRPr lang="en-GB"/>
        </a:p>
      </dgm:t>
    </dgm:pt>
    <dgm:pt modelId="{A5427873-D260-4BB2-9BF9-084FBB578206}" type="sibTrans" cxnId="{D4CD9EF0-140B-4859-B85A-B8EE6CB18468}">
      <dgm:prSet/>
      <dgm:spPr/>
      <dgm:t>
        <a:bodyPr/>
        <a:lstStyle/>
        <a:p>
          <a:endParaRPr lang="en-GB"/>
        </a:p>
      </dgm:t>
    </dgm:pt>
    <dgm:pt modelId="{7EC47FD9-9D9A-48FA-9584-D0435FC294F1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Mindfulness</a:t>
          </a:r>
          <a:r>
            <a:rPr lang="en-GB" dirty="0"/>
            <a:t>				</a:t>
          </a:r>
        </a:p>
      </dgm:t>
    </dgm:pt>
    <dgm:pt modelId="{8A4860D4-BEC5-4960-9128-80A2381321DC}" type="parTrans" cxnId="{33C54566-6009-4378-A067-9B19817ED77C}">
      <dgm:prSet/>
      <dgm:spPr/>
      <dgm:t>
        <a:bodyPr/>
        <a:lstStyle/>
        <a:p>
          <a:endParaRPr lang="en-GB"/>
        </a:p>
      </dgm:t>
    </dgm:pt>
    <dgm:pt modelId="{2CB86C0D-EF9C-4B4D-99AB-322338D474CC}" type="sibTrans" cxnId="{33C54566-6009-4378-A067-9B19817ED77C}">
      <dgm:prSet/>
      <dgm:spPr/>
      <dgm:t>
        <a:bodyPr/>
        <a:lstStyle/>
        <a:p>
          <a:endParaRPr lang="en-GB"/>
        </a:p>
      </dgm:t>
    </dgm:pt>
    <dgm:pt modelId="{DA55E4A8-4B93-4A56-A039-0D73B6A70DF8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Century Gothic" panose="020B0502020202020204" pitchFamily="34" charset="0"/>
            </a:rPr>
            <a:t>Top Tips	</a:t>
          </a:r>
          <a:r>
            <a:rPr lang="en-GB" dirty="0"/>
            <a:t>				</a:t>
          </a:r>
        </a:p>
      </dgm:t>
    </dgm:pt>
    <dgm:pt modelId="{84AD3E68-29FE-42EA-A18E-B82C95813449}" type="parTrans" cxnId="{7F0939EA-244C-4139-AF13-41A486163EFA}">
      <dgm:prSet/>
      <dgm:spPr/>
      <dgm:t>
        <a:bodyPr/>
        <a:lstStyle/>
        <a:p>
          <a:endParaRPr lang="en-GB"/>
        </a:p>
      </dgm:t>
    </dgm:pt>
    <dgm:pt modelId="{EF20FA48-984D-4869-A705-470A4BEA2C6C}" type="sibTrans" cxnId="{7F0939EA-244C-4139-AF13-41A486163EFA}">
      <dgm:prSet/>
      <dgm:spPr/>
      <dgm:t>
        <a:bodyPr/>
        <a:lstStyle/>
        <a:p>
          <a:endParaRPr lang="en-GB"/>
        </a:p>
      </dgm:t>
    </dgm:pt>
    <dgm:pt modelId="{3696314B-6F70-4F0F-B296-42A07386D93F}" type="pres">
      <dgm:prSet presAssocID="{C58FBE8B-02FE-4566-A6C2-620D8C3AD58E}" presName="linear" presStyleCnt="0">
        <dgm:presLayoutVars>
          <dgm:dir/>
          <dgm:animLvl val="lvl"/>
          <dgm:resizeHandles val="exact"/>
        </dgm:presLayoutVars>
      </dgm:prSet>
      <dgm:spPr/>
    </dgm:pt>
    <dgm:pt modelId="{1235DB17-5A90-4531-A268-C3EDA209F329}" type="pres">
      <dgm:prSet presAssocID="{C7E9A79B-F92E-495D-9CA0-D56391F11370}" presName="parentLin" presStyleCnt="0"/>
      <dgm:spPr/>
    </dgm:pt>
    <dgm:pt modelId="{EA662B72-1DC5-445B-8B79-6EDC19E8BB1E}" type="pres">
      <dgm:prSet presAssocID="{C7E9A79B-F92E-495D-9CA0-D56391F11370}" presName="parentLeftMargin" presStyleLbl="node1" presStyleIdx="0" presStyleCnt="9"/>
      <dgm:spPr/>
    </dgm:pt>
    <dgm:pt modelId="{BF1C72A2-501C-4F5F-9584-8F3C431009BF}" type="pres">
      <dgm:prSet presAssocID="{C7E9A79B-F92E-495D-9CA0-D56391F11370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CF5DB2E5-9243-44A5-8DB6-712A728FF1A0}" type="pres">
      <dgm:prSet presAssocID="{C7E9A79B-F92E-495D-9CA0-D56391F11370}" presName="negativeSpace" presStyleCnt="0"/>
      <dgm:spPr/>
    </dgm:pt>
    <dgm:pt modelId="{93C86753-FB76-483A-8276-72CCE040327C}" type="pres">
      <dgm:prSet presAssocID="{C7E9A79B-F92E-495D-9CA0-D56391F11370}" presName="childText" presStyleLbl="conFgAcc1" presStyleIdx="0" presStyleCnt="9">
        <dgm:presLayoutVars>
          <dgm:bulletEnabled val="1"/>
        </dgm:presLayoutVars>
      </dgm:prSet>
      <dgm:spPr/>
    </dgm:pt>
    <dgm:pt modelId="{9A2F9C5C-ABA9-4126-BA47-F603F066BB7F}" type="pres">
      <dgm:prSet presAssocID="{66778133-5FC7-4DA6-8CFF-21CADFB87A5B}" presName="spaceBetweenRectangles" presStyleCnt="0"/>
      <dgm:spPr/>
    </dgm:pt>
    <dgm:pt modelId="{EA243B46-274F-4B62-89EE-BBB45A62F669}" type="pres">
      <dgm:prSet presAssocID="{1A6A6008-3502-4C62-BFE0-984A1FE5CE2C}" presName="parentLin" presStyleCnt="0"/>
      <dgm:spPr/>
    </dgm:pt>
    <dgm:pt modelId="{5D1D9CBB-7D2F-4331-A284-A943E2D6FE0E}" type="pres">
      <dgm:prSet presAssocID="{1A6A6008-3502-4C62-BFE0-984A1FE5CE2C}" presName="parentLeftMargin" presStyleLbl="node1" presStyleIdx="0" presStyleCnt="9"/>
      <dgm:spPr/>
    </dgm:pt>
    <dgm:pt modelId="{C8568B99-C370-47B1-A99F-8A9162CE3722}" type="pres">
      <dgm:prSet presAssocID="{1A6A6008-3502-4C62-BFE0-984A1FE5CE2C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5B28FCD1-5092-497F-A673-7A2FDE55174F}" type="pres">
      <dgm:prSet presAssocID="{1A6A6008-3502-4C62-BFE0-984A1FE5CE2C}" presName="negativeSpace" presStyleCnt="0"/>
      <dgm:spPr/>
    </dgm:pt>
    <dgm:pt modelId="{43B4868A-E2D8-43AF-A661-BF7E56A4C7D5}" type="pres">
      <dgm:prSet presAssocID="{1A6A6008-3502-4C62-BFE0-984A1FE5CE2C}" presName="childText" presStyleLbl="conFgAcc1" presStyleIdx="1" presStyleCnt="9">
        <dgm:presLayoutVars>
          <dgm:bulletEnabled val="1"/>
        </dgm:presLayoutVars>
      </dgm:prSet>
      <dgm:spPr/>
    </dgm:pt>
    <dgm:pt modelId="{81703B32-5698-447C-8E1D-ED4C8EB6F877}" type="pres">
      <dgm:prSet presAssocID="{E0576AED-7E52-4382-9474-50D3630F1280}" presName="spaceBetweenRectangles" presStyleCnt="0"/>
      <dgm:spPr/>
    </dgm:pt>
    <dgm:pt modelId="{EB22F9F7-F745-41BE-A8D6-9F8CBD02622B}" type="pres">
      <dgm:prSet presAssocID="{8E5AE315-8570-456A-BFA7-4B03F10612AA}" presName="parentLin" presStyleCnt="0"/>
      <dgm:spPr/>
    </dgm:pt>
    <dgm:pt modelId="{3A2D58A2-C798-407C-BB71-632427FEFB63}" type="pres">
      <dgm:prSet presAssocID="{8E5AE315-8570-456A-BFA7-4B03F10612AA}" presName="parentLeftMargin" presStyleLbl="node1" presStyleIdx="1" presStyleCnt="9"/>
      <dgm:spPr/>
    </dgm:pt>
    <dgm:pt modelId="{8CCB614F-C3B8-407C-8C18-DFF8B56C409C}" type="pres">
      <dgm:prSet presAssocID="{8E5AE315-8570-456A-BFA7-4B03F10612AA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9694A1DD-80A9-4E94-B897-DBAE342A120D}" type="pres">
      <dgm:prSet presAssocID="{8E5AE315-8570-456A-BFA7-4B03F10612AA}" presName="negativeSpace" presStyleCnt="0"/>
      <dgm:spPr/>
    </dgm:pt>
    <dgm:pt modelId="{31EB33FC-5641-46A4-817F-D7D9E75DFD3A}" type="pres">
      <dgm:prSet presAssocID="{8E5AE315-8570-456A-BFA7-4B03F10612AA}" presName="childText" presStyleLbl="conFgAcc1" presStyleIdx="2" presStyleCnt="9">
        <dgm:presLayoutVars>
          <dgm:bulletEnabled val="1"/>
        </dgm:presLayoutVars>
      </dgm:prSet>
      <dgm:spPr/>
    </dgm:pt>
    <dgm:pt modelId="{742A47EA-6C03-448B-B4D1-EA548C14A8EB}" type="pres">
      <dgm:prSet presAssocID="{0BED9426-A0B5-4B38-893E-D81A1D8E8CED}" presName="spaceBetweenRectangles" presStyleCnt="0"/>
      <dgm:spPr/>
    </dgm:pt>
    <dgm:pt modelId="{9358DC45-6682-41E1-A811-C9AFB24CE2A6}" type="pres">
      <dgm:prSet presAssocID="{CBEC4DCB-F7E9-402E-B9E8-81FE7268D6CE}" presName="parentLin" presStyleCnt="0"/>
      <dgm:spPr/>
    </dgm:pt>
    <dgm:pt modelId="{6177448E-75A4-4310-AC47-E943300E2189}" type="pres">
      <dgm:prSet presAssocID="{CBEC4DCB-F7E9-402E-B9E8-81FE7268D6CE}" presName="parentLeftMargin" presStyleLbl="node1" presStyleIdx="2" presStyleCnt="9"/>
      <dgm:spPr/>
    </dgm:pt>
    <dgm:pt modelId="{F3BB959C-316D-4763-ADB7-8FBA5826DAE6}" type="pres">
      <dgm:prSet presAssocID="{CBEC4DCB-F7E9-402E-B9E8-81FE7268D6C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0CD57254-E264-450A-B74C-ABC694F16C94}" type="pres">
      <dgm:prSet presAssocID="{CBEC4DCB-F7E9-402E-B9E8-81FE7268D6CE}" presName="negativeSpace" presStyleCnt="0"/>
      <dgm:spPr/>
    </dgm:pt>
    <dgm:pt modelId="{37064B98-B5E6-4D7C-904D-B05DAE1EEB86}" type="pres">
      <dgm:prSet presAssocID="{CBEC4DCB-F7E9-402E-B9E8-81FE7268D6CE}" presName="childText" presStyleLbl="conFgAcc1" presStyleIdx="3" presStyleCnt="9">
        <dgm:presLayoutVars>
          <dgm:bulletEnabled val="1"/>
        </dgm:presLayoutVars>
      </dgm:prSet>
      <dgm:spPr/>
    </dgm:pt>
    <dgm:pt modelId="{C79AAEBD-03DF-47BE-A2D0-76EEC25B055D}" type="pres">
      <dgm:prSet presAssocID="{9CA8FFF1-6457-4834-A053-1352231D46A6}" presName="spaceBetweenRectangles" presStyleCnt="0"/>
      <dgm:spPr/>
    </dgm:pt>
    <dgm:pt modelId="{15A1EDF1-024E-4208-A0AF-A74A502C25C2}" type="pres">
      <dgm:prSet presAssocID="{176F265E-ECFE-4D4C-A87B-D32EBBD8B1E9}" presName="parentLin" presStyleCnt="0"/>
      <dgm:spPr/>
    </dgm:pt>
    <dgm:pt modelId="{FAB71208-6230-46A6-9A6E-ED5206F0B91B}" type="pres">
      <dgm:prSet presAssocID="{176F265E-ECFE-4D4C-A87B-D32EBBD8B1E9}" presName="parentLeftMargin" presStyleLbl="node1" presStyleIdx="3" presStyleCnt="9"/>
      <dgm:spPr/>
    </dgm:pt>
    <dgm:pt modelId="{89C99CB3-B3BD-4E96-B617-FD5EECB00357}" type="pres">
      <dgm:prSet presAssocID="{176F265E-ECFE-4D4C-A87B-D32EBBD8B1E9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37C7812B-5271-471F-A961-1CCAE2BA019A}" type="pres">
      <dgm:prSet presAssocID="{176F265E-ECFE-4D4C-A87B-D32EBBD8B1E9}" presName="negativeSpace" presStyleCnt="0"/>
      <dgm:spPr/>
    </dgm:pt>
    <dgm:pt modelId="{9F133F9D-9395-4790-82F7-E268BCFFD0B2}" type="pres">
      <dgm:prSet presAssocID="{176F265E-ECFE-4D4C-A87B-D32EBBD8B1E9}" presName="childText" presStyleLbl="conFgAcc1" presStyleIdx="4" presStyleCnt="9">
        <dgm:presLayoutVars>
          <dgm:bulletEnabled val="1"/>
        </dgm:presLayoutVars>
      </dgm:prSet>
      <dgm:spPr/>
    </dgm:pt>
    <dgm:pt modelId="{1474D8E0-87ED-4477-96A1-2CC0B43D2F9A}" type="pres">
      <dgm:prSet presAssocID="{A4F8D75F-2A11-49A1-90AC-0FA2AFEE1574}" presName="spaceBetweenRectangles" presStyleCnt="0"/>
      <dgm:spPr/>
    </dgm:pt>
    <dgm:pt modelId="{93EAA502-7868-43A1-AF7E-8875B72ADAE1}" type="pres">
      <dgm:prSet presAssocID="{BE7554D4-3131-446A-A4C6-C6B00CDFF3E2}" presName="parentLin" presStyleCnt="0"/>
      <dgm:spPr/>
    </dgm:pt>
    <dgm:pt modelId="{A46F86F9-A71C-42A7-8319-5173F3EFCB6E}" type="pres">
      <dgm:prSet presAssocID="{BE7554D4-3131-446A-A4C6-C6B00CDFF3E2}" presName="parentLeftMargin" presStyleLbl="node1" presStyleIdx="4" presStyleCnt="9"/>
      <dgm:spPr/>
    </dgm:pt>
    <dgm:pt modelId="{687CE240-90D7-472E-9121-C789F1095EEE}" type="pres">
      <dgm:prSet presAssocID="{BE7554D4-3131-446A-A4C6-C6B00CDFF3E2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5F71C4AC-1F29-4879-A6C8-975E6A06A967}" type="pres">
      <dgm:prSet presAssocID="{BE7554D4-3131-446A-A4C6-C6B00CDFF3E2}" presName="negativeSpace" presStyleCnt="0"/>
      <dgm:spPr/>
    </dgm:pt>
    <dgm:pt modelId="{D383D9A7-8DEF-49D3-AD35-3807149D7C16}" type="pres">
      <dgm:prSet presAssocID="{BE7554D4-3131-446A-A4C6-C6B00CDFF3E2}" presName="childText" presStyleLbl="conFgAcc1" presStyleIdx="5" presStyleCnt="9">
        <dgm:presLayoutVars>
          <dgm:bulletEnabled val="1"/>
        </dgm:presLayoutVars>
      </dgm:prSet>
      <dgm:spPr/>
    </dgm:pt>
    <dgm:pt modelId="{25860BA7-37CA-4834-A099-2610BADA739C}" type="pres">
      <dgm:prSet presAssocID="{DB9416E1-CF8C-4040-B046-303A33954A16}" presName="spaceBetweenRectangles" presStyleCnt="0"/>
      <dgm:spPr/>
    </dgm:pt>
    <dgm:pt modelId="{02886275-A4A5-46A4-9167-04310EDF08C2}" type="pres">
      <dgm:prSet presAssocID="{ECFD6A05-F95E-4B75-A772-28AF6B59A308}" presName="parentLin" presStyleCnt="0"/>
      <dgm:spPr/>
    </dgm:pt>
    <dgm:pt modelId="{CF3A435A-CCF0-4622-AD71-E924884FD3B8}" type="pres">
      <dgm:prSet presAssocID="{ECFD6A05-F95E-4B75-A772-28AF6B59A308}" presName="parentLeftMargin" presStyleLbl="node1" presStyleIdx="5" presStyleCnt="9"/>
      <dgm:spPr/>
    </dgm:pt>
    <dgm:pt modelId="{E59609F7-26A8-4C7D-8663-C30286079C7A}" type="pres">
      <dgm:prSet presAssocID="{ECFD6A05-F95E-4B75-A772-28AF6B59A308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F06A8E0D-FC6E-4CEC-8D70-A2F24F376848}" type="pres">
      <dgm:prSet presAssocID="{ECFD6A05-F95E-4B75-A772-28AF6B59A308}" presName="negativeSpace" presStyleCnt="0"/>
      <dgm:spPr/>
    </dgm:pt>
    <dgm:pt modelId="{2F283F8D-FC82-4E41-9297-A0111C499FDA}" type="pres">
      <dgm:prSet presAssocID="{ECFD6A05-F95E-4B75-A772-28AF6B59A308}" presName="childText" presStyleLbl="conFgAcc1" presStyleIdx="6" presStyleCnt="9">
        <dgm:presLayoutVars>
          <dgm:bulletEnabled val="1"/>
        </dgm:presLayoutVars>
      </dgm:prSet>
      <dgm:spPr/>
    </dgm:pt>
    <dgm:pt modelId="{8DFF77AC-24E4-4EA1-B45B-E90DB2B82C6C}" type="pres">
      <dgm:prSet presAssocID="{A5427873-D260-4BB2-9BF9-084FBB578206}" presName="spaceBetweenRectangles" presStyleCnt="0"/>
      <dgm:spPr/>
    </dgm:pt>
    <dgm:pt modelId="{D5ED1070-BF2A-4FD7-A799-AB805246D286}" type="pres">
      <dgm:prSet presAssocID="{7EC47FD9-9D9A-48FA-9584-D0435FC294F1}" presName="parentLin" presStyleCnt="0"/>
      <dgm:spPr/>
    </dgm:pt>
    <dgm:pt modelId="{567AD5A8-0A50-4D60-896B-9FE3E5C021C4}" type="pres">
      <dgm:prSet presAssocID="{7EC47FD9-9D9A-48FA-9584-D0435FC294F1}" presName="parentLeftMargin" presStyleLbl="node1" presStyleIdx="6" presStyleCnt="9"/>
      <dgm:spPr/>
    </dgm:pt>
    <dgm:pt modelId="{81A38F6A-74BC-47A3-B1BD-0F74D8285862}" type="pres">
      <dgm:prSet presAssocID="{7EC47FD9-9D9A-48FA-9584-D0435FC294F1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ADB3FD55-1810-467D-8BB3-9557351F4AED}" type="pres">
      <dgm:prSet presAssocID="{7EC47FD9-9D9A-48FA-9584-D0435FC294F1}" presName="negativeSpace" presStyleCnt="0"/>
      <dgm:spPr/>
    </dgm:pt>
    <dgm:pt modelId="{9A0D279C-034F-4070-8296-C456F482F863}" type="pres">
      <dgm:prSet presAssocID="{7EC47FD9-9D9A-48FA-9584-D0435FC294F1}" presName="childText" presStyleLbl="conFgAcc1" presStyleIdx="7" presStyleCnt="9">
        <dgm:presLayoutVars>
          <dgm:bulletEnabled val="1"/>
        </dgm:presLayoutVars>
      </dgm:prSet>
      <dgm:spPr/>
    </dgm:pt>
    <dgm:pt modelId="{AD7DF49A-BD39-4647-B7CF-07126E9C75B8}" type="pres">
      <dgm:prSet presAssocID="{2CB86C0D-EF9C-4B4D-99AB-322338D474CC}" presName="spaceBetweenRectangles" presStyleCnt="0"/>
      <dgm:spPr/>
    </dgm:pt>
    <dgm:pt modelId="{B0511EBF-67AD-47C6-A8B0-D22D10DC2A5F}" type="pres">
      <dgm:prSet presAssocID="{DA55E4A8-4B93-4A56-A039-0D73B6A70DF8}" presName="parentLin" presStyleCnt="0"/>
      <dgm:spPr/>
    </dgm:pt>
    <dgm:pt modelId="{D3674672-B5F4-4014-902F-FC67C280C554}" type="pres">
      <dgm:prSet presAssocID="{DA55E4A8-4B93-4A56-A039-0D73B6A70DF8}" presName="parentLeftMargin" presStyleLbl="node1" presStyleIdx="7" presStyleCnt="9"/>
      <dgm:spPr/>
    </dgm:pt>
    <dgm:pt modelId="{269EBB85-85D7-4954-B233-112814DE6533}" type="pres">
      <dgm:prSet presAssocID="{DA55E4A8-4B93-4A56-A039-0D73B6A70DF8}" presName="parentText" presStyleLbl="node1" presStyleIdx="8" presStyleCnt="9">
        <dgm:presLayoutVars>
          <dgm:chMax val="0"/>
          <dgm:bulletEnabled val="1"/>
        </dgm:presLayoutVars>
      </dgm:prSet>
      <dgm:spPr/>
    </dgm:pt>
    <dgm:pt modelId="{38E49D5F-A885-4E64-B13E-20F0305A145D}" type="pres">
      <dgm:prSet presAssocID="{DA55E4A8-4B93-4A56-A039-0D73B6A70DF8}" presName="negativeSpace" presStyleCnt="0"/>
      <dgm:spPr/>
    </dgm:pt>
    <dgm:pt modelId="{0F091C96-F9B0-489C-8179-B0AD21232315}" type="pres">
      <dgm:prSet presAssocID="{DA55E4A8-4B93-4A56-A039-0D73B6A70DF8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1CA45908-9754-4594-8E4E-FE2B3409DE30}" type="presOf" srcId="{CBEC4DCB-F7E9-402E-B9E8-81FE7268D6CE}" destId="{6177448E-75A4-4310-AC47-E943300E2189}" srcOrd="0" destOrd="0" presId="urn:microsoft.com/office/officeart/2005/8/layout/list1"/>
    <dgm:cxn modelId="{06C5A914-239E-4587-86E3-D127ED26D792}" type="presOf" srcId="{1A6A6008-3502-4C62-BFE0-984A1FE5CE2C}" destId="{C8568B99-C370-47B1-A99F-8A9162CE3722}" srcOrd="1" destOrd="0" presId="urn:microsoft.com/office/officeart/2005/8/layout/list1"/>
    <dgm:cxn modelId="{523A191D-6325-4FD6-B6DD-CBAD6062D591}" type="presOf" srcId="{DA55E4A8-4B93-4A56-A039-0D73B6A70DF8}" destId="{269EBB85-85D7-4954-B233-112814DE6533}" srcOrd="1" destOrd="0" presId="urn:microsoft.com/office/officeart/2005/8/layout/list1"/>
    <dgm:cxn modelId="{FD0E4E1D-AE18-4375-B004-195E261B7462}" type="presOf" srcId="{176F265E-ECFE-4D4C-A87B-D32EBBD8B1E9}" destId="{89C99CB3-B3BD-4E96-B617-FD5EECB00357}" srcOrd="1" destOrd="0" presId="urn:microsoft.com/office/officeart/2005/8/layout/list1"/>
    <dgm:cxn modelId="{1CBF1820-24D5-4CE1-87E3-521859578378}" type="presOf" srcId="{8E5AE315-8570-456A-BFA7-4B03F10612AA}" destId="{3A2D58A2-C798-407C-BB71-632427FEFB63}" srcOrd="0" destOrd="0" presId="urn:microsoft.com/office/officeart/2005/8/layout/list1"/>
    <dgm:cxn modelId="{F4F46820-B8F2-4055-AD9C-5137486C0AB7}" type="presOf" srcId="{ECFD6A05-F95E-4B75-A772-28AF6B59A308}" destId="{E59609F7-26A8-4C7D-8663-C30286079C7A}" srcOrd="1" destOrd="0" presId="urn:microsoft.com/office/officeart/2005/8/layout/list1"/>
    <dgm:cxn modelId="{6ABC0D2D-F1C4-4AAC-B357-A89F882259E2}" type="presOf" srcId="{DA55E4A8-4B93-4A56-A039-0D73B6A70DF8}" destId="{D3674672-B5F4-4014-902F-FC67C280C554}" srcOrd="0" destOrd="0" presId="urn:microsoft.com/office/officeart/2005/8/layout/list1"/>
    <dgm:cxn modelId="{B06FBF38-5420-4DE3-94B0-C02F02F14E9F}" type="presOf" srcId="{176F265E-ECFE-4D4C-A87B-D32EBBD8B1E9}" destId="{FAB71208-6230-46A6-9A6E-ED5206F0B91B}" srcOrd="0" destOrd="0" presId="urn:microsoft.com/office/officeart/2005/8/layout/list1"/>
    <dgm:cxn modelId="{BA564A64-FEF7-4BA9-A6AB-134F25C29BC5}" type="presOf" srcId="{C7E9A79B-F92E-495D-9CA0-D56391F11370}" destId="{BF1C72A2-501C-4F5F-9584-8F3C431009BF}" srcOrd="1" destOrd="0" presId="urn:microsoft.com/office/officeart/2005/8/layout/list1"/>
    <dgm:cxn modelId="{EA0D8645-FAA4-4704-858F-D850E38BFF41}" type="presOf" srcId="{1A6A6008-3502-4C62-BFE0-984A1FE5CE2C}" destId="{5D1D9CBB-7D2F-4331-A284-A943E2D6FE0E}" srcOrd="0" destOrd="0" presId="urn:microsoft.com/office/officeart/2005/8/layout/list1"/>
    <dgm:cxn modelId="{CF0E2146-F0FB-484A-90A0-3D62614D22B9}" type="presOf" srcId="{BE7554D4-3131-446A-A4C6-C6B00CDFF3E2}" destId="{A46F86F9-A71C-42A7-8319-5173F3EFCB6E}" srcOrd="0" destOrd="0" presId="urn:microsoft.com/office/officeart/2005/8/layout/list1"/>
    <dgm:cxn modelId="{33C54566-6009-4378-A067-9B19817ED77C}" srcId="{C58FBE8B-02FE-4566-A6C2-620D8C3AD58E}" destId="{7EC47FD9-9D9A-48FA-9584-D0435FC294F1}" srcOrd="7" destOrd="0" parTransId="{8A4860D4-BEC5-4960-9128-80A2381321DC}" sibTransId="{2CB86C0D-EF9C-4B4D-99AB-322338D474CC}"/>
    <dgm:cxn modelId="{E385CE69-D64E-489D-B353-7B940729B713}" type="presOf" srcId="{7EC47FD9-9D9A-48FA-9584-D0435FC294F1}" destId="{81A38F6A-74BC-47A3-B1BD-0F74D8285862}" srcOrd="1" destOrd="0" presId="urn:microsoft.com/office/officeart/2005/8/layout/list1"/>
    <dgm:cxn modelId="{06A65351-6509-4197-A70C-FAA784CF63C8}" srcId="{C58FBE8B-02FE-4566-A6C2-620D8C3AD58E}" destId="{1A6A6008-3502-4C62-BFE0-984A1FE5CE2C}" srcOrd="1" destOrd="0" parTransId="{F96AA183-CC0C-4EFC-833F-498980D840EE}" sibTransId="{E0576AED-7E52-4382-9474-50D3630F1280}"/>
    <dgm:cxn modelId="{FA7CC553-56F6-4C9B-9C1E-200C9F604CFC}" srcId="{C58FBE8B-02FE-4566-A6C2-620D8C3AD58E}" destId="{8E5AE315-8570-456A-BFA7-4B03F10612AA}" srcOrd="2" destOrd="0" parTransId="{0039FEBD-906A-4AFE-92A7-196FBCA52EC4}" sibTransId="{0BED9426-A0B5-4B38-893E-D81A1D8E8CED}"/>
    <dgm:cxn modelId="{3F325256-82E6-4BC4-8AE9-0BDE459EF165}" srcId="{C58FBE8B-02FE-4566-A6C2-620D8C3AD58E}" destId="{C7E9A79B-F92E-495D-9CA0-D56391F11370}" srcOrd="0" destOrd="0" parTransId="{13AD25FD-0BCE-4B5A-9D4F-DDA065B51ADE}" sibTransId="{66778133-5FC7-4DA6-8CFF-21CADFB87A5B}"/>
    <dgm:cxn modelId="{D01AC876-8D73-42BF-9CFB-A3B499F275DC}" srcId="{C58FBE8B-02FE-4566-A6C2-620D8C3AD58E}" destId="{176F265E-ECFE-4D4C-A87B-D32EBBD8B1E9}" srcOrd="4" destOrd="0" parTransId="{146CC4CC-239C-4451-9D58-2C32CDF9D77D}" sibTransId="{A4F8D75F-2A11-49A1-90AC-0FA2AFEE1574}"/>
    <dgm:cxn modelId="{D415FD76-419A-41F3-A04E-A5501397DB0B}" type="presOf" srcId="{8E5AE315-8570-456A-BFA7-4B03F10612AA}" destId="{8CCB614F-C3B8-407C-8C18-DFF8B56C409C}" srcOrd="1" destOrd="0" presId="urn:microsoft.com/office/officeart/2005/8/layout/list1"/>
    <dgm:cxn modelId="{60075A77-8550-4D26-BE4B-6C6357D001E2}" type="presOf" srcId="{BE7554D4-3131-446A-A4C6-C6B00CDFF3E2}" destId="{687CE240-90D7-472E-9121-C789F1095EEE}" srcOrd="1" destOrd="0" presId="urn:microsoft.com/office/officeart/2005/8/layout/list1"/>
    <dgm:cxn modelId="{E02A778D-D78D-4471-9392-035C504B335D}" type="presOf" srcId="{C7E9A79B-F92E-495D-9CA0-D56391F11370}" destId="{EA662B72-1DC5-445B-8B79-6EDC19E8BB1E}" srcOrd="0" destOrd="0" presId="urn:microsoft.com/office/officeart/2005/8/layout/list1"/>
    <dgm:cxn modelId="{D7A16F99-6BAB-4986-A379-BFD9501F7A9B}" type="presOf" srcId="{C58FBE8B-02FE-4566-A6C2-620D8C3AD58E}" destId="{3696314B-6F70-4F0F-B296-42A07386D93F}" srcOrd="0" destOrd="0" presId="urn:microsoft.com/office/officeart/2005/8/layout/list1"/>
    <dgm:cxn modelId="{09A849B0-D870-4625-8135-49CC0D73D6AF}" srcId="{C58FBE8B-02FE-4566-A6C2-620D8C3AD58E}" destId="{CBEC4DCB-F7E9-402E-B9E8-81FE7268D6CE}" srcOrd="3" destOrd="0" parTransId="{089F7FFC-A1EF-43B9-BFA3-C51D3FD9E133}" sibTransId="{9CA8FFF1-6457-4834-A053-1352231D46A6}"/>
    <dgm:cxn modelId="{720573B3-6BFF-46D0-992E-750EB7CFBD1D}" type="presOf" srcId="{ECFD6A05-F95E-4B75-A772-28AF6B59A308}" destId="{CF3A435A-CCF0-4622-AD71-E924884FD3B8}" srcOrd="0" destOrd="0" presId="urn:microsoft.com/office/officeart/2005/8/layout/list1"/>
    <dgm:cxn modelId="{07F27DCD-C3F8-4B5C-AB3D-5AC88B61E922}" srcId="{C58FBE8B-02FE-4566-A6C2-620D8C3AD58E}" destId="{BE7554D4-3131-446A-A4C6-C6B00CDFF3E2}" srcOrd="5" destOrd="0" parTransId="{BA14DEAA-F591-49CD-98F9-69623C7CC254}" sibTransId="{DB9416E1-CF8C-4040-B046-303A33954A16}"/>
    <dgm:cxn modelId="{CCA1F0E4-41E3-46A4-B4B7-87AE469B7C0A}" type="presOf" srcId="{7EC47FD9-9D9A-48FA-9584-D0435FC294F1}" destId="{567AD5A8-0A50-4D60-896B-9FE3E5C021C4}" srcOrd="0" destOrd="0" presId="urn:microsoft.com/office/officeart/2005/8/layout/list1"/>
    <dgm:cxn modelId="{7F0939EA-244C-4139-AF13-41A486163EFA}" srcId="{C58FBE8B-02FE-4566-A6C2-620D8C3AD58E}" destId="{DA55E4A8-4B93-4A56-A039-0D73B6A70DF8}" srcOrd="8" destOrd="0" parTransId="{84AD3E68-29FE-42EA-A18E-B82C95813449}" sibTransId="{EF20FA48-984D-4869-A705-470A4BEA2C6C}"/>
    <dgm:cxn modelId="{D4CD9EF0-140B-4859-B85A-B8EE6CB18468}" srcId="{C58FBE8B-02FE-4566-A6C2-620D8C3AD58E}" destId="{ECFD6A05-F95E-4B75-A772-28AF6B59A308}" srcOrd="6" destOrd="0" parTransId="{0BB7AC09-234B-48B0-8111-89C8B09846F1}" sibTransId="{A5427873-D260-4BB2-9BF9-084FBB578206}"/>
    <dgm:cxn modelId="{E7C8B0FC-E6B0-495C-9772-8CF7C7C63386}" type="presOf" srcId="{CBEC4DCB-F7E9-402E-B9E8-81FE7268D6CE}" destId="{F3BB959C-316D-4763-ADB7-8FBA5826DAE6}" srcOrd="1" destOrd="0" presId="urn:microsoft.com/office/officeart/2005/8/layout/list1"/>
    <dgm:cxn modelId="{833CCC85-925A-4B18-9E6D-D1F2E8DD31C9}" type="presParOf" srcId="{3696314B-6F70-4F0F-B296-42A07386D93F}" destId="{1235DB17-5A90-4531-A268-C3EDA209F329}" srcOrd="0" destOrd="0" presId="urn:microsoft.com/office/officeart/2005/8/layout/list1"/>
    <dgm:cxn modelId="{8CBBF853-4DFF-4E73-B665-A2B2F742E7B5}" type="presParOf" srcId="{1235DB17-5A90-4531-A268-C3EDA209F329}" destId="{EA662B72-1DC5-445B-8B79-6EDC19E8BB1E}" srcOrd="0" destOrd="0" presId="urn:microsoft.com/office/officeart/2005/8/layout/list1"/>
    <dgm:cxn modelId="{2B33D49B-707D-477C-AEEB-23D2CCE41CB0}" type="presParOf" srcId="{1235DB17-5A90-4531-A268-C3EDA209F329}" destId="{BF1C72A2-501C-4F5F-9584-8F3C431009BF}" srcOrd="1" destOrd="0" presId="urn:microsoft.com/office/officeart/2005/8/layout/list1"/>
    <dgm:cxn modelId="{46A99D1E-FBA3-454D-B697-2510C990EF52}" type="presParOf" srcId="{3696314B-6F70-4F0F-B296-42A07386D93F}" destId="{CF5DB2E5-9243-44A5-8DB6-712A728FF1A0}" srcOrd="1" destOrd="0" presId="urn:microsoft.com/office/officeart/2005/8/layout/list1"/>
    <dgm:cxn modelId="{27D54E55-8532-4375-9B78-9A36B26BE6D6}" type="presParOf" srcId="{3696314B-6F70-4F0F-B296-42A07386D93F}" destId="{93C86753-FB76-483A-8276-72CCE040327C}" srcOrd="2" destOrd="0" presId="urn:microsoft.com/office/officeart/2005/8/layout/list1"/>
    <dgm:cxn modelId="{5E2B0C63-2A7B-4D23-9010-8F8DFDA7CB87}" type="presParOf" srcId="{3696314B-6F70-4F0F-B296-42A07386D93F}" destId="{9A2F9C5C-ABA9-4126-BA47-F603F066BB7F}" srcOrd="3" destOrd="0" presId="urn:microsoft.com/office/officeart/2005/8/layout/list1"/>
    <dgm:cxn modelId="{2E5BACF3-50AD-4A8E-95DE-4042C6D45B52}" type="presParOf" srcId="{3696314B-6F70-4F0F-B296-42A07386D93F}" destId="{EA243B46-274F-4B62-89EE-BBB45A62F669}" srcOrd="4" destOrd="0" presId="urn:microsoft.com/office/officeart/2005/8/layout/list1"/>
    <dgm:cxn modelId="{B5447BBE-6122-448E-83F5-AE12566C16CF}" type="presParOf" srcId="{EA243B46-274F-4B62-89EE-BBB45A62F669}" destId="{5D1D9CBB-7D2F-4331-A284-A943E2D6FE0E}" srcOrd="0" destOrd="0" presId="urn:microsoft.com/office/officeart/2005/8/layout/list1"/>
    <dgm:cxn modelId="{FF8BD814-7F02-44F6-A94B-638CDF368FA4}" type="presParOf" srcId="{EA243B46-274F-4B62-89EE-BBB45A62F669}" destId="{C8568B99-C370-47B1-A99F-8A9162CE3722}" srcOrd="1" destOrd="0" presId="urn:microsoft.com/office/officeart/2005/8/layout/list1"/>
    <dgm:cxn modelId="{EAEC7351-6D19-494B-AC87-0C9F24D56499}" type="presParOf" srcId="{3696314B-6F70-4F0F-B296-42A07386D93F}" destId="{5B28FCD1-5092-497F-A673-7A2FDE55174F}" srcOrd="5" destOrd="0" presId="urn:microsoft.com/office/officeart/2005/8/layout/list1"/>
    <dgm:cxn modelId="{5A97ED06-33DE-4FE3-8779-7FD13C843651}" type="presParOf" srcId="{3696314B-6F70-4F0F-B296-42A07386D93F}" destId="{43B4868A-E2D8-43AF-A661-BF7E56A4C7D5}" srcOrd="6" destOrd="0" presId="urn:microsoft.com/office/officeart/2005/8/layout/list1"/>
    <dgm:cxn modelId="{B6556B1A-E705-492E-97D6-38FC44BAF5C3}" type="presParOf" srcId="{3696314B-6F70-4F0F-B296-42A07386D93F}" destId="{81703B32-5698-447C-8E1D-ED4C8EB6F877}" srcOrd="7" destOrd="0" presId="urn:microsoft.com/office/officeart/2005/8/layout/list1"/>
    <dgm:cxn modelId="{7DCE8987-AFEC-4511-87B5-FCA76D473789}" type="presParOf" srcId="{3696314B-6F70-4F0F-B296-42A07386D93F}" destId="{EB22F9F7-F745-41BE-A8D6-9F8CBD02622B}" srcOrd="8" destOrd="0" presId="urn:microsoft.com/office/officeart/2005/8/layout/list1"/>
    <dgm:cxn modelId="{EA8011A0-BEAD-4269-8E23-01EEFC6677AA}" type="presParOf" srcId="{EB22F9F7-F745-41BE-A8D6-9F8CBD02622B}" destId="{3A2D58A2-C798-407C-BB71-632427FEFB63}" srcOrd="0" destOrd="0" presId="urn:microsoft.com/office/officeart/2005/8/layout/list1"/>
    <dgm:cxn modelId="{B12A6095-45EB-4A31-AD06-F2F028CA0941}" type="presParOf" srcId="{EB22F9F7-F745-41BE-A8D6-9F8CBD02622B}" destId="{8CCB614F-C3B8-407C-8C18-DFF8B56C409C}" srcOrd="1" destOrd="0" presId="urn:microsoft.com/office/officeart/2005/8/layout/list1"/>
    <dgm:cxn modelId="{DB040BE8-13D3-44E4-A03A-F526C8D8D359}" type="presParOf" srcId="{3696314B-6F70-4F0F-B296-42A07386D93F}" destId="{9694A1DD-80A9-4E94-B897-DBAE342A120D}" srcOrd="9" destOrd="0" presId="urn:microsoft.com/office/officeart/2005/8/layout/list1"/>
    <dgm:cxn modelId="{B6EC3620-32AD-4CE1-902E-6D9E57667D0F}" type="presParOf" srcId="{3696314B-6F70-4F0F-B296-42A07386D93F}" destId="{31EB33FC-5641-46A4-817F-D7D9E75DFD3A}" srcOrd="10" destOrd="0" presId="urn:microsoft.com/office/officeart/2005/8/layout/list1"/>
    <dgm:cxn modelId="{DBA03299-DBEC-468C-B3E5-910032F9BC22}" type="presParOf" srcId="{3696314B-6F70-4F0F-B296-42A07386D93F}" destId="{742A47EA-6C03-448B-B4D1-EA548C14A8EB}" srcOrd="11" destOrd="0" presId="urn:microsoft.com/office/officeart/2005/8/layout/list1"/>
    <dgm:cxn modelId="{A8269BC6-1E05-4F27-99D3-37E909C0FB98}" type="presParOf" srcId="{3696314B-6F70-4F0F-B296-42A07386D93F}" destId="{9358DC45-6682-41E1-A811-C9AFB24CE2A6}" srcOrd="12" destOrd="0" presId="urn:microsoft.com/office/officeart/2005/8/layout/list1"/>
    <dgm:cxn modelId="{C934939E-BC84-45B4-96E1-A1052F255291}" type="presParOf" srcId="{9358DC45-6682-41E1-A811-C9AFB24CE2A6}" destId="{6177448E-75A4-4310-AC47-E943300E2189}" srcOrd="0" destOrd="0" presId="urn:microsoft.com/office/officeart/2005/8/layout/list1"/>
    <dgm:cxn modelId="{B70044CC-1A9D-48BB-9481-29DCAAF7B013}" type="presParOf" srcId="{9358DC45-6682-41E1-A811-C9AFB24CE2A6}" destId="{F3BB959C-316D-4763-ADB7-8FBA5826DAE6}" srcOrd="1" destOrd="0" presId="urn:microsoft.com/office/officeart/2005/8/layout/list1"/>
    <dgm:cxn modelId="{35024282-5635-4AF3-8AE2-EC18B1865725}" type="presParOf" srcId="{3696314B-6F70-4F0F-B296-42A07386D93F}" destId="{0CD57254-E264-450A-B74C-ABC694F16C94}" srcOrd="13" destOrd="0" presId="urn:microsoft.com/office/officeart/2005/8/layout/list1"/>
    <dgm:cxn modelId="{437E8B80-E2F3-4EA5-B26B-96883553808E}" type="presParOf" srcId="{3696314B-6F70-4F0F-B296-42A07386D93F}" destId="{37064B98-B5E6-4D7C-904D-B05DAE1EEB86}" srcOrd="14" destOrd="0" presId="urn:microsoft.com/office/officeart/2005/8/layout/list1"/>
    <dgm:cxn modelId="{B39046E3-02D5-4674-ACE1-33B7AD54E892}" type="presParOf" srcId="{3696314B-6F70-4F0F-B296-42A07386D93F}" destId="{C79AAEBD-03DF-47BE-A2D0-76EEC25B055D}" srcOrd="15" destOrd="0" presId="urn:microsoft.com/office/officeart/2005/8/layout/list1"/>
    <dgm:cxn modelId="{8F845272-3644-4B20-8923-6CB2C0FD1F38}" type="presParOf" srcId="{3696314B-6F70-4F0F-B296-42A07386D93F}" destId="{15A1EDF1-024E-4208-A0AF-A74A502C25C2}" srcOrd="16" destOrd="0" presId="urn:microsoft.com/office/officeart/2005/8/layout/list1"/>
    <dgm:cxn modelId="{68F11F9D-DEEE-42F1-B83B-664DC4265AC6}" type="presParOf" srcId="{15A1EDF1-024E-4208-A0AF-A74A502C25C2}" destId="{FAB71208-6230-46A6-9A6E-ED5206F0B91B}" srcOrd="0" destOrd="0" presId="urn:microsoft.com/office/officeart/2005/8/layout/list1"/>
    <dgm:cxn modelId="{E616992B-0564-47A2-AAC4-C4E9A47D6B93}" type="presParOf" srcId="{15A1EDF1-024E-4208-A0AF-A74A502C25C2}" destId="{89C99CB3-B3BD-4E96-B617-FD5EECB00357}" srcOrd="1" destOrd="0" presId="urn:microsoft.com/office/officeart/2005/8/layout/list1"/>
    <dgm:cxn modelId="{A6F91F23-43FD-4C93-BBA1-1A199171EA76}" type="presParOf" srcId="{3696314B-6F70-4F0F-B296-42A07386D93F}" destId="{37C7812B-5271-471F-A961-1CCAE2BA019A}" srcOrd="17" destOrd="0" presId="urn:microsoft.com/office/officeart/2005/8/layout/list1"/>
    <dgm:cxn modelId="{EEDCF015-C020-43BB-9859-B2A38A0EB489}" type="presParOf" srcId="{3696314B-6F70-4F0F-B296-42A07386D93F}" destId="{9F133F9D-9395-4790-82F7-E268BCFFD0B2}" srcOrd="18" destOrd="0" presId="urn:microsoft.com/office/officeart/2005/8/layout/list1"/>
    <dgm:cxn modelId="{7A335609-7848-4E44-A50A-A75FD25BCBA0}" type="presParOf" srcId="{3696314B-6F70-4F0F-B296-42A07386D93F}" destId="{1474D8E0-87ED-4477-96A1-2CC0B43D2F9A}" srcOrd="19" destOrd="0" presId="urn:microsoft.com/office/officeart/2005/8/layout/list1"/>
    <dgm:cxn modelId="{98790450-7C8A-48D6-981F-3B598EB7B7D9}" type="presParOf" srcId="{3696314B-6F70-4F0F-B296-42A07386D93F}" destId="{93EAA502-7868-43A1-AF7E-8875B72ADAE1}" srcOrd="20" destOrd="0" presId="urn:microsoft.com/office/officeart/2005/8/layout/list1"/>
    <dgm:cxn modelId="{93EB5F54-AB57-485F-AD43-6ABD81E86A73}" type="presParOf" srcId="{93EAA502-7868-43A1-AF7E-8875B72ADAE1}" destId="{A46F86F9-A71C-42A7-8319-5173F3EFCB6E}" srcOrd="0" destOrd="0" presId="urn:microsoft.com/office/officeart/2005/8/layout/list1"/>
    <dgm:cxn modelId="{49E207A8-FC1C-4B23-AF3B-F0DDD5B36F35}" type="presParOf" srcId="{93EAA502-7868-43A1-AF7E-8875B72ADAE1}" destId="{687CE240-90D7-472E-9121-C789F1095EEE}" srcOrd="1" destOrd="0" presId="urn:microsoft.com/office/officeart/2005/8/layout/list1"/>
    <dgm:cxn modelId="{85368A4E-9AA8-4019-B4D9-E82E246BB8AA}" type="presParOf" srcId="{3696314B-6F70-4F0F-B296-42A07386D93F}" destId="{5F71C4AC-1F29-4879-A6C8-975E6A06A967}" srcOrd="21" destOrd="0" presId="urn:microsoft.com/office/officeart/2005/8/layout/list1"/>
    <dgm:cxn modelId="{61EAE9DF-5785-45BC-A76C-D646C7551D16}" type="presParOf" srcId="{3696314B-6F70-4F0F-B296-42A07386D93F}" destId="{D383D9A7-8DEF-49D3-AD35-3807149D7C16}" srcOrd="22" destOrd="0" presId="urn:microsoft.com/office/officeart/2005/8/layout/list1"/>
    <dgm:cxn modelId="{C3196FF0-A28E-4879-9486-5E23657E0A94}" type="presParOf" srcId="{3696314B-6F70-4F0F-B296-42A07386D93F}" destId="{25860BA7-37CA-4834-A099-2610BADA739C}" srcOrd="23" destOrd="0" presId="urn:microsoft.com/office/officeart/2005/8/layout/list1"/>
    <dgm:cxn modelId="{79E48B6E-981B-4892-B47B-582768AABB44}" type="presParOf" srcId="{3696314B-6F70-4F0F-B296-42A07386D93F}" destId="{02886275-A4A5-46A4-9167-04310EDF08C2}" srcOrd="24" destOrd="0" presId="urn:microsoft.com/office/officeart/2005/8/layout/list1"/>
    <dgm:cxn modelId="{D901EA93-C9FD-42B4-8EFF-2FF073ABC881}" type="presParOf" srcId="{02886275-A4A5-46A4-9167-04310EDF08C2}" destId="{CF3A435A-CCF0-4622-AD71-E924884FD3B8}" srcOrd="0" destOrd="0" presId="urn:microsoft.com/office/officeart/2005/8/layout/list1"/>
    <dgm:cxn modelId="{BD8C7BBB-A35F-4CC6-9281-F58782D76AA8}" type="presParOf" srcId="{02886275-A4A5-46A4-9167-04310EDF08C2}" destId="{E59609F7-26A8-4C7D-8663-C30286079C7A}" srcOrd="1" destOrd="0" presId="urn:microsoft.com/office/officeart/2005/8/layout/list1"/>
    <dgm:cxn modelId="{274E73D4-5C43-479B-B036-0F06D835297A}" type="presParOf" srcId="{3696314B-6F70-4F0F-B296-42A07386D93F}" destId="{F06A8E0D-FC6E-4CEC-8D70-A2F24F376848}" srcOrd="25" destOrd="0" presId="urn:microsoft.com/office/officeart/2005/8/layout/list1"/>
    <dgm:cxn modelId="{CE8DDF84-9B3F-4227-AD74-9F993A27BB4C}" type="presParOf" srcId="{3696314B-6F70-4F0F-B296-42A07386D93F}" destId="{2F283F8D-FC82-4E41-9297-A0111C499FDA}" srcOrd="26" destOrd="0" presId="urn:microsoft.com/office/officeart/2005/8/layout/list1"/>
    <dgm:cxn modelId="{AA57B45A-D2BD-4524-BB8C-B0D478F60F7B}" type="presParOf" srcId="{3696314B-6F70-4F0F-B296-42A07386D93F}" destId="{8DFF77AC-24E4-4EA1-B45B-E90DB2B82C6C}" srcOrd="27" destOrd="0" presId="urn:microsoft.com/office/officeart/2005/8/layout/list1"/>
    <dgm:cxn modelId="{1931CAD9-4BAF-4D08-9F8E-D2EF8DF25761}" type="presParOf" srcId="{3696314B-6F70-4F0F-B296-42A07386D93F}" destId="{D5ED1070-BF2A-4FD7-A799-AB805246D286}" srcOrd="28" destOrd="0" presId="urn:microsoft.com/office/officeart/2005/8/layout/list1"/>
    <dgm:cxn modelId="{00074F37-0F7B-4422-AE84-452F319D8D58}" type="presParOf" srcId="{D5ED1070-BF2A-4FD7-A799-AB805246D286}" destId="{567AD5A8-0A50-4D60-896B-9FE3E5C021C4}" srcOrd="0" destOrd="0" presId="urn:microsoft.com/office/officeart/2005/8/layout/list1"/>
    <dgm:cxn modelId="{4F5F96C1-C17C-4757-8E51-779121C5353C}" type="presParOf" srcId="{D5ED1070-BF2A-4FD7-A799-AB805246D286}" destId="{81A38F6A-74BC-47A3-B1BD-0F74D8285862}" srcOrd="1" destOrd="0" presId="urn:microsoft.com/office/officeart/2005/8/layout/list1"/>
    <dgm:cxn modelId="{BE85E6B0-5EFF-470D-B318-F356C83992D4}" type="presParOf" srcId="{3696314B-6F70-4F0F-B296-42A07386D93F}" destId="{ADB3FD55-1810-467D-8BB3-9557351F4AED}" srcOrd="29" destOrd="0" presId="urn:microsoft.com/office/officeart/2005/8/layout/list1"/>
    <dgm:cxn modelId="{DE979AFA-8034-47D8-ABD3-C6B6F19B12E0}" type="presParOf" srcId="{3696314B-6F70-4F0F-B296-42A07386D93F}" destId="{9A0D279C-034F-4070-8296-C456F482F863}" srcOrd="30" destOrd="0" presId="urn:microsoft.com/office/officeart/2005/8/layout/list1"/>
    <dgm:cxn modelId="{D1357FE6-D930-4363-BFD6-876049B11FD9}" type="presParOf" srcId="{3696314B-6F70-4F0F-B296-42A07386D93F}" destId="{AD7DF49A-BD39-4647-B7CF-07126E9C75B8}" srcOrd="31" destOrd="0" presId="urn:microsoft.com/office/officeart/2005/8/layout/list1"/>
    <dgm:cxn modelId="{B1944365-39D7-4E15-A93D-D7F4A15ED170}" type="presParOf" srcId="{3696314B-6F70-4F0F-B296-42A07386D93F}" destId="{B0511EBF-67AD-47C6-A8B0-D22D10DC2A5F}" srcOrd="32" destOrd="0" presId="urn:microsoft.com/office/officeart/2005/8/layout/list1"/>
    <dgm:cxn modelId="{02FFC683-F4BF-4A8C-B119-877D656647E1}" type="presParOf" srcId="{B0511EBF-67AD-47C6-A8B0-D22D10DC2A5F}" destId="{D3674672-B5F4-4014-902F-FC67C280C554}" srcOrd="0" destOrd="0" presId="urn:microsoft.com/office/officeart/2005/8/layout/list1"/>
    <dgm:cxn modelId="{053A8F1D-41C2-4B90-A6FA-655AC063A41A}" type="presParOf" srcId="{B0511EBF-67AD-47C6-A8B0-D22D10DC2A5F}" destId="{269EBB85-85D7-4954-B233-112814DE6533}" srcOrd="1" destOrd="0" presId="urn:microsoft.com/office/officeart/2005/8/layout/list1"/>
    <dgm:cxn modelId="{FB5FE537-3D61-4231-91E0-6D64D0A956E2}" type="presParOf" srcId="{3696314B-6F70-4F0F-B296-42A07386D93F}" destId="{38E49D5F-A885-4E64-B13E-20F0305A145D}" srcOrd="33" destOrd="0" presId="urn:microsoft.com/office/officeart/2005/8/layout/list1"/>
    <dgm:cxn modelId="{59DDB1BB-2156-48BF-953C-68B7D2C47E61}" type="presParOf" srcId="{3696314B-6F70-4F0F-B296-42A07386D93F}" destId="{0F091C96-F9B0-489C-8179-B0AD21232315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6B346D-B57F-4B75-8D58-C3142056797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DA9580A-1854-4750-A197-52CFA7C638F9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Start now!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9E4866F-B464-4EFB-8793-9B866F16DAEC}" type="parTrans" cxnId="{7131EC9A-EEBE-4221-92B2-5C51AFE49BE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E056355-9898-4BCC-B026-C244F2F8239C}" type="sibTrans" cxnId="{7131EC9A-EEBE-4221-92B2-5C51AFE49BE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836A49-8E4A-453E-808F-437946F302FB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Get ahead of the game.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080C970-73D4-4AB1-97EF-EBCC1F025149}" type="parTrans" cxnId="{C9623D27-E480-4ED2-A2E9-E8BC0811F2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559B684-39FD-46D1-9BD8-8A71D58FD7F7}" type="sibTrans" cxnId="{C9623D27-E480-4ED2-A2E9-E8BC0811F2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7D120DF-8E60-4322-851E-87B0E6416AB2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What evidence does your classroom teacher have to give you a grade? What would the school write on a reference for a post-16 provider if they had to write it now?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2FE8981-7695-49F0-9713-3C0904E695AD}" type="parTrans" cxnId="{BB4A87D9-2404-4047-885F-E8B4143D7E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EA017A2-7DB9-4DEA-A21D-04F708FE404A}" type="sibTrans" cxnId="{BB4A87D9-2404-4047-885F-E8B4143D7E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BECAD75-A378-4E5F-BC61-B42ACC5E5894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Find your preferred revision tool in each subject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7F8215E-02A1-4977-A1DD-5A827B0DB30E}" type="parTrans" cxnId="{72682D05-0726-49B8-93B8-55EE08B0D57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D7E89D1-F247-4183-B1A5-21E2616C5DE2}" type="sibTrans" cxnId="{72682D05-0726-49B8-93B8-55EE08B0D57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FD180DD-3869-4D5B-83C8-2CA9722E5895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Practice recall techniques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B72FCC4B-1077-4E26-9BCA-06AEADE41DA8}" type="parTrans" cxnId="{C0D28B1D-2615-4C7E-9E04-FFCA7ACB937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A2C7B12-EC38-4141-88A4-730A3D9A3B83}" type="sibTrans" cxnId="{C0D28B1D-2615-4C7E-9E04-FFCA7ACB937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5ACD26-BA33-4673-AAFD-0A39A8DDA8F4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Write to time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3F4B41E-3B07-4C66-80C5-226006F2908E}" type="parTrans" cxnId="{3F85E121-9263-4CA0-A1C2-F06C4C1549D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F8DED4C-D27C-43B0-8DD4-673635AB15B1}" type="sibTrans" cxnId="{3F85E121-9263-4CA0-A1C2-F06C4C1549D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B889C3-115C-4CD5-BD13-74DE06F51855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Create a work/revision timetable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6E3D479-C5BA-4860-816E-DB3D3F91FAA3}" type="parTrans" cxnId="{21A069B6-1AE4-4E63-91CB-F2FCFDBD006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005C6C-73BD-417D-AA08-11AD3FC614E0}" type="sibTrans" cxnId="{21A069B6-1AE4-4E63-91CB-F2FCFDBD006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D66AA1-7C30-4D50-8BA7-D5ED45620F79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Century Gothic" panose="020B0502020202020204" pitchFamily="34" charset="0"/>
            </a:rPr>
            <a:t>Remember every lesson counts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B1D09E1-4A54-4B50-8279-B3E7FB5131B9}" type="parTrans" cxnId="{6A2D0CDB-EA40-4F92-B9D7-96599CBB627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3490FD-340B-49CE-A11E-C30883CD6E01}" type="sibTrans" cxnId="{6A2D0CDB-EA40-4F92-B9D7-96599CBB627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62AFDE0-941A-4DD4-8D74-85C3FF3FE59E}" type="pres">
      <dgm:prSet presAssocID="{A96B346D-B57F-4B75-8D58-C3142056797D}" presName="linear" presStyleCnt="0">
        <dgm:presLayoutVars>
          <dgm:animLvl val="lvl"/>
          <dgm:resizeHandles val="exact"/>
        </dgm:presLayoutVars>
      </dgm:prSet>
      <dgm:spPr/>
    </dgm:pt>
    <dgm:pt modelId="{43BFFE64-4AE0-4DE0-8E52-AA1904C22EE7}" type="pres">
      <dgm:prSet presAssocID="{ADA9580A-1854-4750-A197-52CFA7C638F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2BFA7456-1267-414A-A0A4-E8A3F241F4C0}" type="pres">
      <dgm:prSet presAssocID="{1E056355-9898-4BCC-B026-C244F2F8239C}" presName="spacer" presStyleCnt="0"/>
      <dgm:spPr/>
    </dgm:pt>
    <dgm:pt modelId="{F74544FE-D58D-41E1-BF7B-8C93AF2A0FA1}" type="pres">
      <dgm:prSet presAssocID="{91836A49-8E4A-453E-808F-437946F302F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B1A90EA-E2C5-4039-8C70-0879024FDEFC}" type="pres">
      <dgm:prSet presAssocID="{D559B684-39FD-46D1-9BD8-8A71D58FD7F7}" presName="spacer" presStyleCnt="0"/>
      <dgm:spPr/>
    </dgm:pt>
    <dgm:pt modelId="{1F55DEEA-9053-446F-A116-773DB2D8764B}" type="pres">
      <dgm:prSet presAssocID="{37D120DF-8E60-4322-851E-87B0E6416AB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A747ACC5-B5D4-43CE-A199-9CF4CFAFDBAE}" type="pres">
      <dgm:prSet presAssocID="{AEA017A2-7DB9-4DEA-A21D-04F708FE404A}" presName="spacer" presStyleCnt="0"/>
      <dgm:spPr/>
    </dgm:pt>
    <dgm:pt modelId="{073E309D-36C2-4031-8920-AFC23DEFB126}" type="pres">
      <dgm:prSet presAssocID="{8BECAD75-A378-4E5F-BC61-B42ACC5E5894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0EECCE2-15BF-4FC3-B617-C31F2632F27E}" type="pres">
      <dgm:prSet presAssocID="{9D7E89D1-F247-4183-B1A5-21E2616C5DE2}" presName="spacer" presStyleCnt="0"/>
      <dgm:spPr/>
    </dgm:pt>
    <dgm:pt modelId="{1EAFFAA2-E1A8-413E-B810-56216C9634F5}" type="pres">
      <dgm:prSet presAssocID="{EFD180DD-3869-4D5B-83C8-2CA9722E5895}" presName="parentText" presStyleLbl="node1" presStyleIdx="4" presStyleCnt="8" custLinFactNeighborX="66" custLinFactNeighborY="-18252">
        <dgm:presLayoutVars>
          <dgm:chMax val="0"/>
          <dgm:bulletEnabled val="1"/>
        </dgm:presLayoutVars>
      </dgm:prSet>
      <dgm:spPr/>
    </dgm:pt>
    <dgm:pt modelId="{091D6C8E-61E1-4C09-AB78-C458E393BD84}" type="pres">
      <dgm:prSet presAssocID="{6A2C7B12-EC38-4141-88A4-730A3D9A3B83}" presName="spacer" presStyleCnt="0"/>
      <dgm:spPr/>
    </dgm:pt>
    <dgm:pt modelId="{CFB14A47-7F4B-4AA5-BEDC-F99C00BBB442}" type="pres">
      <dgm:prSet presAssocID="{635ACD26-BA33-4673-AAFD-0A39A8DDA8F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FF2F7271-5A62-4C53-ADFA-0B0D2F22F5B9}" type="pres">
      <dgm:prSet presAssocID="{DF8DED4C-D27C-43B0-8DD4-673635AB15B1}" presName="spacer" presStyleCnt="0"/>
      <dgm:spPr/>
    </dgm:pt>
    <dgm:pt modelId="{94C67EDD-CE02-4803-A149-6BC5D35CDCB0}" type="pres">
      <dgm:prSet presAssocID="{67B889C3-115C-4CD5-BD13-74DE06F5185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6858F47-142C-4E64-8202-CD0BDF1083A1}" type="pres">
      <dgm:prSet presAssocID="{6B005C6C-73BD-417D-AA08-11AD3FC614E0}" presName="spacer" presStyleCnt="0"/>
      <dgm:spPr/>
    </dgm:pt>
    <dgm:pt modelId="{89C7A6AB-E0F7-4833-B1C8-EC6970080D84}" type="pres">
      <dgm:prSet presAssocID="{02D66AA1-7C30-4D50-8BA7-D5ED45620F79}" presName="parentText" presStyleLbl="node1" presStyleIdx="7" presStyleCnt="8" custScaleY="116683">
        <dgm:presLayoutVars>
          <dgm:chMax val="0"/>
          <dgm:bulletEnabled val="1"/>
        </dgm:presLayoutVars>
      </dgm:prSet>
      <dgm:spPr/>
    </dgm:pt>
  </dgm:ptLst>
  <dgm:cxnLst>
    <dgm:cxn modelId="{6FD12C02-42A9-4728-8952-B56EFAC8B749}" type="presOf" srcId="{A96B346D-B57F-4B75-8D58-C3142056797D}" destId="{262AFDE0-941A-4DD4-8D74-85C3FF3FE59E}" srcOrd="0" destOrd="0" presId="urn:microsoft.com/office/officeart/2005/8/layout/vList2"/>
    <dgm:cxn modelId="{72682D05-0726-49B8-93B8-55EE08B0D570}" srcId="{A96B346D-B57F-4B75-8D58-C3142056797D}" destId="{8BECAD75-A378-4E5F-BC61-B42ACC5E5894}" srcOrd="3" destOrd="0" parTransId="{87F8215E-02A1-4977-A1DD-5A827B0DB30E}" sibTransId="{9D7E89D1-F247-4183-B1A5-21E2616C5DE2}"/>
    <dgm:cxn modelId="{BE8BED16-B8D8-4366-B3E2-DBCFF266DD24}" type="presOf" srcId="{ADA9580A-1854-4750-A197-52CFA7C638F9}" destId="{43BFFE64-4AE0-4DE0-8E52-AA1904C22EE7}" srcOrd="0" destOrd="0" presId="urn:microsoft.com/office/officeart/2005/8/layout/vList2"/>
    <dgm:cxn modelId="{C0D28B1D-2615-4C7E-9E04-FFCA7ACB9379}" srcId="{A96B346D-B57F-4B75-8D58-C3142056797D}" destId="{EFD180DD-3869-4D5B-83C8-2CA9722E5895}" srcOrd="4" destOrd="0" parTransId="{B72FCC4B-1077-4E26-9BCA-06AEADE41DA8}" sibTransId="{6A2C7B12-EC38-4141-88A4-730A3D9A3B83}"/>
    <dgm:cxn modelId="{3F85E121-9263-4CA0-A1C2-F06C4C1549D9}" srcId="{A96B346D-B57F-4B75-8D58-C3142056797D}" destId="{635ACD26-BA33-4673-AAFD-0A39A8DDA8F4}" srcOrd="5" destOrd="0" parTransId="{23F4B41E-3B07-4C66-80C5-226006F2908E}" sibTransId="{DF8DED4C-D27C-43B0-8DD4-673635AB15B1}"/>
    <dgm:cxn modelId="{C9623D27-E480-4ED2-A2E9-E8BC0811F297}" srcId="{A96B346D-B57F-4B75-8D58-C3142056797D}" destId="{91836A49-8E4A-453E-808F-437946F302FB}" srcOrd="1" destOrd="0" parTransId="{7080C970-73D4-4AB1-97EF-EBCC1F025149}" sibTransId="{D559B684-39FD-46D1-9BD8-8A71D58FD7F7}"/>
    <dgm:cxn modelId="{173C455C-41D0-4001-8E89-DB2EF625483C}" type="presOf" srcId="{37D120DF-8E60-4322-851E-87B0E6416AB2}" destId="{1F55DEEA-9053-446F-A116-773DB2D8764B}" srcOrd="0" destOrd="0" presId="urn:microsoft.com/office/officeart/2005/8/layout/vList2"/>
    <dgm:cxn modelId="{43B38863-E6C9-4811-A64A-F04D9076FD57}" type="presOf" srcId="{67B889C3-115C-4CD5-BD13-74DE06F51855}" destId="{94C67EDD-CE02-4803-A149-6BC5D35CDCB0}" srcOrd="0" destOrd="0" presId="urn:microsoft.com/office/officeart/2005/8/layout/vList2"/>
    <dgm:cxn modelId="{0D45B343-BE8F-47D1-A5DD-35F4F8CC8C75}" type="presOf" srcId="{635ACD26-BA33-4673-AAFD-0A39A8DDA8F4}" destId="{CFB14A47-7F4B-4AA5-BEDC-F99C00BBB442}" srcOrd="0" destOrd="0" presId="urn:microsoft.com/office/officeart/2005/8/layout/vList2"/>
    <dgm:cxn modelId="{904CB77D-C05D-4C78-BC46-518A82A3880B}" type="presOf" srcId="{EFD180DD-3869-4D5B-83C8-2CA9722E5895}" destId="{1EAFFAA2-E1A8-413E-B810-56216C9634F5}" srcOrd="0" destOrd="0" presId="urn:microsoft.com/office/officeart/2005/8/layout/vList2"/>
    <dgm:cxn modelId="{814AEB8E-D9F4-4308-87E1-263A31B87C5D}" type="presOf" srcId="{8BECAD75-A378-4E5F-BC61-B42ACC5E5894}" destId="{073E309D-36C2-4031-8920-AFC23DEFB126}" srcOrd="0" destOrd="0" presId="urn:microsoft.com/office/officeart/2005/8/layout/vList2"/>
    <dgm:cxn modelId="{7131EC9A-EEBE-4221-92B2-5C51AFE49BED}" srcId="{A96B346D-B57F-4B75-8D58-C3142056797D}" destId="{ADA9580A-1854-4750-A197-52CFA7C638F9}" srcOrd="0" destOrd="0" parTransId="{39E4866F-B464-4EFB-8793-9B866F16DAEC}" sibTransId="{1E056355-9898-4BCC-B026-C244F2F8239C}"/>
    <dgm:cxn modelId="{21A069B6-1AE4-4E63-91CB-F2FCFDBD0060}" srcId="{A96B346D-B57F-4B75-8D58-C3142056797D}" destId="{67B889C3-115C-4CD5-BD13-74DE06F51855}" srcOrd="6" destOrd="0" parTransId="{86E3D479-C5BA-4860-816E-DB3D3F91FAA3}" sibTransId="{6B005C6C-73BD-417D-AA08-11AD3FC614E0}"/>
    <dgm:cxn modelId="{AAB93CD6-A483-4AC5-871A-DE37EC3CEF08}" type="presOf" srcId="{02D66AA1-7C30-4D50-8BA7-D5ED45620F79}" destId="{89C7A6AB-E0F7-4833-B1C8-EC6970080D84}" srcOrd="0" destOrd="0" presId="urn:microsoft.com/office/officeart/2005/8/layout/vList2"/>
    <dgm:cxn modelId="{C3C596D7-4CC6-4FD2-BC27-E630E4AD917C}" type="presOf" srcId="{91836A49-8E4A-453E-808F-437946F302FB}" destId="{F74544FE-D58D-41E1-BF7B-8C93AF2A0FA1}" srcOrd="0" destOrd="0" presId="urn:microsoft.com/office/officeart/2005/8/layout/vList2"/>
    <dgm:cxn modelId="{BB4A87D9-2404-4047-885F-E8B4143D7E90}" srcId="{A96B346D-B57F-4B75-8D58-C3142056797D}" destId="{37D120DF-8E60-4322-851E-87B0E6416AB2}" srcOrd="2" destOrd="0" parTransId="{42FE8981-7695-49F0-9713-3C0904E695AD}" sibTransId="{AEA017A2-7DB9-4DEA-A21D-04F708FE404A}"/>
    <dgm:cxn modelId="{6A2D0CDB-EA40-4F92-B9D7-96599CBB627C}" srcId="{A96B346D-B57F-4B75-8D58-C3142056797D}" destId="{02D66AA1-7C30-4D50-8BA7-D5ED45620F79}" srcOrd="7" destOrd="0" parTransId="{4B1D09E1-4A54-4B50-8279-B3E7FB5131B9}" sibTransId="{933490FD-340B-49CE-A11E-C30883CD6E01}"/>
    <dgm:cxn modelId="{C125B0BE-63F5-40B5-88B7-2069326585A4}" type="presParOf" srcId="{262AFDE0-941A-4DD4-8D74-85C3FF3FE59E}" destId="{43BFFE64-4AE0-4DE0-8E52-AA1904C22EE7}" srcOrd="0" destOrd="0" presId="urn:microsoft.com/office/officeart/2005/8/layout/vList2"/>
    <dgm:cxn modelId="{A41B3835-1C34-48AA-9C43-4F7AD569C145}" type="presParOf" srcId="{262AFDE0-941A-4DD4-8D74-85C3FF3FE59E}" destId="{2BFA7456-1267-414A-A0A4-E8A3F241F4C0}" srcOrd="1" destOrd="0" presId="urn:microsoft.com/office/officeart/2005/8/layout/vList2"/>
    <dgm:cxn modelId="{77147279-13E7-4A45-94C7-9B3037EB4EAD}" type="presParOf" srcId="{262AFDE0-941A-4DD4-8D74-85C3FF3FE59E}" destId="{F74544FE-D58D-41E1-BF7B-8C93AF2A0FA1}" srcOrd="2" destOrd="0" presId="urn:microsoft.com/office/officeart/2005/8/layout/vList2"/>
    <dgm:cxn modelId="{7A091DE7-5754-4F8B-BA09-527459C49700}" type="presParOf" srcId="{262AFDE0-941A-4DD4-8D74-85C3FF3FE59E}" destId="{4B1A90EA-E2C5-4039-8C70-0879024FDEFC}" srcOrd="3" destOrd="0" presId="urn:microsoft.com/office/officeart/2005/8/layout/vList2"/>
    <dgm:cxn modelId="{A9A4B777-5F3F-4699-9626-73FB0E89B3D4}" type="presParOf" srcId="{262AFDE0-941A-4DD4-8D74-85C3FF3FE59E}" destId="{1F55DEEA-9053-446F-A116-773DB2D8764B}" srcOrd="4" destOrd="0" presId="urn:microsoft.com/office/officeart/2005/8/layout/vList2"/>
    <dgm:cxn modelId="{A9219C91-EE41-4C2E-88F6-3FAEBC9A6FA1}" type="presParOf" srcId="{262AFDE0-941A-4DD4-8D74-85C3FF3FE59E}" destId="{A747ACC5-B5D4-43CE-A199-9CF4CFAFDBAE}" srcOrd="5" destOrd="0" presId="urn:microsoft.com/office/officeart/2005/8/layout/vList2"/>
    <dgm:cxn modelId="{F3511805-31A8-4AEA-B13E-36BDE011CFDA}" type="presParOf" srcId="{262AFDE0-941A-4DD4-8D74-85C3FF3FE59E}" destId="{073E309D-36C2-4031-8920-AFC23DEFB126}" srcOrd="6" destOrd="0" presId="urn:microsoft.com/office/officeart/2005/8/layout/vList2"/>
    <dgm:cxn modelId="{F70A0DEE-1A52-4B16-980D-1885DF4726B1}" type="presParOf" srcId="{262AFDE0-941A-4DD4-8D74-85C3FF3FE59E}" destId="{E0EECCE2-15BF-4FC3-B617-C31F2632F27E}" srcOrd="7" destOrd="0" presId="urn:microsoft.com/office/officeart/2005/8/layout/vList2"/>
    <dgm:cxn modelId="{A90E8453-5E5D-4F23-8B1B-2234529BF9DF}" type="presParOf" srcId="{262AFDE0-941A-4DD4-8D74-85C3FF3FE59E}" destId="{1EAFFAA2-E1A8-413E-B810-56216C9634F5}" srcOrd="8" destOrd="0" presId="urn:microsoft.com/office/officeart/2005/8/layout/vList2"/>
    <dgm:cxn modelId="{8DBA09BE-E342-46E9-A674-319C0D1C9CFA}" type="presParOf" srcId="{262AFDE0-941A-4DD4-8D74-85C3FF3FE59E}" destId="{091D6C8E-61E1-4C09-AB78-C458E393BD84}" srcOrd="9" destOrd="0" presId="urn:microsoft.com/office/officeart/2005/8/layout/vList2"/>
    <dgm:cxn modelId="{5A78BE25-9C6F-4374-91E8-C582C3DD8C89}" type="presParOf" srcId="{262AFDE0-941A-4DD4-8D74-85C3FF3FE59E}" destId="{CFB14A47-7F4B-4AA5-BEDC-F99C00BBB442}" srcOrd="10" destOrd="0" presId="urn:microsoft.com/office/officeart/2005/8/layout/vList2"/>
    <dgm:cxn modelId="{95E391E3-46A0-4CB5-84B4-95CF620902D0}" type="presParOf" srcId="{262AFDE0-941A-4DD4-8D74-85C3FF3FE59E}" destId="{FF2F7271-5A62-4C53-ADFA-0B0D2F22F5B9}" srcOrd="11" destOrd="0" presId="urn:microsoft.com/office/officeart/2005/8/layout/vList2"/>
    <dgm:cxn modelId="{B0506AAE-00F2-4A09-BAE7-667B86808686}" type="presParOf" srcId="{262AFDE0-941A-4DD4-8D74-85C3FF3FE59E}" destId="{94C67EDD-CE02-4803-A149-6BC5D35CDCB0}" srcOrd="12" destOrd="0" presId="urn:microsoft.com/office/officeart/2005/8/layout/vList2"/>
    <dgm:cxn modelId="{0A6EC0EB-915C-44A7-8FE0-477C2F467D72}" type="presParOf" srcId="{262AFDE0-941A-4DD4-8D74-85C3FF3FE59E}" destId="{76858F47-142C-4E64-8202-CD0BDF1083A1}" srcOrd="13" destOrd="0" presId="urn:microsoft.com/office/officeart/2005/8/layout/vList2"/>
    <dgm:cxn modelId="{A7ABF718-FA76-4895-A3F3-901F96BE29D9}" type="presParOf" srcId="{262AFDE0-941A-4DD4-8D74-85C3FF3FE59E}" destId="{89C7A6AB-E0F7-4833-B1C8-EC6970080D8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86753-FB76-483A-8276-72CCE040327C}">
      <dsp:nvSpPr>
        <dsp:cNvPr id="0" name=""/>
        <dsp:cNvSpPr/>
      </dsp:nvSpPr>
      <dsp:spPr>
        <a:xfrm>
          <a:off x="0" y="2698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C72A2-501C-4F5F-9584-8F3C431009BF}">
      <dsp:nvSpPr>
        <dsp:cNvPr id="0" name=""/>
        <dsp:cNvSpPr/>
      </dsp:nvSpPr>
      <dsp:spPr>
        <a:xfrm>
          <a:off x="520648" y="484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Key staff</a:t>
          </a:r>
        </a:p>
      </dsp:txBody>
      <dsp:txXfrm>
        <a:off x="542264" y="70087"/>
        <a:ext cx="7245842" cy="399568"/>
      </dsp:txXfrm>
    </dsp:sp>
    <dsp:sp modelId="{43B4868A-E2D8-43AF-A661-BF7E56A4C7D5}">
      <dsp:nvSpPr>
        <dsp:cNvPr id="0" name=""/>
        <dsp:cNvSpPr/>
      </dsp:nvSpPr>
      <dsp:spPr>
        <a:xfrm>
          <a:off x="0" y="9502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68B99-C370-47B1-A99F-8A9162CE3722}">
      <dsp:nvSpPr>
        <dsp:cNvPr id="0" name=""/>
        <dsp:cNvSpPr/>
      </dsp:nvSpPr>
      <dsp:spPr>
        <a:xfrm>
          <a:off x="520648" y="7288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Latest information for Y10</a:t>
          </a:r>
        </a:p>
      </dsp:txBody>
      <dsp:txXfrm>
        <a:off x="542264" y="750487"/>
        <a:ext cx="7245842" cy="399568"/>
      </dsp:txXfrm>
    </dsp:sp>
    <dsp:sp modelId="{31EB33FC-5641-46A4-817F-D7D9E75DFD3A}">
      <dsp:nvSpPr>
        <dsp:cNvPr id="0" name=""/>
        <dsp:cNvSpPr/>
      </dsp:nvSpPr>
      <dsp:spPr>
        <a:xfrm>
          <a:off x="0" y="16306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B614F-C3B8-407C-8C18-DFF8B56C409C}">
      <dsp:nvSpPr>
        <dsp:cNvPr id="0" name=""/>
        <dsp:cNvSpPr/>
      </dsp:nvSpPr>
      <dsp:spPr>
        <a:xfrm>
          <a:off x="520648" y="14092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Core subjects</a:t>
          </a:r>
          <a:r>
            <a:rPr lang="en-GB" sz="1500" kern="1200" dirty="0">
              <a:solidFill>
                <a:schemeClr val="tx1"/>
              </a:solidFill>
            </a:rPr>
            <a:t>	</a:t>
          </a:r>
          <a:r>
            <a:rPr lang="en-GB" sz="1500" kern="1200" dirty="0"/>
            <a:t>				</a:t>
          </a:r>
        </a:p>
      </dsp:txBody>
      <dsp:txXfrm>
        <a:off x="542264" y="1430887"/>
        <a:ext cx="7245842" cy="399568"/>
      </dsp:txXfrm>
    </dsp:sp>
    <dsp:sp modelId="{37064B98-B5E6-4D7C-904D-B05DAE1EEB86}">
      <dsp:nvSpPr>
        <dsp:cNvPr id="0" name=""/>
        <dsp:cNvSpPr/>
      </dsp:nvSpPr>
      <dsp:spPr>
        <a:xfrm>
          <a:off x="0" y="23110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B959C-316D-4763-ADB7-8FBA5826DAE6}">
      <dsp:nvSpPr>
        <dsp:cNvPr id="0" name=""/>
        <dsp:cNvSpPr/>
      </dsp:nvSpPr>
      <dsp:spPr>
        <a:xfrm>
          <a:off x="520648" y="20896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Approach to learning</a:t>
          </a:r>
          <a:r>
            <a:rPr lang="en-GB" sz="1500" kern="1200" dirty="0"/>
            <a:t>					</a:t>
          </a:r>
        </a:p>
      </dsp:txBody>
      <dsp:txXfrm>
        <a:off x="542264" y="2111287"/>
        <a:ext cx="7245842" cy="399568"/>
      </dsp:txXfrm>
    </dsp:sp>
    <dsp:sp modelId="{9F133F9D-9395-4790-82F7-E268BCFFD0B2}">
      <dsp:nvSpPr>
        <dsp:cNvPr id="0" name=""/>
        <dsp:cNvSpPr/>
      </dsp:nvSpPr>
      <dsp:spPr>
        <a:xfrm>
          <a:off x="0" y="29914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99CB3-B3BD-4E96-B617-FD5EECB00357}">
      <dsp:nvSpPr>
        <dsp:cNvPr id="0" name=""/>
        <dsp:cNvSpPr/>
      </dsp:nvSpPr>
      <dsp:spPr>
        <a:xfrm>
          <a:off x="520648" y="27700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Platinum status</a:t>
          </a:r>
          <a:r>
            <a:rPr lang="en-GB" sz="1500" kern="1200" dirty="0">
              <a:latin typeface="Century Gothic" panose="020B0502020202020204" pitchFamily="34" charset="0"/>
            </a:rPr>
            <a:t>	</a:t>
          </a:r>
          <a:r>
            <a:rPr lang="en-GB" sz="1500" kern="1200" dirty="0"/>
            <a:t>			</a:t>
          </a:r>
        </a:p>
      </dsp:txBody>
      <dsp:txXfrm>
        <a:off x="542264" y="2791687"/>
        <a:ext cx="7245842" cy="399568"/>
      </dsp:txXfrm>
    </dsp:sp>
    <dsp:sp modelId="{D383D9A7-8DEF-49D3-AD35-3807149D7C16}">
      <dsp:nvSpPr>
        <dsp:cNvPr id="0" name=""/>
        <dsp:cNvSpPr/>
      </dsp:nvSpPr>
      <dsp:spPr>
        <a:xfrm>
          <a:off x="0" y="36718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CE240-90D7-472E-9121-C789F1095EEE}">
      <dsp:nvSpPr>
        <dsp:cNvPr id="0" name=""/>
        <dsp:cNvSpPr/>
      </dsp:nvSpPr>
      <dsp:spPr>
        <a:xfrm>
          <a:off x="520648" y="34504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Examinations</a:t>
          </a:r>
          <a:r>
            <a:rPr lang="en-GB" sz="1500" kern="1200" dirty="0">
              <a:latin typeface="Century Gothic" panose="020B0502020202020204" pitchFamily="34" charset="0"/>
            </a:rPr>
            <a:t>	</a:t>
          </a:r>
          <a:r>
            <a:rPr lang="en-GB" sz="1500" kern="1200" dirty="0"/>
            <a:t>				</a:t>
          </a:r>
        </a:p>
      </dsp:txBody>
      <dsp:txXfrm>
        <a:off x="542264" y="3472087"/>
        <a:ext cx="7245842" cy="399568"/>
      </dsp:txXfrm>
    </dsp:sp>
    <dsp:sp modelId="{2F283F8D-FC82-4E41-9297-A0111C499FDA}">
      <dsp:nvSpPr>
        <dsp:cNvPr id="0" name=""/>
        <dsp:cNvSpPr/>
      </dsp:nvSpPr>
      <dsp:spPr>
        <a:xfrm>
          <a:off x="0" y="43522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609F7-26A8-4C7D-8663-C30286079C7A}">
      <dsp:nvSpPr>
        <dsp:cNvPr id="0" name=""/>
        <dsp:cNvSpPr/>
      </dsp:nvSpPr>
      <dsp:spPr>
        <a:xfrm>
          <a:off x="520648" y="41308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Work experience</a:t>
          </a:r>
          <a:r>
            <a:rPr lang="en-GB" sz="1500" kern="1200" dirty="0">
              <a:latin typeface="Century Gothic" panose="020B0502020202020204" pitchFamily="34" charset="0"/>
            </a:rPr>
            <a:t>	</a:t>
          </a:r>
          <a:r>
            <a:rPr lang="en-GB" sz="1500" kern="1200" dirty="0"/>
            <a:t>				</a:t>
          </a:r>
        </a:p>
      </dsp:txBody>
      <dsp:txXfrm>
        <a:off x="542264" y="4152487"/>
        <a:ext cx="7245842" cy="399568"/>
      </dsp:txXfrm>
    </dsp:sp>
    <dsp:sp modelId="{9A0D279C-034F-4070-8296-C456F482F863}">
      <dsp:nvSpPr>
        <dsp:cNvPr id="0" name=""/>
        <dsp:cNvSpPr/>
      </dsp:nvSpPr>
      <dsp:spPr>
        <a:xfrm>
          <a:off x="0" y="50326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38F6A-74BC-47A3-B1BD-0F74D8285862}">
      <dsp:nvSpPr>
        <dsp:cNvPr id="0" name=""/>
        <dsp:cNvSpPr/>
      </dsp:nvSpPr>
      <dsp:spPr>
        <a:xfrm>
          <a:off x="520648" y="48112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Mindfulness</a:t>
          </a:r>
          <a:r>
            <a:rPr lang="en-GB" sz="1500" kern="1200" dirty="0"/>
            <a:t>				</a:t>
          </a:r>
        </a:p>
      </dsp:txBody>
      <dsp:txXfrm>
        <a:off x="542264" y="4832887"/>
        <a:ext cx="7245842" cy="399568"/>
      </dsp:txXfrm>
    </dsp:sp>
    <dsp:sp modelId="{0F091C96-F9B0-489C-8179-B0AD21232315}">
      <dsp:nvSpPr>
        <dsp:cNvPr id="0" name=""/>
        <dsp:cNvSpPr/>
      </dsp:nvSpPr>
      <dsp:spPr>
        <a:xfrm>
          <a:off x="0" y="5713071"/>
          <a:ext cx="1041296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EBB85-85D7-4954-B233-112814DE6533}">
      <dsp:nvSpPr>
        <dsp:cNvPr id="0" name=""/>
        <dsp:cNvSpPr/>
      </dsp:nvSpPr>
      <dsp:spPr>
        <a:xfrm>
          <a:off x="520648" y="5491671"/>
          <a:ext cx="728907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10" tIns="0" rIns="27551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Century Gothic" panose="020B0502020202020204" pitchFamily="34" charset="0"/>
            </a:rPr>
            <a:t>Top Tips	</a:t>
          </a:r>
          <a:r>
            <a:rPr lang="en-GB" sz="1500" kern="1200" dirty="0"/>
            <a:t>				</a:t>
          </a:r>
        </a:p>
      </dsp:txBody>
      <dsp:txXfrm>
        <a:off x="542264" y="5513287"/>
        <a:ext cx="7245842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FFE64-4AE0-4DE0-8E52-AA1904C22EE7}">
      <dsp:nvSpPr>
        <dsp:cNvPr id="0" name=""/>
        <dsp:cNvSpPr/>
      </dsp:nvSpPr>
      <dsp:spPr>
        <a:xfrm>
          <a:off x="0" y="84376"/>
          <a:ext cx="6797675" cy="7210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Start now!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199" y="119575"/>
        <a:ext cx="6727277" cy="650651"/>
      </dsp:txXfrm>
    </dsp:sp>
    <dsp:sp modelId="{F74544FE-D58D-41E1-BF7B-8C93AF2A0FA1}">
      <dsp:nvSpPr>
        <dsp:cNvPr id="0" name=""/>
        <dsp:cNvSpPr/>
      </dsp:nvSpPr>
      <dsp:spPr>
        <a:xfrm>
          <a:off x="0" y="842866"/>
          <a:ext cx="6797675" cy="721049"/>
        </a:xfrm>
        <a:prstGeom prst="roundRect">
          <a:avLst/>
        </a:prstGeom>
        <a:solidFill>
          <a:schemeClr val="accent5">
            <a:hueOff val="336683"/>
            <a:satOff val="-1610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Get ahead of the game.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199" y="878065"/>
        <a:ext cx="6727277" cy="650651"/>
      </dsp:txXfrm>
    </dsp:sp>
    <dsp:sp modelId="{1F55DEEA-9053-446F-A116-773DB2D8764B}">
      <dsp:nvSpPr>
        <dsp:cNvPr id="0" name=""/>
        <dsp:cNvSpPr/>
      </dsp:nvSpPr>
      <dsp:spPr>
        <a:xfrm>
          <a:off x="0" y="1601355"/>
          <a:ext cx="6797675" cy="721049"/>
        </a:xfrm>
        <a:prstGeom prst="roundRect">
          <a:avLst/>
        </a:prstGeom>
        <a:solidFill>
          <a:schemeClr val="accent5">
            <a:hueOff val="673367"/>
            <a:satOff val="-3220"/>
            <a:lumOff val="35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What evidence does your classroom teacher have to give you a grade? What would the school write on a reference for a post-16 provider if they had to write it now?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199" y="1636554"/>
        <a:ext cx="6727277" cy="650651"/>
      </dsp:txXfrm>
    </dsp:sp>
    <dsp:sp modelId="{073E309D-36C2-4031-8920-AFC23DEFB126}">
      <dsp:nvSpPr>
        <dsp:cNvPr id="0" name=""/>
        <dsp:cNvSpPr/>
      </dsp:nvSpPr>
      <dsp:spPr>
        <a:xfrm>
          <a:off x="0" y="2359844"/>
          <a:ext cx="6797675" cy="721049"/>
        </a:xfrm>
        <a:prstGeom prst="roundRect">
          <a:avLst/>
        </a:prstGeom>
        <a:solidFill>
          <a:schemeClr val="accent5">
            <a:hueOff val="1010050"/>
            <a:satOff val="-4830"/>
            <a:lumOff val="5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Find your preferred revision tool in each subject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199" y="2395043"/>
        <a:ext cx="6727277" cy="650651"/>
      </dsp:txXfrm>
    </dsp:sp>
    <dsp:sp modelId="{1EAFFAA2-E1A8-413E-B810-56216C9634F5}">
      <dsp:nvSpPr>
        <dsp:cNvPr id="0" name=""/>
        <dsp:cNvSpPr/>
      </dsp:nvSpPr>
      <dsp:spPr>
        <a:xfrm>
          <a:off x="0" y="3111499"/>
          <a:ext cx="6797675" cy="721049"/>
        </a:xfrm>
        <a:prstGeom prst="roundRect">
          <a:avLst/>
        </a:prstGeom>
        <a:solidFill>
          <a:schemeClr val="accent5">
            <a:hueOff val="1346734"/>
            <a:satOff val="-6440"/>
            <a:lumOff val="7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Practice recall techniques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199" y="3146698"/>
        <a:ext cx="6727277" cy="650651"/>
      </dsp:txXfrm>
    </dsp:sp>
    <dsp:sp modelId="{CFB14A47-7F4B-4AA5-BEDC-F99C00BBB442}">
      <dsp:nvSpPr>
        <dsp:cNvPr id="0" name=""/>
        <dsp:cNvSpPr/>
      </dsp:nvSpPr>
      <dsp:spPr>
        <a:xfrm>
          <a:off x="0" y="3876822"/>
          <a:ext cx="6797675" cy="721049"/>
        </a:xfrm>
        <a:prstGeom prst="roundRect">
          <a:avLst/>
        </a:prstGeom>
        <a:solidFill>
          <a:schemeClr val="accent5">
            <a:hueOff val="1683417"/>
            <a:satOff val="-8050"/>
            <a:lumOff val="88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Write to time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199" y="3912021"/>
        <a:ext cx="6727277" cy="650651"/>
      </dsp:txXfrm>
    </dsp:sp>
    <dsp:sp modelId="{94C67EDD-CE02-4803-A149-6BC5D35CDCB0}">
      <dsp:nvSpPr>
        <dsp:cNvPr id="0" name=""/>
        <dsp:cNvSpPr/>
      </dsp:nvSpPr>
      <dsp:spPr>
        <a:xfrm>
          <a:off x="0" y="4635311"/>
          <a:ext cx="6797675" cy="721049"/>
        </a:xfrm>
        <a:prstGeom prst="roundRect">
          <a:avLst/>
        </a:prstGeom>
        <a:solidFill>
          <a:schemeClr val="accent5">
            <a:hueOff val="2020100"/>
            <a:satOff val="-9660"/>
            <a:lumOff val="10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Create a work/revision timetable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5199" y="4670510"/>
        <a:ext cx="6727277" cy="650651"/>
      </dsp:txXfrm>
    </dsp:sp>
    <dsp:sp modelId="{89C7A6AB-E0F7-4833-B1C8-EC6970080D84}">
      <dsp:nvSpPr>
        <dsp:cNvPr id="0" name=""/>
        <dsp:cNvSpPr/>
      </dsp:nvSpPr>
      <dsp:spPr>
        <a:xfrm>
          <a:off x="0" y="5393800"/>
          <a:ext cx="6797675" cy="841341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Remember every lesson counts</a:t>
          </a:r>
          <a:endParaRPr lang="en-US" sz="13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41071" y="5434871"/>
        <a:ext cx="6715533" cy="759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35CE2-F5AF-48EE-A9B5-82F32FC5ECD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230FD-E780-4EB0-90B0-638CE3A61B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25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4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63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77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16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34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62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83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9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61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5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39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C3A5993-77F5-4CD5-AD32-282BC652730E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E1A8C4-3826-4587-BEFE-797A26EAFEA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80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julia.pickering@taw.org.u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BBS_Maths/n9h11a2qxzev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bettmaths.com/" TargetMode="External"/><Relationship Id="rId2" Type="http://schemas.openxmlformats.org/officeDocument/2006/relationships/hyperlink" Target="http://www.hegartymath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dlet.com/BBS_Maths/n9h11a2qxzev" TargetMode="External"/><Relationship Id="rId5" Type="http://schemas.openxmlformats.org/officeDocument/2006/relationships/hyperlink" Target="http://www.vle.mathswatch.co.uk/" TargetMode="External"/><Relationship Id="rId4" Type="http://schemas.openxmlformats.org/officeDocument/2006/relationships/hyperlink" Target="http://www.online.justmaths.co.uk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ages.google.co.uk/imgres?imgurl=http://images.clipartof.com/small/10822-Glue-Crayons-Paper-Clipars-Pencil-And-Calligraphy-Pen-Clipart-Illustration.jpg&amp;imgrefurl=http://www.clipartof.com/details/clipart/10822.html&amp;usg=__IxhcQOxFqyjHXmj94p9HJ1hcEl8=&amp;h=450&amp;w=450&amp;sz=72&amp;hl=en&amp;start=7&amp;tbnid=JozXqFIEMASSJM:&amp;tbnh=127&amp;tbnw=127&amp;prev=/images?q=pens+clip+art&amp;gbv=2&amp;hl=en&amp;safe=acti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isa.kane@taw.org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hyperlink" Target="mailto:Karen.langford@taw.org.u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Burton Borough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sz="5400" b="1" dirty="0">
                <a:latin typeface="Century Gothic" panose="020B0502020202020204" pitchFamily="34" charset="0"/>
              </a:rPr>
              <a:t>Y10 Induction Evening</a:t>
            </a:r>
            <a:endParaRPr lang="en-GB" sz="5400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Ben Morgan</a:t>
            </a:r>
          </a:p>
          <a:p>
            <a:r>
              <a:rPr lang="en-GB" dirty="0">
                <a:latin typeface="Century Gothic" panose="020B0502020202020204" pitchFamily="34" charset="0"/>
              </a:rPr>
              <a:t>8/9/2022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05" t="41392" r="53225" b="36545"/>
          <a:stretch/>
        </p:blipFill>
        <p:spPr>
          <a:xfrm>
            <a:off x="8872152" y="202898"/>
            <a:ext cx="2990336" cy="11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3"/>
    </mc:Choice>
    <mc:Fallback xmlns="">
      <p:transition spd="slow" advTm="124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415" y="4523843"/>
            <a:ext cx="2068045" cy="206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48" y="2668178"/>
            <a:ext cx="8743950" cy="1495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7111" y="1534867"/>
            <a:ext cx="151155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n>
                  <a:solidFill>
                    <a:sysClr val="windowText" lastClr="000000"/>
                  </a:solidFill>
                </a:ln>
              </a:rPr>
              <a:t>Standard</a:t>
            </a:r>
            <a:r>
              <a:rPr lang="en-GB" dirty="0"/>
              <a:t> </a:t>
            </a:r>
            <a:r>
              <a:rPr lang="en-GB" dirty="0">
                <a:ln>
                  <a:solidFill>
                    <a:sysClr val="windowText" lastClr="000000"/>
                  </a:solidFill>
                </a:ln>
              </a:rPr>
              <a:t>pass</a:t>
            </a:r>
          </a:p>
        </p:txBody>
      </p:sp>
      <p:sp>
        <p:nvSpPr>
          <p:cNvPr id="9" name="Down Arrow 8"/>
          <p:cNvSpPr/>
          <p:nvPr/>
        </p:nvSpPr>
        <p:spPr>
          <a:xfrm>
            <a:off x="6550090" y="1904199"/>
            <a:ext cx="298580" cy="955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484776" y="4711959"/>
            <a:ext cx="181946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Strong pass</a:t>
            </a:r>
          </a:p>
        </p:txBody>
      </p:sp>
      <p:sp>
        <p:nvSpPr>
          <p:cNvPr id="11" name="Up Arrow 10"/>
          <p:cNvSpPr/>
          <p:nvPr/>
        </p:nvSpPr>
        <p:spPr>
          <a:xfrm>
            <a:off x="7151914" y="3359020"/>
            <a:ext cx="242596" cy="13529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11128-4BCD-4296-8371-0909A604DFDD}"/>
              </a:ext>
            </a:extLst>
          </p:cNvPr>
          <p:cNvSpPr txBox="1"/>
          <p:nvPr/>
        </p:nvSpPr>
        <p:spPr>
          <a:xfrm>
            <a:off x="121298" y="0"/>
            <a:ext cx="4642291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The best bit of advice for you: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Get ahead of the game through hard work and good habits, both in school, and at home.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441B8-7A37-41BC-98EA-FB42366A08C4}"/>
              </a:ext>
            </a:extLst>
          </p:cNvPr>
          <p:cNvSpPr txBox="1"/>
          <p:nvPr/>
        </p:nvSpPr>
        <p:spPr>
          <a:xfrm>
            <a:off x="121298" y="4878469"/>
            <a:ext cx="6363478" cy="19389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Centre Assessed Grades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If the school was to close tomorrow, what evidence would your teachers have to give you the correct grade. It is a grade based on </a:t>
            </a:r>
            <a:r>
              <a:rPr lang="en-GB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evidence NOT potential</a:t>
            </a:r>
          </a:p>
        </p:txBody>
      </p:sp>
    </p:spTree>
    <p:extLst>
      <p:ext uri="{BB962C8B-B14F-4D97-AF65-F5344CB8AC3E}">
        <p14:creationId xmlns:p14="http://schemas.microsoft.com/office/powerpoint/2010/main" val="13939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6"/>
    </mc:Choice>
    <mc:Fallback xmlns="">
      <p:transition spd="slow" advTm="653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4570"/>
            <a:ext cx="10058400" cy="1213269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Century Gothic" panose="020B0502020202020204" pitchFamily="34" charset="0"/>
              </a:rPr>
              <a:t>Changes ….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184" y="1772816"/>
            <a:ext cx="6307914" cy="37135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entury Gothic" panose="020B0502020202020204" pitchFamily="34" charset="0"/>
              </a:rPr>
              <a:t>Traditional’ subjects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entury Gothic" panose="020B0502020202020204" pitchFamily="34" charset="0"/>
              </a:rPr>
              <a:t>No more early entry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entury Gothic" panose="020B0502020202020204" pitchFamily="34" charset="0"/>
              </a:rPr>
              <a:t>Less controlled assessment, less coursework and more emphasis on exams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entury Gothic" panose="020B0502020202020204" pitchFamily="34" charset="0"/>
              </a:rPr>
              <a:t>BTEC examinations</a:t>
            </a:r>
          </a:p>
          <a:p>
            <a:pPr marL="0" indent="0">
              <a:buNone/>
            </a:pPr>
            <a:endParaRPr lang="en-GB" sz="3200" b="1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600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339840" y="84570"/>
            <a:ext cx="5738003" cy="212365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entury Gothic" panose="020B0502020202020204" pitchFamily="34" charset="0"/>
              </a:rPr>
              <a:t>Up to 30 examinations in 4 weeks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9840" y="3911108"/>
            <a:ext cx="5738003" cy="132343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Potentially 5+ hours per day</a:t>
            </a:r>
          </a:p>
        </p:txBody>
      </p:sp>
    </p:spTree>
    <p:extLst>
      <p:ext uri="{BB962C8B-B14F-4D97-AF65-F5344CB8AC3E}">
        <p14:creationId xmlns:p14="http://schemas.microsoft.com/office/powerpoint/2010/main" val="11220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55"/>
    </mc:Choice>
    <mc:Fallback xmlns="">
      <p:transition spd="slow" advTm="848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5634" y="0"/>
            <a:ext cx="689163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100" dirty="0">
                <a:latin typeface="Century Gothic" panose="020B0502020202020204" pitchFamily="34" charset="0"/>
              </a:rPr>
              <a:t>Miss Owen – Head of Department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Mrs Griffiths – 2</a:t>
            </a:r>
            <a:r>
              <a:rPr lang="en-GB" sz="3100" baseline="30000" dirty="0">
                <a:latin typeface="Century Gothic" panose="020B0502020202020204" pitchFamily="34" charset="0"/>
              </a:rPr>
              <a:t>nd</a:t>
            </a:r>
            <a:r>
              <a:rPr lang="en-GB" sz="3100" dirty="0">
                <a:latin typeface="Century Gothic" panose="020B0502020202020204" pitchFamily="34" charset="0"/>
              </a:rPr>
              <a:t> in Dept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Mrs Heins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Mr Allen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Miss Beaver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Miss Jones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Mrs Steadman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Miss Lee</a:t>
            </a:r>
          </a:p>
          <a:p>
            <a:r>
              <a:rPr lang="en-GB" sz="3100" dirty="0">
                <a:latin typeface="Century Gothic" panose="020B0502020202020204" pitchFamily="34" charset="0"/>
              </a:rPr>
              <a:t>Mr Dunbar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055D5-4544-4687-B292-1737FB75675A}"/>
              </a:ext>
            </a:extLst>
          </p:cNvPr>
          <p:cNvSpPr txBox="1"/>
          <p:nvPr/>
        </p:nvSpPr>
        <p:spPr>
          <a:xfrm>
            <a:off x="164736" y="81308"/>
            <a:ext cx="46612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b="1" i="1" dirty="0">
                <a:latin typeface="Century Gothic" panose="020B0502020202020204" pitchFamily="34" charset="0"/>
              </a:rPr>
              <a:t>English</a:t>
            </a:r>
            <a:r>
              <a:rPr lang="en-GB" sz="8800" b="1" i="1" dirty="0">
                <a:latin typeface="Century Gothic" panose="020B0502020202020204" pitchFamily="34" charset="0"/>
              </a:rPr>
              <a:t> </a:t>
            </a:r>
          </a:p>
          <a:p>
            <a:r>
              <a:rPr lang="en-GB" sz="4800" b="1" i="1" dirty="0">
                <a:latin typeface="Century Gothic" panose="020B0502020202020204" pitchFamily="34" charset="0"/>
              </a:rPr>
              <a:t>KS4 Team</a:t>
            </a:r>
            <a:r>
              <a:rPr lang="en-GB" sz="4800" b="1" dirty="0"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9A3B997-CA91-47AB-A524-C6E7965E5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00E741-2116-45BE-B8F8-F6D0E1662EFD}"/>
              </a:ext>
            </a:extLst>
          </p:cNvPr>
          <p:cNvSpPr txBox="1"/>
          <p:nvPr/>
        </p:nvSpPr>
        <p:spPr>
          <a:xfrm>
            <a:off x="273619" y="4718288"/>
            <a:ext cx="11753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English Intent Statement</a:t>
            </a:r>
            <a:r>
              <a:rPr lang="en-GB" sz="4000" b="1" i="1" dirty="0"/>
              <a:t>:  </a:t>
            </a:r>
            <a:r>
              <a:rPr lang="en-GB" sz="4000" i="1" dirty="0"/>
              <a:t>Becoming </a:t>
            </a:r>
            <a:r>
              <a:rPr lang="en-GB" sz="4000" b="1" i="1" dirty="0">
                <a:solidFill>
                  <a:srgbClr val="7030A0"/>
                </a:solidFill>
              </a:rPr>
              <a:t>confident communicators </a:t>
            </a:r>
            <a:r>
              <a:rPr lang="en-GB" sz="4000" i="1" dirty="0"/>
              <a:t>and </a:t>
            </a:r>
            <a:r>
              <a:rPr lang="en-GB" sz="4000" b="1" i="1" dirty="0">
                <a:solidFill>
                  <a:srgbClr val="7030A0"/>
                </a:solidFill>
              </a:rPr>
              <a:t>critical thinkers</a:t>
            </a:r>
          </a:p>
        </p:txBody>
      </p:sp>
    </p:spTree>
    <p:extLst>
      <p:ext uri="{BB962C8B-B14F-4D97-AF65-F5344CB8AC3E}">
        <p14:creationId xmlns:p14="http://schemas.microsoft.com/office/powerpoint/2010/main" val="6214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7"/>
    </mc:Choice>
    <mc:Fallback xmlns="">
      <p:transition spd="slow" advTm="2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318"/>
            <a:ext cx="12192000" cy="22874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3400" dirty="0">
                <a:latin typeface="Century Gothic" panose="020B0502020202020204" pitchFamily="34" charset="0"/>
              </a:rPr>
              <a:t>English </a:t>
            </a:r>
            <a:r>
              <a:rPr lang="en-GB" sz="3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Language </a:t>
            </a:r>
            <a:r>
              <a:rPr lang="en-GB" sz="3400" dirty="0">
                <a:latin typeface="Century Gothic" panose="020B0502020202020204" pitchFamily="34" charset="0"/>
              </a:rPr>
              <a:t>GCSE</a:t>
            </a:r>
          </a:p>
          <a:p>
            <a:pPr marL="0" indent="0">
              <a:buNone/>
            </a:pPr>
            <a:endParaRPr lang="en-GB" sz="34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3200" dirty="0">
                <a:latin typeface="Century Gothic" panose="020B0502020202020204" pitchFamily="34" charset="0"/>
              </a:rPr>
              <a:t>Two examinations – one fiction, one non-fiction, testing </a:t>
            </a:r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reading/appreciation of writer’s craft </a:t>
            </a:r>
            <a:r>
              <a:rPr lang="en-GB" sz="3200" dirty="0">
                <a:latin typeface="Century Gothic" panose="020B0502020202020204" pitchFamily="34" charset="0"/>
              </a:rPr>
              <a:t>-  and </a:t>
            </a:r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writing skills.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GB" sz="3200" dirty="0">
              <a:latin typeface="Century Gothic" panose="020B0502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E2BE7F-A3C5-43B5-A202-1A6D8FA34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6BA09B-366F-4F67-A358-BF5FFBA9920F}"/>
              </a:ext>
            </a:extLst>
          </p:cNvPr>
          <p:cNvSpPr txBox="1"/>
          <p:nvPr/>
        </p:nvSpPr>
        <p:spPr>
          <a:xfrm>
            <a:off x="132080" y="0"/>
            <a:ext cx="12059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The Qualifications: no tiers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4F8FB9-D959-43DF-BEF4-915D8C904C98}"/>
              </a:ext>
            </a:extLst>
          </p:cNvPr>
          <p:cNvSpPr txBox="1">
            <a:spLocks/>
          </p:cNvSpPr>
          <p:nvPr/>
        </p:nvSpPr>
        <p:spPr>
          <a:xfrm>
            <a:off x="0" y="4151449"/>
            <a:ext cx="12192000" cy="22874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3400" dirty="0">
                <a:latin typeface="Century Gothic" panose="020B0502020202020204" pitchFamily="34" charset="0"/>
              </a:rPr>
              <a:t>English </a:t>
            </a:r>
            <a:r>
              <a:rPr lang="en-GB" sz="3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Literature</a:t>
            </a:r>
            <a:r>
              <a:rPr lang="en-GB" sz="3400" dirty="0">
                <a:latin typeface="Century Gothic" panose="020B0502020202020204" pitchFamily="34" charset="0"/>
              </a:rPr>
              <a:t> GCSE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GB" sz="34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3200" dirty="0">
                <a:latin typeface="Century Gothic" panose="020B0502020202020204" pitchFamily="34" charset="0"/>
              </a:rPr>
              <a:t>Two examinations – Macbeth, A Christmas Carol, An Inspector Calls, Conflict Poetry, Unseen Poetry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GB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6"/>
    </mc:Choice>
    <mc:Fallback xmlns="">
      <p:transition spd="slow" advTm="5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7086" y="1838775"/>
            <a:ext cx="12104914" cy="5182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Best effort, always – every lesson - every homework;</a:t>
            </a:r>
          </a:p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Pay close attention to accuracy and proofread;</a:t>
            </a:r>
          </a:p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Know set texts in-depth and access the wider reading – QR codes on every English door. This gives different ways of interpreting;</a:t>
            </a:r>
          </a:p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Take feedback on-board and be able to articulate ways to improve;</a:t>
            </a:r>
          </a:p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Access revision podcasts;</a:t>
            </a:r>
          </a:p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Invited intervention students – access everything offered;</a:t>
            </a:r>
          </a:p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Access Seneca/</a:t>
            </a:r>
            <a:r>
              <a:rPr lang="en-GB" sz="2800" dirty="0" err="1">
                <a:latin typeface="Century Gothic" panose="020B0502020202020204" pitchFamily="34" charset="0"/>
              </a:rPr>
              <a:t>Massolit</a:t>
            </a:r>
            <a:r>
              <a:rPr lang="en-GB" sz="2800" dirty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0DEE5F-5CDD-4096-9D89-FA63AFCE7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5F74A-3EBA-4032-9589-B8E8F72FC6DA}"/>
              </a:ext>
            </a:extLst>
          </p:cNvPr>
          <p:cNvSpPr txBox="1"/>
          <p:nvPr/>
        </p:nvSpPr>
        <p:spPr>
          <a:xfrm>
            <a:off x="0" y="337820"/>
            <a:ext cx="1207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 Boosting chances for success</a:t>
            </a:r>
          </a:p>
        </p:txBody>
      </p:sp>
    </p:spTree>
    <p:extLst>
      <p:ext uri="{BB962C8B-B14F-4D97-AF65-F5344CB8AC3E}">
        <p14:creationId xmlns:p14="http://schemas.microsoft.com/office/powerpoint/2010/main" val="2800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45"/>
    </mc:Choice>
    <mc:Fallback xmlns="">
      <p:transition spd="slow" advTm="14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age result for secondary school cartoon worrie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8100" y="1680905"/>
            <a:ext cx="12153900" cy="72943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Homework – please encourage your child to put quiet time aside;</a:t>
            </a: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Keep in touch with your child’s class teacher;</a:t>
            </a: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Discuss careers and aspirations – post-16 offers; future life and careers.  English is key to opening doors. Not just to get into college, but for later in life.</a:t>
            </a: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English Dept podcasts – Miss Owen has created podcasts for English Language.  These can be accessed when your child is focusing on that aspect of their revision. </a:t>
            </a: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Buy set texts – they can be accessed at home and re-read.</a:t>
            </a: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157C69-BA59-4D80-869F-EAD5DA3E5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C22D1-85C9-45BD-AA19-C7CADBC4C655}"/>
              </a:ext>
            </a:extLst>
          </p:cNvPr>
          <p:cNvSpPr txBox="1"/>
          <p:nvPr/>
        </p:nvSpPr>
        <p:spPr>
          <a:xfrm>
            <a:off x="86360" y="0"/>
            <a:ext cx="1189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Supporting your child – </a:t>
            </a:r>
            <a:r>
              <a:rPr lang="en-GB" sz="5400" b="1" i="1" dirty="0">
                <a:solidFill>
                  <a:srgbClr val="7030A0"/>
                </a:solidFill>
              </a:rPr>
              <a:t>promoting ambition</a:t>
            </a:r>
          </a:p>
        </p:txBody>
      </p:sp>
    </p:spTree>
    <p:extLst>
      <p:ext uri="{BB962C8B-B14F-4D97-AF65-F5344CB8AC3E}">
        <p14:creationId xmlns:p14="http://schemas.microsoft.com/office/powerpoint/2010/main" val="10393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81"/>
    </mc:Choice>
    <mc:Fallback xmlns="">
      <p:transition spd="slow" advTm="10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9624E-137B-43DF-AC66-FF3B342B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123472"/>
            <a:ext cx="10058400" cy="1450757"/>
          </a:xfrm>
        </p:spPr>
        <p:txBody>
          <a:bodyPr>
            <a:normAutofit/>
          </a:bodyPr>
          <a:lstStyle/>
          <a:p>
            <a:r>
              <a:rPr lang="en-GB" sz="8800" dirty="0"/>
              <a:t>Revision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1F6D-EF2B-417A-82D8-8A5C55493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1860314"/>
            <a:ext cx="9519919" cy="4368800"/>
          </a:xfrm>
        </p:spPr>
        <p:txBody>
          <a:bodyPr>
            <a:normAutofit/>
          </a:bodyPr>
          <a:lstStyle/>
          <a:p>
            <a:r>
              <a:rPr lang="en-GB" sz="4000" dirty="0"/>
              <a:t>All are available through the school for Literature on the portal.</a:t>
            </a:r>
          </a:p>
          <a:p>
            <a:endParaRPr lang="en-GB" sz="4000" dirty="0"/>
          </a:p>
          <a:p>
            <a:r>
              <a:rPr lang="en-GB" sz="4000" dirty="0"/>
              <a:t>We only recommend revision guides written by Beverley </a:t>
            </a:r>
            <a:r>
              <a:rPr lang="en-GB" sz="4000" dirty="0" err="1"/>
              <a:t>Emm</a:t>
            </a:r>
            <a:r>
              <a:rPr lang="en-GB" sz="4000" dirty="0"/>
              <a:t> for Language.  Also available through the school.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F7A156-7385-4E58-BFEC-64BAD19B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75" y="1"/>
            <a:ext cx="24257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62A18A-1B2A-4FCC-AC90-D02EACB1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30" y="3148457"/>
            <a:ext cx="2444770" cy="3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79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Y10 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757058"/>
            <a:ext cx="6858000" cy="1241822"/>
          </a:xfrm>
        </p:spPr>
        <p:txBody>
          <a:bodyPr>
            <a:normAutofit fontScale="92500" lnSpcReduction="20000"/>
          </a:bodyPr>
          <a:lstStyle/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r>
              <a:rPr lang="en-GB" dirty="0"/>
              <a:t>Juliapickering@taw.org.uk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07" y="327006"/>
            <a:ext cx="1605193" cy="1574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5" y="4546138"/>
            <a:ext cx="1480929" cy="14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1"/>
    </mc:Choice>
    <mc:Fallback xmlns="">
      <p:transition spd="slow" advTm="990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Mathematics Department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" y="1786663"/>
            <a:ext cx="11419552" cy="4402666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endParaRPr lang="en-GB" sz="300" dirty="0"/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Miss J Pickering – Head of Maths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hlinkClick r:id="rId2"/>
              </a:rPr>
              <a:t>julia.pickering@taw.org.uk</a:t>
            </a:r>
            <a:br>
              <a:rPr lang="en-GB" sz="2400" dirty="0">
                <a:latin typeface="Century Gothic" panose="020B0502020202020204" pitchFamily="34" charset="0"/>
              </a:rPr>
            </a:b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Miss M Darby – Second in Maths</a:t>
            </a:r>
          </a:p>
          <a:p>
            <a:pPr marL="749808" lvl="4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Mr D Au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Mrs L Breen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Mr D Buick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Miss S Featherstone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Mr A Kerry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Mrs E Ordidge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Mrs A Slater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Mr F </a:t>
            </a:r>
            <a:r>
              <a:rPr lang="en-GB" sz="2400" dirty="0" err="1">
                <a:latin typeface="Century Gothic" panose="020B0502020202020204" pitchFamily="34" charset="0"/>
              </a:rPr>
              <a:t>Yeboah</a:t>
            </a:r>
            <a:endParaRPr lang="en-GB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3600" dirty="0"/>
          </a:p>
          <a:p>
            <a:pPr>
              <a:buFont typeface="Arial" panose="020B0604020202020204" pitchFamily="34" charset="0"/>
              <a:buChar char="•"/>
            </a:pPr>
            <a:endParaRPr lang="en-GB" sz="36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5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2"/>
    </mc:Choice>
    <mc:Fallback xmlns="">
      <p:transition spd="slow" advTm="2332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GCSE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Mathematics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86663"/>
            <a:ext cx="10151745" cy="44026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300" dirty="0"/>
              <a:t> </a:t>
            </a:r>
            <a:r>
              <a:rPr lang="en-GB" sz="3300" dirty="0">
                <a:latin typeface="Century Gothic" panose="020B0502020202020204" pitchFamily="34" charset="0"/>
              </a:rPr>
              <a:t>Overview</a:t>
            </a:r>
            <a:endParaRPr lang="en-GB" sz="2400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Exam Board - Edexcel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33.3% non calculator (Paper 1)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66.7% calculator (Paper 2 and 3)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Each paper is 1hr 30 minutes, and worth 80 marks (240 total)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  <a:p>
            <a:pPr lvl="5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Foundation Tier 1 – 5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Higher Tier 4 – 9 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Mix of question styles, single mark to multi-step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Mathematical demand increases through the paper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GB" sz="2600" dirty="0"/>
          </a:p>
          <a:p>
            <a:pPr>
              <a:buFont typeface="Arial" panose="020B0604020202020204" pitchFamily="34" charset="0"/>
              <a:buChar char="•"/>
            </a:pPr>
            <a:endParaRPr lang="en-GB" sz="3600" dirty="0"/>
          </a:p>
          <a:p>
            <a:pPr>
              <a:buFont typeface="Arial" panose="020B0604020202020204" pitchFamily="34" charset="0"/>
              <a:buChar char="•"/>
            </a:pPr>
            <a:endParaRPr lang="en-GB" sz="36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Edexcel GCSE Maths Higher Paper 2017 - Paper 1 questions with vid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91" y="1786663"/>
            <a:ext cx="2877654" cy="206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31"/>
    </mc:Choice>
    <mc:Fallback xmlns="">
      <p:transition spd="slow" advTm="646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17629CB-31B8-48F1-ACD5-174EEE48B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4981228"/>
              </p:ext>
            </p:extLst>
          </p:nvPr>
        </p:nvGraphicFramePr>
        <p:xfrm>
          <a:off x="1017037" y="242596"/>
          <a:ext cx="10412963" cy="6139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90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76"/>
    </mc:Choice>
    <mc:Fallback xmlns="">
      <p:transition spd="slow" advTm="5197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GCSE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Mathematics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3670852" y="4046444"/>
            <a:ext cx="4724192" cy="2134852"/>
            <a:chOff x="4545495" y="2536492"/>
            <a:chExt cx="4724192" cy="21348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b="88291"/>
            <a:stretch/>
          </p:blipFill>
          <p:spPr>
            <a:xfrm>
              <a:off x="4545495" y="2536492"/>
              <a:ext cx="4724192" cy="44524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t="54349"/>
            <a:stretch/>
          </p:blipFill>
          <p:spPr>
            <a:xfrm>
              <a:off x="4545495" y="2935406"/>
              <a:ext cx="4724192" cy="173593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45077"/>
          <a:stretch/>
        </p:blipFill>
        <p:spPr>
          <a:xfrm>
            <a:off x="3670852" y="1801261"/>
            <a:ext cx="4724192" cy="2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0"/>
    </mc:Choice>
    <mc:Fallback xmlns="">
      <p:transition spd="slow" advTm="184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Year 10 Mathematics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7280" y="1845734"/>
            <a:ext cx="8793481" cy="4402666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Lessons</a:t>
            </a: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10 lessons per fortnight – </a:t>
            </a:r>
          </a:p>
          <a:p>
            <a:pPr marL="749808" marR="0" lvl="4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at least 1 of which is dedicated to recap and recall</a:t>
            </a: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Every lesson counts</a:t>
            </a:r>
          </a:p>
          <a:p>
            <a:pPr marL="1500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Focus and hard work</a:t>
            </a:r>
          </a:p>
          <a:p>
            <a:pPr marL="1500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Concentration and effort</a:t>
            </a:r>
          </a:p>
          <a:p>
            <a:pPr marL="1500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Act on all feedback given</a:t>
            </a:r>
          </a:p>
          <a:p>
            <a:pPr marL="1500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Recap and recall </a:t>
            </a: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Regular topic and mixed assessments, and mock papers periodically</a:t>
            </a: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New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Sparx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 Maths homework </a:t>
            </a:r>
          </a:p>
          <a:p>
            <a:pPr lvl="7"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C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urrent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 topics &amp; recall, individually personalised</a:t>
            </a:r>
          </a:p>
          <a:p>
            <a:pPr marL="1500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Expectation of 100% completion</a:t>
            </a:r>
          </a:p>
          <a:p>
            <a:pPr marL="1500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Note taking and working out compulsory (homework books provided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32688" marR="0" lvl="4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9 Unbelievable Math Tricks That Can Help You Ace Your Math Homework -  scholarlyoa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592" y="1973355"/>
            <a:ext cx="3308108" cy="18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56"/>
    </mc:Choice>
    <mc:Fallback xmlns="">
      <p:transition spd="slow" advTm="11745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Year 10 Mathematics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98" y="1826684"/>
            <a:ext cx="8793481" cy="438996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 </a:t>
            </a:r>
            <a:r>
              <a:rPr lang="en-GB" sz="3200" dirty="0">
                <a:latin typeface="Century Gothic" panose="020B0502020202020204" pitchFamily="34" charset="0"/>
              </a:rPr>
              <a:t>Essential </a:t>
            </a:r>
            <a:r>
              <a:rPr lang="en-GB" sz="3300" dirty="0">
                <a:latin typeface="Century Gothic" panose="020B0502020202020204" pitchFamily="34" charset="0"/>
              </a:rPr>
              <a:t>Equipment</a:t>
            </a:r>
          </a:p>
          <a:p>
            <a:pPr marL="0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Be prepared – have all your equipment, every lesson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Scientific calculator (fx-83GTx, cost price via parent pay)</a:t>
            </a:r>
          </a:p>
          <a:p>
            <a:pPr marL="201168" lvl="1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Geometry set – compass and protractor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Revision guide/ workbook (cost price, via parent pay)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30" name="Picture 6" descr="Filled education Exam Kit 13&amp;#39;&amp;#39; x5&amp;#39;&amp;#39;. Calculators Direct - Buy calculators  online">
            <a:extLst>
              <a:ext uri="{FF2B5EF4-FFF2-40B4-BE49-F238E27FC236}">
                <a16:creationId xmlns:a16="http://schemas.microsoft.com/office/drawing/2014/main" id="{C1B2CC84-B29C-4AE2-B8FD-E978868F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88" y="2087472"/>
            <a:ext cx="3008728" cy="128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sio FX-85GT PLUS Black Solar Scientific Calcula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38" y="3724925"/>
            <a:ext cx="738783" cy="15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4 Exercise Books 5mm Squared Orange Cover 80 Page (Pack of 4) :  Amazon.co.uk: Stationery &amp; Office Supplies">
            <a:extLst>
              <a:ext uri="{FF2B5EF4-FFF2-40B4-BE49-F238E27FC236}">
                <a16:creationId xmlns:a16="http://schemas.microsoft.com/office/drawing/2014/main" id="{7E8AF127-828D-DD78-BE54-7D9EF13D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61" y="3724925"/>
            <a:ext cx="1974326" cy="15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52"/>
    </mc:Choice>
    <mc:Fallback xmlns="">
      <p:transition spd="slow" advTm="8685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Year 10 Mathematics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3444" y="1683026"/>
            <a:ext cx="7187317" cy="41860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 dirty="0"/>
              <a:t> </a:t>
            </a:r>
            <a:r>
              <a:rPr lang="en-GB" sz="3300" strike="sngStrike" dirty="0"/>
              <a:t>Revision</a:t>
            </a:r>
            <a:r>
              <a:rPr lang="en-GB" sz="3300" dirty="0"/>
              <a:t> </a:t>
            </a:r>
            <a:r>
              <a:rPr lang="en-GB" sz="3300" i="1" dirty="0">
                <a:solidFill>
                  <a:srgbClr val="00B0F0"/>
                </a:solidFill>
              </a:rPr>
              <a:t>Regular practice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4" name="Hexagon 3"/>
          <p:cNvSpPr/>
          <p:nvPr/>
        </p:nvSpPr>
        <p:spPr>
          <a:xfrm>
            <a:off x="2477276" y="2501244"/>
            <a:ext cx="1993106" cy="1721644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Buy a Revision Guide and USE IT!</a:t>
            </a:r>
          </a:p>
        </p:txBody>
      </p:sp>
      <p:sp>
        <p:nvSpPr>
          <p:cNvPr id="5" name="Hexagon 4"/>
          <p:cNvSpPr/>
          <p:nvPr/>
        </p:nvSpPr>
        <p:spPr>
          <a:xfrm>
            <a:off x="2477276" y="4357825"/>
            <a:ext cx="1993106" cy="1721644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Use HegartyMaths to consolidate current learning and recall key skills</a:t>
            </a:r>
          </a:p>
        </p:txBody>
      </p:sp>
      <p:sp>
        <p:nvSpPr>
          <p:cNvPr id="6" name="Hexagon 5"/>
          <p:cNvSpPr/>
          <p:nvPr/>
        </p:nvSpPr>
        <p:spPr>
          <a:xfrm>
            <a:off x="4125753" y="3429535"/>
            <a:ext cx="1993106" cy="1721644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 little every day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CorbettMaths 5 a Day, MemRi,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Fix Up 5</a:t>
            </a:r>
          </a:p>
        </p:txBody>
      </p:sp>
      <p:sp>
        <p:nvSpPr>
          <p:cNvPr id="7" name="Hexagon 6"/>
          <p:cNvSpPr/>
          <p:nvPr/>
        </p:nvSpPr>
        <p:spPr>
          <a:xfrm>
            <a:off x="5787482" y="2521122"/>
            <a:ext cx="1993106" cy="1721644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Eras Medium ITC" panose="020B0602030504020804" pitchFamily="34" charset="0"/>
                <a:ea typeface="+mn-ea"/>
                <a:cs typeface="+mn-cs"/>
              </a:rPr>
              <a:t>Create a revision timetable – and include relaxation</a:t>
            </a:r>
          </a:p>
        </p:txBody>
      </p:sp>
      <p:sp>
        <p:nvSpPr>
          <p:cNvPr id="8" name="Hexagon 7"/>
          <p:cNvSpPr/>
          <p:nvPr/>
        </p:nvSpPr>
        <p:spPr>
          <a:xfrm>
            <a:off x="7449211" y="1790874"/>
            <a:ext cx="1993106" cy="1555991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21644"/>
              <a:gd name="connsiteX1" fmla="*/ 397280 w 1993106"/>
              <a:gd name="connsiteY1" fmla="*/ 178905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695169 h 1555991"/>
              <a:gd name="connsiteX1" fmla="*/ 397280 w 1993106"/>
              <a:gd name="connsiteY1" fmla="*/ 13252 h 1555991"/>
              <a:gd name="connsiteX2" fmla="*/ 1615704 w 1993106"/>
              <a:gd name="connsiteY2" fmla="*/ 0 h 1555991"/>
              <a:gd name="connsiteX3" fmla="*/ 1993106 w 1993106"/>
              <a:gd name="connsiteY3" fmla="*/ 695169 h 1555991"/>
              <a:gd name="connsiteX4" fmla="*/ 1562695 w 1993106"/>
              <a:gd name="connsiteY4" fmla="*/ 1555991 h 1555991"/>
              <a:gd name="connsiteX5" fmla="*/ 430411 w 1993106"/>
              <a:gd name="connsiteY5" fmla="*/ 1555991 h 1555991"/>
              <a:gd name="connsiteX6" fmla="*/ 0 w 1993106"/>
              <a:gd name="connsiteY6" fmla="*/ 695169 h 155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3106" h="1555991">
                <a:moveTo>
                  <a:pt x="0" y="695169"/>
                </a:moveTo>
                <a:lnTo>
                  <a:pt x="397280" y="13252"/>
                </a:lnTo>
                <a:lnTo>
                  <a:pt x="1615704" y="0"/>
                </a:lnTo>
                <a:lnTo>
                  <a:pt x="1993106" y="695169"/>
                </a:lnTo>
                <a:lnTo>
                  <a:pt x="1562695" y="1555991"/>
                </a:lnTo>
                <a:lnTo>
                  <a:pt x="430411" y="1555991"/>
                </a:lnTo>
                <a:lnTo>
                  <a:pt x="0" y="69516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Work through practice papers, and mark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them</a:t>
            </a:r>
          </a:p>
        </p:txBody>
      </p:sp>
      <p:sp>
        <p:nvSpPr>
          <p:cNvPr id="9" name="Hexagon 8"/>
          <p:cNvSpPr/>
          <p:nvPr/>
        </p:nvSpPr>
        <p:spPr>
          <a:xfrm>
            <a:off x="7422707" y="3470439"/>
            <a:ext cx="1993106" cy="1721644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Identify your own target topic areas and work on them</a:t>
            </a:r>
          </a:p>
        </p:txBody>
      </p:sp>
      <p:sp>
        <p:nvSpPr>
          <p:cNvPr id="10" name="Hexagon 9"/>
          <p:cNvSpPr/>
          <p:nvPr/>
        </p:nvSpPr>
        <p:spPr>
          <a:xfrm>
            <a:off x="5763213" y="4348999"/>
            <a:ext cx="1993106" cy="1721644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Find a quiet work space</a:t>
            </a:r>
          </a:p>
        </p:txBody>
      </p:sp>
      <p:sp>
        <p:nvSpPr>
          <p:cNvPr id="11" name="Hexagon 10"/>
          <p:cNvSpPr/>
          <p:nvPr/>
        </p:nvSpPr>
        <p:spPr>
          <a:xfrm>
            <a:off x="4125753" y="5253781"/>
            <a:ext cx="1993106" cy="1065661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112359 w 1993106"/>
              <a:gd name="connsiteY5" fmla="*/ 1065661 h 1721644"/>
              <a:gd name="connsiteX6" fmla="*/ 0 w 1993106"/>
              <a:gd name="connsiteY6" fmla="*/ 860822 h 1721644"/>
              <a:gd name="connsiteX0" fmla="*/ 0 w 1993106"/>
              <a:gd name="connsiteY0" fmla="*/ 860822 h 1078913"/>
              <a:gd name="connsiteX1" fmla="*/ 430411 w 1993106"/>
              <a:gd name="connsiteY1" fmla="*/ 0 h 1078913"/>
              <a:gd name="connsiteX2" fmla="*/ 1562695 w 1993106"/>
              <a:gd name="connsiteY2" fmla="*/ 0 h 1078913"/>
              <a:gd name="connsiteX3" fmla="*/ 1993106 w 1993106"/>
              <a:gd name="connsiteY3" fmla="*/ 860822 h 1078913"/>
              <a:gd name="connsiteX4" fmla="*/ 1874121 w 1993106"/>
              <a:gd name="connsiteY4" fmla="*/ 1078913 h 1078913"/>
              <a:gd name="connsiteX5" fmla="*/ 112359 w 1993106"/>
              <a:gd name="connsiteY5" fmla="*/ 1065661 h 1078913"/>
              <a:gd name="connsiteX6" fmla="*/ 0 w 1993106"/>
              <a:gd name="connsiteY6" fmla="*/ 860822 h 1078913"/>
              <a:gd name="connsiteX0" fmla="*/ 0 w 1993106"/>
              <a:gd name="connsiteY0" fmla="*/ 860822 h 1065661"/>
              <a:gd name="connsiteX1" fmla="*/ 430411 w 1993106"/>
              <a:gd name="connsiteY1" fmla="*/ 0 h 1065661"/>
              <a:gd name="connsiteX2" fmla="*/ 1562695 w 1993106"/>
              <a:gd name="connsiteY2" fmla="*/ 0 h 1065661"/>
              <a:gd name="connsiteX3" fmla="*/ 1993106 w 1993106"/>
              <a:gd name="connsiteY3" fmla="*/ 860822 h 1065661"/>
              <a:gd name="connsiteX4" fmla="*/ 1860869 w 1993106"/>
              <a:gd name="connsiteY4" fmla="*/ 1059035 h 1065661"/>
              <a:gd name="connsiteX5" fmla="*/ 112359 w 1993106"/>
              <a:gd name="connsiteY5" fmla="*/ 1065661 h 1065661"/>
              <a:gd name="connsiteX6" fmla="*/ 0 w 1993106"/>
              <a:gd name="connsiteY6" fmla="*/ 860822 h 106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3106" h="1065661">
                <a:moveTo>
                  <a:pt x="0" y="860822"/>
                </a:moveTo>
                <a:lnTo>
                  <a:pt x="430411" y="0"/>
                </a:lnTo>
                <a:lnTo>
                  <a:pt x="1562695" y="0"/>
                </a:lnTo>
                <a:lnTo>
                  <a:pt x="1993106" y="860822"/>
                </a:lnTo>
                <a:lnTo>
                  <a:pt x="1860869" y="1059035"/>
                </a:lnTo>
                <a:lnTo>
                  <a:pt x="112359" y="1065661"/>
                </a:lnTo>
                <a:lnTo>
                  <a:pt x="0" y="86082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Have regular breaks</a:t>
            </a:r>
          </a:p>
        </p:txBody>
      </p:sp>
      <p:sp>
        <p:nvSpPr>
          <p:cNvPr id="12" name="Hexagon 11"/>
          <p:cNvSpPr/>
          <p:nvPr/>
        </p:nvSpPr>
        <p:spPr>
          <a:xfrm>
            <a:off x="4139005" y="2334954"/>
            <a:ext cx="1993106" cy="972897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21644"/>
              <a:gd name="connsiteX1" fmla="*/ 92481 w 1993106"/>
              <a:gd name="connsiteY1" fmla="*/ 748747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112075 h 972897"/>
              <a:gd name="connsiteX1" fmla="*/ 92481 w 1993106"/>
              <a:gd name="connsiteY1" fmla="*/ 0 h 972897"/>
              <a:gd name="connsiteX2" fmla="*/ 1913877 w 1993106"/>
              <a:gd name="connsiteY2" fmla="*/ 1 h 972897"/>
              <a:gd name="connsiteX3" fmla="*/ 1993106 w 1993106"/>
              <a:gd name="connsiteY3" fmla="*/ 112075 h 972897"/>
              <a:gd name="connsiteX4" fmla="*/ 1562695 w 1993106"/>
              <a:gd name="connsiteY4" fmla="*/ 972897 h 972897"/>
              <a:gd name="connsiteX5" fmla="*/ 430411 w 1993106"/>
              <a:gd name="connsiteY5" fmla="*/ 972897 h 972897"/>
              <a:gd name="connsiteX6" fmla="*/ 0 w 1993106"/>
              <a:gd name="connsiteY6" fmla="*/ 112075 h 97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3106" h="972897">
                <a:moveTo>
                  <a:pt x="0" y="112075"/>
                </a:moveTo>
                <a:lnTo>
                  <a:pt x="92481" y="0"/>
                </a:lnTo>
                <a:lnTo>
                  <a:pt x="1913877" y="1"/>
                </a:lnTo>
                <a:lnTo>
                  <a:pt x="1993106" y="112075"/>
                </a:lnTo>
                <a:lnTo>
                  <a:pt x="1562695" y="972897"/>
                </a:lnTo>
                <a:lnTo>
                  <a:pt x="430411" y="972897"/>
                </a:lnTo>
                <a:lnTo>
                  <a:pt x="0" y="11207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Get yourself organised</a:t>
            </a:r>
          </a:p>
        </p:txBody>
      </p:sp>
      <p:sp>
        <p:nvSpPr>
          <p:cNvPr id="13" name="Hexagon 12"/>
          <p:cNvSpPr/>
          <p:nvPr/>
        </p:nvSpPr>
        <p:spPr>
          <a:xfrm>
            <a:off x="9091062" y="2568713"/>
            <a:ext cx="1562695" cy="1721644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562695"/>
              <a:gd name="connsiteY0" fmla="*/ 860822 h 1721644"/>
              <a:gd name="connsiteX1" fmla="*/ 430411 w 1562695"/>
              <a:gd name="connsiteY1" fmla="*/ 0 h 1721644"/>
              <a:gd name="connsiteX2" fmla="*/ 1562695 w 1562695"/>
              <a:gd name="connsiteY2" fmla="*/ 0 h 1721644"/>
              <a:gd name="connsiteX3" fmla="*/ 1562410 w 1562695"/>
              <a:gd name="connsiteY3" fmla="*/ 840944 h 1721644"/>
              <a:gd name="connsiteX4" fmla="*/ 1562695 w 1562695"/>
              <a:gd name="connsiteY4" fmla="*/ 1721644 h 1721644"/>
              <a:gd name="connsiteX5" fmla="*/ 430411 w 1562695"/>
              <a:gd name="connsiteY5" fmla="*/ 1721644 h 1721644"/>
              <a:gd name="connsiteX6" fmla="*/ 0 w 1562695"/>
              <a:gd name="connsiteY6" fmla="*/ 860822 h 172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695" h="1721644">
                <a:moveTo>
                  <a:pt x="0" y="860822"/>
                </a:moveTo>
                <a:lnTo>
                  <a:pt x="430411" y="0"/>
                </a:lnTo>
                <a:lnTo>
                  <a:pt x="1562695" y="0"/>
                </a:lnTo>
                <a:lnTo>
                  <a:pt x="1562410" y="840944"/>
                </a:lnTo>
                <a:lnTo>
                  <a:pt x="1562695" y="1721644"/>
                </a:lnTo>
                <a:lnTo>
                  <a:pt x="430411" y="1721644"/>
                </a:lnTo>
                <a:lnTo>
                  <a:pt x="0" y="86082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Eras Medium ITC" panose="020B0602030504020804" pitchFamily="34" charset="0"/>
                <a:ea typeface="+mn-ea"/>
                <a:cs typeface="+mn-cs"/>
              </a:rPr>
              <a:t>Ask for help when you need it</a:t>
            </a:r>
          </a:p>
        </p:txBody>
      </p:sp>
      <p:sp>
        <p:nvSpPr>
          <p:cNvPr id="14" name="Hexagon 13"/>
          <p:cNvSpPr/>
          <p:nvPr/>
        </p:nvSpPr>
        <p:spPr>
          <a:xfrm>
            <a:off x="1577263" y="3426492"/>
            <a:ext cx="1238016" cy="1734896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21644"/>
              <a:gd name="connsiteX1" fmla="*/ 755090 w 1993106"/>
              <a:gd name="connsiteY1" fmla="*/ 6626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34896"/>
              <a:gd name="connsiteX1" fmla="*/ 755090 w 1993106"/>
              <a:gd name="connsiteY1" fmla="*/ 6626 h 1734896"/>
              <a:gd name="connsiteX2" fmla="*/ 1562695 w 1993106"/>
              <a:gd name="connsiteY2" fmla="*/ 0 h 1734896"/>
              <a:gd name="connsiteX3" fmla="*/ 1993106 w 1993106"/>
              <a:gd name="connsiteY3" fmla="*/ 860822 h 1734896"/>
              <a:gd name="connsiteX4" fmla="*/ 1562695 w 1993106"/>
              <a:gd name="connsiteY4" fmla="*/ 1721644 h 1734896"/>
              <a:gd name="connsiteX5" fmla="*/ 781594 w 1993106"/>
              <a:gd name="connsiteY5" fmla="*/ 1734896 h 1734896"/>
              <a:gd name="connsiteX6" fmla="*/ 0 w 1993106"/>
              <a:gd name="connsiteY6" fmla="*/ 860822 h 1734896"/>
              <a:gd name="connsiteX0" fmla="*/ 6910 w 1238016"/>
              <a:gd name="connsiteY0" fmla="*/ 874074 h 1734896"/>
              <a:gd name="connsiteX1" fmla="*/ 0 w 1238016"/>
              <a:gd name="connsiteY1" fmla="*/ 6626 h 1734896"/>
              <a:gd name="connsiteX2" fmla="*/ 807605 w 1238016"/>
              <a:gd name="connsiteY2" fmla="*/ 0 h 1734896"/>
              <a:gd name="connsiteX3" fmla="*/ 1238016 w 1238016"/>
              <a:gd name="connsiteY3" fmla="*/ 860822 h 1734896"/>
              <a:gd name="connsiteX4" fmla="*/ 807605 w 1238016"/>
              <a:gd name="connsiteY4" fmla="*/ 1721644 h 1734896"/>
              <a:gd name="connsiteX5" fmla="*/ 26504 w 1238016"/>
              <a:gd name="connsiteY5" fmla="*/ 1734896 h 1734896"/>
              <a:gd name="connsiteX6" fmla="*/ 6910 w 1238016"/>
              <a:gd name="connsiteY6" fmla="*/ 874074 h 173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8016" h="1734896">
                <a:moveTo>
                  <a:pt x="6910" y="874074"/>
                </a:moveTo>
                <a:cubicBezTo>
                  <a:pt x="4607" y="584925"/>
                  <a:pt x="2303" y="295775"/>
                  <a:pt x="0" y="6626"/>
                </a:cubicBezTo>
                <a:lnTo>
                  <a:pt x="807605" y="0"/>
                </a:lnTo>
                <a:lnTo>
                  <a:pt x="1238016" y="860822"/>
                </a:lnTo>
                <a:lnTo>
                  <a:pt x="807605" y="1721644"/>
                </a:lnTo>
                <a:lnTo>
                  <a:pt x="26504" y="1734896"/>
                </a:lnTo>
                <a:lnTo>
                  <a:pt x="6910" y="8740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Watch video tutorials and make notes</a:t>
            </a:r>
          </a:p>
        </p:txBody>
      </p:sp>
      <p:sp>
        <p:nvSpPr>
          <p:cNvPr id="15" name="Hexagon 14"/>
          <p:cNvSpPr/>
          <p:nvPr/>
        </p:nvSpPr>
        <p:spPr>
          <a:xfrm>
            <a:off x="9082201" y="4419756"/>
            <a:ext cx="1569036" cy="1721644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569036"/>
              <a:gd name="connsiteY0" fmla="*/ 860822 h 1721644"/>
              <a:gd name="connsiteX1" fmla="*/ 430411 w 1569036"/>
              <a:gd name="connsiteY1" fmla="*/ 0 h 1721644"/>
              <a:gd name="connsiteX2" fmla="*/ 1562695 w 1569036"/>
              <a:gd name="connsiteY2" fmla="*/ 0 h 1721644"/>
              <a:gd name="connsiteX3" fmla="*/ 1569036 w 1569036"/>
              <a:gd name="connsiteY3" fmla="*/ 834318 h 1721644"/>
              <a:gd name="connsiteX4" fmla="*/ 1562695 w 1569036"/>
              <a:gd name="connsiteY4" fmla="*/ 1721644 h 1721644"/>
              <a:gd name="connsiteX5" fmla="*/ 430411 w 1569036"/>
              <a:gd name="connsiteY5" fmla="*/ 1721644 h 1721644"/>
              <a:gd name="connsiteX6" fmla="*/ 0 w 1569036"/>
              <a:gd name="connsiteY6" fmla="*/ 860822 h 172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9036" h="1721644">
                <a:moveTo>
                  <a:pt x="0" y="860822"/>
                </a:moveTo>
                <a:lnTo>
                  <a:pt x="430411" y="0"/>
                </a:lnTo>
                <a:lnTo>
                  <a:pt x="1562695" y="0"/>
                </a:lnTo>
                <a:cubicBezTo>
                  <a:pt x="1564809" y="278106"/>
                  <a:pt x="1566922" y="556212"/>
                  <a:pt x="1569036" y="834318"/>
                </a:cubicBezTo>
                <a:cubicBezTo>
                  <a:pt x="1566922" y="1130093"/>
                  <a:pt x="1564809" y="1425869"/>
                  <a:pt x="1562695" y="1721644"/>
                </a:cubicBezTo>
                <a:lnTo>
                  <a:pt x="430411" y="1721644"/>
                </a:lnTo>
                <a:lnTo>
                  <a:pt x="0" y="86082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Study with a friend – quiz each other</a:t>
            </a:r>
          </a:p>
        </p:txBody>
      </p:sp>
      <p:sp>
        <p:nvSpPr>
          <p:cNvPr id="16" name="Hexagon 15"/>
          <p:cNvSpPr/>
          <p:nvPr/>
        </p:nvSpPr>
        <p:spPr>
          <a:xfrm>
            <a:off x="7411690" y="5327594"/>
            <a:ext cx="1993106" cy="979522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39472 w 1993106"/>
              <a:gd name="connsiteY5" fmla="*/ 966270 h 1721644"/>
              <a:gd name="connsiteX6" fmla="*/ 0 w 1993106"/>
              <a:gd name="connsiteY6" fmla="*/ 860822 h 1721644"/>
              <a:gd name="connsiteX0" fmla="*/ 0 w 1993106"/>
              <a:gd name="connsiteY0" fmla="*/ 860822 h 979522"/>
              <a:gd name="connsiteX1" fmla="*/ 430411 w 1993106"/>
              <a:gd name="connsiteY1" fmla="*/ 0 h 979522"/>
              <a:gd name="connsiteX2" fmla="*/ 1562695 w 1993106"/>
              <a:gd name="connsiteY2" fmla="*/ 0 h 979522"/>
              <a:gd name="connsiteX3" fmla="*/ 1993106 w 1993106"/>
              <a:gd name="connsiteY3" fmla="*/ 860822 h 979522"/>
              <a:gd name="connsiteX4" fmla="*/ 1907251 w 1993106"/>
              <a:gd name="connsiteY4" fmla="*/ 979522 h 979522"/>
              <a:gd name="connsiteX5" fmla="*/ 39472 w 1993106"/>
              <a:gd name="connsiteY5" fmla="*/ 966270 h 979522"/>
              <a:gd name="connsiteX6" fmla="*/ 0 w 1993106"/>
              <a:gd name="connsiteY6" fmla="*/ 860822 h 97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3106" h="979522">
                <a:moveTo>
                  <a:pt x="0" y="860822"/>
                </a:moveTo>
                <a:lnTo>
                  <a:pt x="430411" y="0"/>
                </a:lnTo>
                <a:lnTo>
                  <a:pt x="1562695" y="0"/>
                </a:lnTo>
                <a:lnTo>
                  <a:pt x="1993106" y="860822"/>
                </a:lnTo>
                <a:lnTo>
                  <a:pt x="1907251" y="979522"/>
                </a:lnTo>
                <a:lnTo>
                  <a:pt x="39472" y="966270"/>
                </a:lnTo>
                <a:lnTo>
                  <a:pt x="0" y="86082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Google it…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 use YouTube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TikTok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DA967"/>
              </a:solidFill>
              <a:effectLst/>
              <a:uLnTx/>
              <a:uFillTx/>
              <a:latin typeface="Kristen ITC" panose="03050502040202030202" pitchFamily="66" charset="0"/>
              <a:ea typeface="+mn-ea"/>
              <a:cs typeface="+mn-cs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1600755" y="5267326"/>
            <a:ext cx="1211229" cy="1025905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21644"/>
              <a:gd name="connsiteX1" fmla="*/ 801472 w 1993106"/>
              <a:gd name="connsiteY1" fmla="*/ 13252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351467 w 1562695"/>
              <a:gd name="connsiteY0" fmla="*/ 973465 h 1721644"/>
              <a:gd name="connsiteX1" fmla="*/ 371061 w 1562695"/>
              <a:gd name="connsiteY1" fmla="*/ 13252 h 1721644"/>
              <a:gd name="connsiteX2" fmla="*/ 1132284 w 1562695"/>
              <a:gd name="connsiteY2" fmla="*/ 0 h 1721644"/>
              <a:gd name="connsiteX3" fmla="*/ 1562695 w 1562695"/>
              <a:gd name="connsiteY3" fmla="*/ 860822 h 1721644"/>
              <a:gd name="connsiteX4" fmla="*/ 1132284 w 1562695"/>
              <a:gd name="connsiteY4" fmla="*/ 1721644 h 1721644"/>
              <a:gd name="connsiteX5" fmla="*/ 0 w 1562695"/>
              <a:gd name="connsiteY5" fmla="*/ 1721644 h 1721644"/>
              <a:gd name="connsiteX6" fmla="*/ 351467 w 1562695"/>
              <a:gd name="connsiteY6" fmla="*/ 973465 h 1721644"/>
              <a:gd name="connsiteX0" fmla="*/ 351467 w 1562695"/>
              <a:gd name="connsiteY0" fmla="*/ 973465 h 1721644"/>
              <a:gd name="connsiteX1" fmla="*/ 371061 w 1562695"/>
              <a:gd name="connsiteY1" fmla="*/ 13252 h 1721644"/>
              <a:gd name="connsiteX2" fmla="*/ 1132284 w 1562695"/>
              <a:gd name="connsiteY2" fmla="*/ 0 h 1721644"/>
              <a:gd name="connsiteX3" fmla="*/ 1562695 w 1562695"/>
              <a:gd name="connsiteY3" fmla="*/ 860822 h 1721644"/>
              <a:gd name="connsiteX4" fmla="*/ 1430458 w 1562695"/>
              <a:gd name="connsiteY4" fmla="*/ 1025905 h 1721644"/>
              <a:gd name="connsiteX5" fmla="*/ 0 w 1562695"/>
              <a:gd name="connsiteY5" fmla="*/ 1721644 h 1721644"/>
              <a:gd name="connsiteX6" fmla="*/ 351467 w 1562695"/>
              <a:gd name="connsiteY6" fmla="*/ 973465 h 1721644"/>
              <a:gd name="connsiteX0" fmla="*/ 0 w 1211228"/>
              <a:gd name="connsiteY0" fmla="*/ 973465 h 1025905"/>
              <a:gd name="connsiteX1" fmla="*/ 19594 w 1211228"/>
              <a:gd name="connsiteY1" fmla="*/ 13252 h 1025905"/>
              <a:gd name="connsiteX2" fmla="*/ 780817 w 1211228"/>
              <a:gd name="connsiteY2" fmla="*/ 0 h 1025905"/>
              <a:gd name="connsiteX3" fmla="*/ 1211228 w 1211228"/>
              <a:gd name="connsiteY3" fmla="*/ 860822 h 1025905"/>
              <a:gd name="connsiteX4" fmla="*/ 1078991 w 1211228"/>
              <a:gd name="connsiteY4" fmla="*/ 1025905 h 1025905"/>
              <a:gd name="connsiteX5" fmla="*/ 19594 w 1211228"/>
              <a:gd name="connsiteY5" fmla="*/ 1019279 h 1025905"/>
              <a:gd name="connsiteX6" fmla="*/ 0 w 1211228"/>
              <a:gd name="connsiteY6" fmla="*/ 973465 h 1025905"/>
              <a:gd name="connsiteX0" fmla="*/ 0 w 1211228"/>
              <a:gd name="connsiteY0" fmla="*/ 973465 h 1025905"/>
              <a:gd name="connsiteX1" fmla="*/ 19594 w 1211228"/>
              <a:gd name="connsiteY1" fmla="*/ 13252 h 1025905"/>
              <a:gd name="connsiteX2" fmla="*/ 780817 w 1211228"/>
              <a:gd name="connsiteY2" fmla="*/ 0 h 1025905"/>
              <a:gd name="connsiteX3" fmla="*/ 1211228 w 1211228"/>
              <a:gd name="connsiteY3" fmla="*/ 860822 h 1025905"/>
              <a:gd name="connsiteX4" fmla="*/ 1078991 w 1211228"/>
              <a:gd name="connsiteY4" fmla="*/ 1025905 h 1025905"/>
              <a:gd name="connsiteX5" fmla="*/ 0 w 1211228"/>
              <a:gd name="connsiteY5" fmla="*/ 973465 h 1025905"/>
              <a:gd name="connsiteX0" fmla="*/ 0 w 1224480"/>
              <a:gd name="connsiteY0" fmla="*/ 1013222 h 1025905"/>
              <a:gd name="connsiteX1" fmla="*/ 32846 w 1224480"/>
              <a:gd name="connsiteY1" fmla="*/ 13252 h 1025905"/>
              <a:gd name="connsiteX2" fmla="*/ 794069 w 1224480"/>
              <a:gd name="connsiteY2" fmla="*/ 0 h 1025905"/>
              <a:gd name="connsiteX3" fmla="*/ 1224480 w 1224480"/>
              <a:gd name="connsiteY3" fmla="*/ 860822 h 1025905"/>
              <a:gd name="connsiteX4" fmla="*/ 1092243 w 1224480"/>
              <a:gd name="connsiteY4" fmla="*/ 1025905 h 1025905"/>
              <a:gd name="connsiteX5" fmla="*/ 0 w 1224480"/>
              <a:gd name="connsiteY5" fmla="*/ 1013222 h 1025905"/>
              <a:gd name="connsiteX0" fmla="*/ 0 w 1204602"/>
              <a:gd name="connsiteY0" fmla="*/ 999969 h 1025905"/>
              <a:gd name="connsiteX1" fmla="*/ 12968 w 1204602"/>
              <a:gd name="connsiteY1" fmla="*/ 13252 h 1025905"/>
              <a:gd name="connsiteX2" fmla="*/ 774191 w 1204602"/>
              <a:gd name="connsiteY2" fmla="*/ 0 h 1025905"/>
              <a:gd name="connsiteX3" fmla="*/ 1204602 w 1204602"/>
              <a:gd name="connsiteY3" fmla="*/ 860822 h 1025905"/>
              <a:gd name="connsiteX4" fmla="*/ 1072365 w 1204602"/>
              <a:gd name="connsiteY4" fmla="*/ 1025905 h 1025905"/>
              <a:gd name="connsiteX5" fmla="*/ 0 w 1204602"/>
              <a:gd name="connsiteY5" fmla="*/ 999969 h 1025905"/>
              <a:gd name="connsiteX0" fmla="*/ 0 w 1197976"/>
              <a:gd name="connsiteY0" fmla="*/ 1046352 h 1046352"/>
              <a:gd name="connsiteX1" fmla="*/ 6342 w 1197976"/>
              <a:gd name="connsiteY1" fmla="*/ 13252 h 1046352"/>
              <a:gd name="connsiteX2" fmla="*/ 767565 w 1197976"/>
              <a:gd name="connsiteY2" fmla="*/ 0 h 1046352"/>
              <a:gd name="connsiteX3" fmla="*/ 1197976 w 1197976"/>
              <a:gd name="connsiteY3" fmla="*/ 860822 h 1046352"/>
              <a:gd name="connsiteX4" fmla="*/ 1065739 w 1197976"/>
              <a:gd name="connsiteY4" fmla="*/ 1025905 h 1046352"/>
              <a:gd name="connsiteX5" fmla="*/ 0 w 1197976"/>
              <a:gd name="connsiteY5" fmla="*/ 1046352 h 1046352"/>
              <a:gd name="connsiteX0" fmla="*/ 0 w 1211229"/>
              <a:gd name="connsiteY0" fmla="*/ 1019848 h 1025905"/>
              <a:gd name="connsiteX1" fmla="*/ 19595 w 1211229"/>
              <a:gd name="connsiteY1" fmla="*/ 13252 h 1025905"/>
              <a:gd name="connsiteX2" fmla="*/ 780818 w 1211229"/>
              <a:gd name="connsiteY2" fmla="*/ 0 h 1025905"/>
              <a:gd name="connsiteX3" fmla="*/ 1211229 w 1211229"/>
              <a:gd name="connsiteY3" fmla="*/ 860822 h 1025905"/>
              <a:gd name="connsiteX4" fmla="*/ 1078992 w 1211229"/>
              <a:gd name="connsiteY4" fmla="*/ 1025905 h 1025905"/>
              <a:gd name="connsiteX5" fmla="*/ 0 w 1211229"/>
              <a:gd name="connsiteY5" fmla="*/ 1019848 h 102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1229" h="1025905">
                <a:moveTo>
                  <a:pt x="0" y="1019848"/>
                </a:moveTo>
                <a:lnTo>
                  <a:pt x="19595" y="13252"/>
                </a:lnTo>
                <a:lnTo>
                  <a:pt x="780818" y="0"/>
                </a:lnTo>
                <a:lnTo>
                  <a:pt x="1211229" y="860822"/>
                </a:lnTo>
                <a:lnTo>
                  <a:pt x="1078992" y="1025905"/>
                </a:lnTo>
                <a:lnTo>
                  <a:pt x="0" y="101984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9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Review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A96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class notes</a:t>
            </a:r>
          </a:p>
        </p:txBody>
      </p:sp>
      <p:sp>
        <p:nvSpPr>
          <p:cNvPr id="19" name="Hexagon 18"/>
          <p:cNvSpPr/>
          <p:nvPr/>
        </p:nvSpPr>
        <p:spPr>
          <a:xfrm>
            <a:off x="1564296" y="1786236"/>
            <a:ext cx="1244358" cy="1522862"/>
          </a:xfrm>
          <a:custGeom>
            <a:avLst/>
            <a:gdLst>
              <a:gd name="connsiteX0" fmla="*/ 0 w 1993106"/>
              <a:gd name="connsiteY0" fmla="*/ 860822 h 1721644"/>
              <a:gd name="connsiteX1" fmla="*/ 430411 w 1993106"/>
              <a:gd name="connsiteY1" fmla="*/ 0 h 1721644"/>
              <a:gd name="connsiteX2" fmla="*/ 1562695 w 1993106"/>
              <a:gd name="connsiteY2" fmla="*/ 0 h 1721644"/>
              <a:gd name="connsiteX3" fmla="*/ 1993106 w 1993106"/>
              <a:gd name="connsiteY3" fmla="*/ 860822 h 1721644"/>
              <a:gd name="connsiteX4" fmla="*/ 1562695 w 1993106"/>
              <a:gd name="connsiteY4" fmla="*/ 1721644 h 1721644"/>
              <a:gd name="connsiteX5" fmla="*/ 430411 w 1993106"/>
              <a:gd name="connsiteY5" fmla="*/ 1721644 h 1721644"/>
              <a:gd name="connsiteX6" fmla="*/ 0 w 1993106"/>
              <a:gd name="connsiteY6" fmla="*/ 860822 h 1721644"/>
              <a:gd name="connsiteX0" fmla="*/ 0 w 1993106"/>
              <a:gd name="connsiteY0" fmla="*/ 860822 h 1741522"/>
              <a:gd name="connsiteX1" fmla="*/ 430411 w 1993106"/>
              <a:gd name="connsiteY1" fmla="*/ 0 h 1741522"/>
              <a:gd name="connsiteX2" fmla="*/ 1562695 w 1993106"/>
              <a:gd name="connsiteY2" fmla="*/ 0 h 1741522"/>
              <a:gd name="connsiteX3" fmla="*/ 1993106 w 1993106"/>
              <a:gd name="connsiteY3" fmla="*/ 860822 h 1741522"/>
              <a:gd name="connsiteX4" fmla="*/ 1562695 w 1993106"/>
              <a:gd name="connsiteY4" fmla="*/ 1721644 h 1741522"/>
              <a:gd name="connsiteX5" fmla="*/ 748463 w 1993106"/>
              <a:gd name="connsiteY5" fmla="*/ 1741522 h 1741522"/>
              <a:gd name="connsiteX6" fmla="*/ 0 w 1993106"/>
              <a:gd name="connsiteY6" fmla="*/ 860822 h 1741522"/>
              <a:gd name="connsiteX0" fmla="*/ 0 w 1993106"/>
              <a:gd name="connsiteY0" fmla="*/ 860822 h 1741522"/>
              <a:gd name="connsiteX1" fmla="*/ 768342 w 1993106"/>
              <a:gd name="connsiteY1" fmla="*/ 19878 h 1741522"/>
              <a:gd name="connsiteX2" fmla="*/ 1562695 w 1993106"/>
              <a:gd name="connsiteY2" fmla="*/ 0 h 1741522"/>
              <a:gd name="connsiteX3" fmla="*/ 1993106 w 1993106"/>
              <a:gd name="connsiteY3" fmla="*/ 860822 h 1741522"/>
              <a:gd name="connsiteX4" fmla="*/ 1562695 w 1993106"/>
              <a:gd name="connsiteY4" fmla="*/ 1721644 h 1741522"/>
              <a:gd name="connsiteX5" fmla="*/ 748463 w 1993106"/>
              <a:gd name="connsiteY5" fmla="*/ 1741522 h 1741522"/>
              <a:gd name="connsiteX6" fmla="*/ 0 w 1993106"/>
              <a:gd name="connsiteY6" fmla="*/ 860822 h 1741522"/>
              <a:gd name="connsiteX0" fmla="*/ 285 w 1244643"/>
              <a:gd name="connsiteY0" fmla="*/ 874074 h 1741522"/>
              <a:gd name="connsiteX1" fmla="*/ 19879 w 1244643"/>
              <a:gd name="connsiteY1" fmla="*/ 19878 h 1741522"/>
              <a:gd name="connsiteX2" fmla="*/ 814232 w 1244643"/>
              <a:gd name="connsiteY2" fmla="*/ 0 h 1741522"/>
              <a:gd name="connsiteX3" fmla="*/ 1244643 w 1244643"/>
              <a:gd name="connsiteY3" fmla="*/ 860822 h 1741522"/>
              <a:gd name="connsiteX4" fmla="*/ 814232 w 1244643"/>
              <a:gd name="connsiteY4" fmla="*/ 1721644 h 1741522"/>
              <a:gd name="connsiteX5" fmla="*/ 0 w 1244643"/>
              <a:gd name="connsiteY5" fmla="*/ 1741522 h 1741522"/>
              <a:gd name="connsiteX6" fmla="*/ 285 w 1244643"/>
              <a:gd name="connsiteY6" fmla="*/ 874074 h 1741522"/>
              <a:gd name="connsiteX0" fmla="*/ 285 w 1244643"/>
              <a:gd name="connsiteY0" fmla="*/ 854196 h 1721644"/>
              <a:gd name="connsiteX1" fmla="*/ 19879 w 1244643"/>
              <a:gd name="connsiteY1" fmla="*/ 0 h 1721644"/>
              <a:gd name="connsiteX2" fmla="*/ 906998 w 1244643"/>
              <a:gd name="connsiteY2" fmla="*/ 185530 h 1721644"/>
              <a:gd name="connsiteX3" fmla="*/ 1244643 w 1244643"/>
              <a:gd name="connsiteY3" fmla="*/ 840944 h 1721644"/>
              <a:gd name="connsiteX4" fmla="*/ 814232 w 1244643"/>
              <a:gd name="connsiteY4" fmla="*/ 1701766 h 1721644"/>
              <a:gd name="connsiteX5" fmla="*/ 0 w 1244643"/>
              <a:gd name="connsiteY5" fmla="*/ 1721644 h 1721644"/>
              <a:gd name="connsiteX6" fmla="*/ 285 w 1244643"/>
              <a:gd name="connsiteY6" fmla="*/ 854196 h 1721644"/>
              <a:gd name="connsiteX0" fmla="*/ 285 w 1244643"/>
              <a:gd name="connsiteY0" fmla="*/ 675292 h 1542740"/>
              <a:gd name="connsiteX1" fmla="*/ 19879 w 1244643"/>
              <a:gd name="connsiteY1" fmla="*/ 0 h 1542740"/>
              <a:gd name="connsiteX2" fmla="*/ 906998 w 1244643"/>
              <a:gd name="connsiteY2" fmla="*/ 6626 h 1542740"/>
              <a:gd name="connsiteX3" fmla="*/ 1244643 w 1244643"/>
              <a:gd name="connsiteY3" fmla="*/ 662040 h 1542740"/>
              <a:gd name="connsiteX4" fmla="*/ 814232 w 1244643"/>
              <a:gd name="connsiteY4" fmla="*/ 1522862 h 1542740"/>
              <a:gd name="connsiteX5" fmla="*/ 0 w 1244643"/>
              <a:gd name="connsiteY5" fmla="*/ 1542740 h 1542740"/>
              <a:gd name="connsiteX6" fmla="*/ 285 w 1244643"/>
              <a:gd name="connsiteY6" fmla="*/ 675292 h 1542740"/>
              <a:gd name="connsiteX0" fmla="*/ 0 w 1244358"/>
              <a:gd name="connsiteY0" fmla="*/ 675292 h 1522862"/>
              <a:gd name="connsiteX1" fmla="*/ 19594 w 1244358"/>
              <a:gd name="connsiteY1" fmla="*/ 0 h 1522862"/>
              <a:gd name="connsiteX2" fmla="*/ 906713 w 1244358"/>
              <a:gd name="connsiteY2" fmla="*/ 6626 h 1522862"/>
              <a:gd name="connsiteX3" fmla="*/ 1244358 w 1244358"/>
              <a:gd name="connsiteY3" fmla="*/ 662040 h 1522862"/>
              <a:gd name="connsiteX4" fmla="*/ 813947 w 1244358"/>
              <a:gd name="connsiteY4" fmla="*/ 1522862 h 1522862"/>
              <a:gd name="connsiteX5" fmla="*/ 12967 w 1244358"/>
              <a:gd name="connsiteY5" fmla="*/ 1522861 h 1522862"/>
              <a:gd name="connsiteX6" fmla="*/ 0 w 1244358"/>
              <a:gd name="connsiteY6" fmla="*/ 675292 h 15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4358" h="1522862">
                <a:moveTo>
                  <a:pt x="0" y="675292"/>
                </a:moveTo>
                <a:lnTo>
                  <a:pt x="19594" y="0"/>
                </a:lnTo>
                <a:lnTo>
                  <a:pt x="906713" y="6626"/>
                </a:lnTo>
                <a:lnTo>
                  <a:pt x="1244358" y="662040"/>
                </a:lnTo>
                <a:lnTo>
                  <a:pt x="813947" y="1522862"/>
                </a:lnTo>
                <a:lnTo>
                  <a:pt x="12967" y="1522861"/>
                </a:lnTo>
                <a:lnTo>
                  <a:pt x="0" y="6752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Make or buy Revision Cards</a:t>
            </a:r>
          </a:p>
        </p:txBody>
      </p:sp>
    </p:spTree>
    <p:extLst>
      <p:ext uri="{BB962C8B-B14F-4D97-AF65-F5344CB8AC3E}">
        <p14:creationId xmlns:p14="http://schemas.microsoft.com/office/powerpoint/2010/main" val="7775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9"/>
    </mc:Choice>
    <mc:Fallback xmlns="">
      <p:transition spd="slow" advTm="2329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Additional Mathematics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2504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Past and practice papers – available on the Maths </a:t>
            </a:r>
            <a:r>
              <a:rPr lang="en-GB" sz="2400" dirty="0" err="1">
                <a:latin typeface="Century Gothic" panose="020B0502020202020204" pitchFamily="34" charset="0"/>
              </a:rPr>
              <a:t>padlet</a:t>
            </a:r>
            <a:r>
              <a:rPr lang="en-GB" sz="2400" dirty="0">
                <a:latin typeface="Century Gothic" panose="020B0502020202020204" pitchFamily="34" charset="0"/>
              </a:rPr>
              <a:t>, or ask your class teacher </a:t>
            </a:r>
            <a:r>
              <a:rPr lang="en-GB" sz="2400" dirty="0">
                <a:latin typeface="Century Gothic" panose="020B0502020202020204" pitchFamily="34" charset="0"/>
                <a:hlinkClick r:id="rId2"/>
              </a:rPr>
              <a:t>padlet.com/</a:t>
            </a:r>
            <a:r>
              <a:rPr lang="en-GB" sz="2400" dirty="0" err="1">
                <a:latin typeface="Century Gothic" panose="020B0502020202020204" pitchFamily="34" charset="0"/>
                <a:hlinkClick r:id="rId2"/>
              </a:rPr>
              <a:t>BBS_Maths</a:t>
            </a:r>
            <a:r>
              <a:rPr lang="en-GB" sz="2400" dirty="0">
                <a:latin typeface="Century Gothic" panose="020B0502020202020204" pitchFamily="34" charset="0"/>
                <a:hlinkClick r:id="rId2"/>
              </a:rPr>
              <a:t>/n9h11a2qxzev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Collins Revision guide and workbook in one</a:t>
            </a:r>
          </a:p>
          <a:p>
            <a:pPr marL="201168" lvl="1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entury Gothic" panose="020B0502020202020204" pitchFamily="34" charset="0"/>
              </a:rPr>
              <a:t>CorbettMaths</a:t>
            </a:r>
            <a:r>
              <a:rPr lang="en-GB" sz="2400" dirty="0">
                <a:latin typeface="Century Gothic" panose="020B0502020202020204" pitchFamily="34" charset="0"/>
              </a:rPr>
              <a:t> revision cards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CGP Revision bundle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GCSE Maths Edexcel Revision Guide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GCSE Maths Edexcel Exam Practice Workbook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GCSE Maths Edexcel Revision Question Cards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1"/>
    </mc:Choice>
    <mc:Fallback xmlns="">
      <p:transition spd="slow" advTm="5237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Online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Mathematics Resources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60" y="1845734"/>
            <a:ext cx="7543801" cy="447555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entury Gothic" panose="020B0502020202020204" pitchFamily="34" charset="0"/>
              </a:rPr>
              <a:t>Sparx</a:t>
            </a:r>
            <a:r>
              <a:rPr lang="en-GB" sz="2400" dirty="0">
                <a:latin typeface="Century Gothic" panose="020B0502020202020204" pitchFamily="34" charset="0"/>
              </a:rPr>
              <a:t> Maths – </a:t>
            </a:r>
            <a:r>
              <a:rPr lang="en-GB" sz="2400" dirty="0">
                <a:solidFill>
                  <a:srgbClr val="0070C0"/>
                </a:solidFill>
                <a:latin typeface="Century Gothic" panose="020B0502020202020204" pitchFamily="34" charset="0"/>
                <a:hlinkClick r:id="rId2"/>
              </a:rPr>
              <a:t>sparxmaths.com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video tutorials and quizzes</a:t>
            </a:r>
          </a:p>
          <a:p>
            <a:pPr marL="201168" lvl="1" indent="0">
              <a:buNone/>
            </a:pPr>
            <a:endParaRPr lang="en-GB" sz="15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CorbettMaths – </a:t>
            </a:r>
            <a:r>
              <a:rPr lang="en-GB" sz="2400" dirty="0">
                <a:latin typeface="Century Gothic" panose="020B0502020202020204" pitchFamily="34" charset="0"/>
                <a:hlinkClick r:id="rId3"/>
              </a:rPr>
              <a:t>corbettmaths.com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5 a day and video tutorials</a:t>
            </a:r>
          </a:p>
          <a:p>
            <a:pPr marL="201168" lvl="1" indent="0">
              <a:buNone/>
            </a:pPr>
            <a:endParaRPr lang="en-GB" sz="15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JustMaths – </a:t>
            </a:r>
            <a:r>
              <a:rPr lang="en-GB" sz="2400" dirty="0">
                <a:latin typeface="Century Gothic" panose="020B0502020202020204" pitchFamily="34" charset="0"/>
                <a:hlinkClick r:id="rId4"/>
              </a:rPr>
              <a:t>online.justmaths.co.uk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individual question level analysis and reworked questions for mock papers </a:t>
            </a:r>
          </a:p>
          <a:p>
            <a:pPr marL="201168" lvl="1" indent="0">
              <a:buNone/>
            </a:pPr>
            <a:endParaRPr lang="en-GB" sz="15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MathsWatch – </a:t>
            </a:r>
            <a:r>
              <a:rPr lang="en-GB" sz="2400" dirty="0">
                <a:latin typeface="Century Gothic" panose="020B0502020202020204" pitchFamily="34" charset="0"/>
                <a:hlinkClick r:id="rId5"/>
              </a:rPr>
              <a:t>vle.mathswatch.co.uk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video tutorials and questions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BBS Maths Padlet - </a:t>
            </a:r>
            <a:r>
              <a:rPr lang="en-GB" sz="2400" dirty="0">
                <a:latin typeface="Century Gothic" panose="020B0502020202020204" pitchFamily="34" charset="0"/>
                <a:hlinkClick r:id="rId6"/>
              </a:rPr>
              <a:t>padlet.com/BBS_Maths/n9h11a2qxzev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an online notice board full of resources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1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8"/>
    </mc:Choice>
    <mc:Fallback xmlns="">
      <p:transition spd="slow" advTm="3093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85" y="400011"/>
            <a:ext cx="12106275" cy="1961297"/>
          </a:xfrm>
        </p:spPr>
        <p:txBody>
          <a:bodyPr>
            <a:normAutofit/>
          </a:bodyPr>
          <a:lstStyle/>
          <a:p>
            <a:r>
              <a:rPr lang="en-GB" sz="7300" b="1" dirty="0">
                <a:latin typeface="Century Gothic" panose="020B0502020202020204" pitchFamily="34" charset="0"/>
              </a:rPr>
              <a:t>Science</a:t>
            </a:r>
            <a:br>
              <a:rPr lang="en-GB" b="1" dirty="0">
                <a:latin typeface="Century Gothic" panose="020B0502020202020204" pitchFamily="34" charset="0"/>
              </a:rPr>
            </a:b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672959" y="286603"/>
            <a:ext cx="1158256" cy="1094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21B19-8268-478F-B96D-EEA5772C2AAD}"/>
              </a:ext>
            </a:extLst>
          </p:cNvPr>
          <p:cNvSpPr txBox="1"/>
          <p:nvPr/>
        </p:nvSpPr>
        <p:spPr>
          <a:xfrm>
            <a:off x="360785" y="2151550"/>
            <a:ext cx="11521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Igniting curiosity and respect for the Natural World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027EF-7FA2-4881-ADF9-5A46E95B6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27" y="3118158"/>
            <a:ext cx="1666184" cy="1248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5B5774-9182-4E30-BDCB-FADA40BCD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419" y="3097538"/>
            <a:ext cx="1737784" cy="1268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4B08EB-D5A0-4F9C-8C01-59F514902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608"/>
          <a:stretch/>
        </p:blipFill>
        <p:spPr>
          <a:xfrm>
            <a:off x="5746292" y="3118158"/>
            <a:ext cx="1479635" cy="1248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BD5F00-16E6-4BCD-B379-C54AE7F92C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6"/>
          <a:stretch/>
        </p:blipFill>
        <p:spPr>
          <a:xfrm>
            <a:off x="-40657" y="3088475"/>
            <a:ext cx="2641617" cy="1269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DD77D4-B5AD-48AE-85E0-A0896864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767" y="3097539"/>
            <a:ext cx="1390525" cy="126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FA0F2B-84B3-4DBE-A3DD-57BA016C0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7911" y="3197981"/>
            <a:ext cx="1604560" cy="1067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E3EB0-10BF-4F38-971B-3E9D3841B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1136" y="3132198"/>
            <a:ext cx="1830864" cy="12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6"/>
    </mc:Choice>
    <mc:Fallback xmlns="">
      <p:transition spd="slow" advTm="6839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672959" y="286603"/>
            <a:ext cx="1158256" cy="1094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21B19-8268-478F-B96D-EEA5772C2AAD}"/>
              </a:ext>
            </a:extLst>
          </p:cNvPr>
          <p:cNvSpPr txBox="1"/>
          <p:nvPr/>
        </p:nvSpPr>
        <p:spPr>
          <a:xfrm>
            <a:off x="96985" y="15756"/>
            <a:ext cx="119989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entury Gothic" panose="020B0502020202020204" pitchFamily="34" charset="0"/>
              </a:rPr>
              <a:t>Dr Court – Head of Science (Biology)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Mr Phillips – KS4 lead (Physics)</a:t>
            </a:r>
          </a:p>
          <a:p>
            <a:r>
              <a:rPr lang="en-GB" sz="3200" dirty="0">
                <a:latin typeface="Century Gothic" panose="020B0502020202020204" pitchFamily="34" charset="0"/>
              </a:rPr>
              <a:t>Ms Yates – KS3 lead (Biology)</a:t>
            </a:r>
          </a:p>
          <a:p>
            <a:endParaRPr lang="en-GB" sz="3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Mrs Cooper – maternity leave(Biology)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 Robinson (Biology)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Mrs Stephens – Vice Principal (Biology)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 Trevor-Biddle (Biology)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 Bennion (Chemistry)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Mrs Felstead –</a:t>
            </a:r>
            <a:r>
              <a:rPr lang="en-GB" sz="3200" dirty="0" err="1">
                <a:latin typeface="Century Gothic" panose="020B0502020202020204" pitchFamily="34" charset="0"/>
              </a:rPr>
              <a:t>Aqualate</a:t>
            </a:r>
            <a:r>
              <a:rPr lang="en-GB" sz="3200" dirty="0">
                <a:latin typeface="Century Gothic" panose="020B0502020202020204" pitchFamily="34" charset="0"/>
              </a:rPr>
              <a:t> Aspiration Lead (Chemistry)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Mrs Turner (Chemistry)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Mr Evans (Physics)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966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42"/>
    </mc:Choice>
    <mc:Fallback xmlns="">
      <p:transition spd="slow" advTm="7524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19710"/>
            <a:ext cx="7701280" cy="4331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4775" y="4551680"/>
            <a:ext cx="11934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entury Gothic" panose="020B0502020202020204" pitchFamily="34" charset="0"/>
              </a:rPr>
              <a:t>Available in School</a:t>
            </a:r>
          </a:p>
          <a:p>
            <a:r>
              <a:rPr lang="en-GB" sz="3200" dirty="0">
                <a:latin typeface="Century Gothic" panose="020B0502020202020204" pitchFamily="34" charset="0"/>
              </a:rPr>
              <a:t>Combined Science Revision Guide - £6.50 (2 GCSEs)</a:t>
            </a:r>
          </a:p>
          <a:p>
            <a:r>
              <a:rPr lang="en-GB" sz="3200" dirty="0">
                <a:latin typeface="Century Gothic" panose="020B0502020202020204" pitchFamily="34" charset="0"/>
              </a:rPr>
              <a:t>Triple Science revision guides-£10 for set of 3  (3GCSEs)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99508-1E65-472B-9412-28A265B0A98C}"/>
              </a:ext>
            </a:extLst>
          </p:cNvPr>
          <p:cNvSpPr txBox="1"/>
          <p:nvPr/>
        </p:nvSpPr>
        <p:spPr>
          <a:xfrm flipH="1">
            <a:off x="226695" y="509776"/>
            <a:ext cx="33451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entury Gothic" panose="020B0502020202020204" pitchFamily="34" charset="0"/>
              </a:rPr>
              <a:t>Year 9 - </a:t>
            </a:r>
          </a:p>
          <a:p>
            <a:r>
              <a:rPr lang="en-GB" sz="3200" dirty="0">
                <a:latin typeface="Century Gothic" panose="020B0502020202020204" pitchFamily="34" charset="0"/>
              </a:rPr>
              <a:t>GCSE content</a:t>
            </a:r>
          </a:p>
          <a:p>
            <a:endParaRPr lang="en-GB" sz="3200" dirty="0">
              <a:latin typeface="Century Gothic" panose="020B0502020202020204" pitchFamily="34" charset="0"/>
            </a:endParaRPr>
          </a:p>
          <a:p>
            <a:r>
              <a:rPr lang="en-GB" sz="3200" dirty="0">
                <a:latin typeface="Century Gothic" panose="020B0502020202020204" pitchFamily="34" charset="0"/>
              </a:rPr>
              <a:t>Year 10 onwards – combined or triple science courses.</a:t>
            </a:r>
          </a:p>
        </p:txBody>
      </p:sp>
    </p:spTree>
    <p:extLst>
      <p:ext uri="{BB962C8B-B14F-4D97-AF65-F5344CB8AC3E}">
        <p14:creationId xmlns:p14="http://schemas.microsoft.com/office/powerpoint/2010/main" val="38275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2"/>
    </mc:Choice>
    <mc:Fallback xmlns="">
      <p:transition spd="slow" advTm="6291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Combined Science: Trilogy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9732055" y="159402"/>
            <a:ext cx="1158256" cy="109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356" y="1863615"/>
            <a:ext cx="92373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6 exams (2 Biology, 2 Chemistry, 2 Physics) at the end of year 11.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70 minutes long (70 marks)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Marks from each are combined to give a mark out of 420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A double grade (eg 5,4) will be awarded based on this combined mark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56644" y="632509"/>
            <a:ext cx="608275" cy="563231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9,9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9,8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8,8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8,7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7,7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7,6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6,6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6,5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5,5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5,4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4,4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4,3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3,3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3,2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2,2</a:t>
            </a:r>
          </a:p>
        </p:txBody>
      </p:sp>
    </p:spTree>
    <p:extLst>
      <p:ext uri="{BB962C8B-B14F-4D97-AF65-F5344CB8AC3E}">
        <p14:creationId xmlns:p14="http://schemas.microsoft.com/office/powerpoint/2010/main" val="11418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47"/>
    </mc:Choice>
    <mc:Fallback xmlns="">
      <p:transition spd="slow" advTm="11464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2596" y="1848678"/>
            <a:ext cx="11076612" cy="4824536"/>
          </a:xfrm>
        </p:spPr>
        <p:txBody>
          <a:bodyPr>
            <a:normAutofit/>
          </a:bodyPr>
          <a:lstStyle/>
          <a:p>
            <a:pPr>
              <a:buFontTx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Pastoral Support and Behaviour – Ben Morgan</a:t>
            </a:r>
          </a:p>
          <a:p>
            <a:pPr>
              <a:buFontTx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Head of English – Christine Owen</a:t>
            </a:r>
          </a:p>
          <a:p>
            <a:pPr>
              <a:buFontTx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Head of Maths – Julia Pickering</a:t>
            </a:r>
          </a:p>
          <a:p>
            <a:pPr>
              <a:buFontTx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Head of Science – Rob Court</a:t>
            </a:r>
          </a:p>
          <a:p>
            <a:pPr>
              <a:buFontTx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Examination Officer – Lisa Richardson</a:t>
            </a:r>
          </a:p>
          <a:p>
            <a:pPr>
              <a:buFontTx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SENDCO – Kim Stephens</a:t>
            </a:r>
          </a:p>
          <a:p>
            <a:pPr>
              <a:buFontTx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Work experience/ Career Guidance – Lisa Kane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Key Stage 4 Introductions</a:t>
            </a:r>
          </a:p>
        </p:txBody>
      </p:sp>
    </p:spTree>
    <p:extLst>
      <p:ext uri="{BB962C8B-B14F-4D97-AF65-F5344CB8AC3E}">
        <p14:creationId xmlns:p14="http://schemas.microsoft.com/office/powerpoint/2010/main" val="12926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4"/>
    </mc:Choice>
    <mc:Fallback xmlns="">
      <p:transition spd="slow" advTm="6126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Triple Science (Option groups)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672959" y="286603"/>
            <a:ext cx="1158256" cy="109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0" y="1737360"/>
            <a:ext cx="104109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2 Biology exams at the end of year 11.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1 hour and 45 minutes (100 marks)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Marks from each are combined to give a score out of 200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A GCSE Biology grade will be awarded based on the combined score.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The same is true for Physics and Chemistry. </a:t>
            </a:r>
          </a:p>
        </p:txBody>
      </p:sp>
    </p:spTree>
    <p:extLst>
      <p:ext uri="{BB962C8B-B14F-4D97-AF65-F5344CB8AC3E}">
        <p14:creationId xmlns:p14="http://schemas.microsoft.com/office/powerpoint/2010/main" val="8569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9"/>
    </mc:Choice>
    <mc:Fallback xmlns="">
      <p:transition spd="slow" advTm="4593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DAA54-B8E1-4647-B4FC-37A25D91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Foundation and Higher Tiers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285CF-D3FD-4F4A-9B77-6EC4E4E22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10" y="1975899"/>
            <a:ext cx="10058400" cy="402336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Foundation: grade 1-5</a:t>
            </a:r>
          </a:p>
          <a:p>
            <a:endParaRPr lang="en-GB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Higher: grade 4 -9 (if you do not attain a 4 you get a U)</a:t>
            </a:r>
          </a:p>
          <a:p>
            <a:endParaRPr lang="en-GB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We review tiers throughout the year</a:t>
            </a:r>
          </a:p>
        </p:txBody>
      </p:sp>
    </p:spTree>
    <p:extLst>
      <p:ext uri="{BB962C8B-B14F-4D97-AF65-F5344CB8AC3E}">
        <p14:creationId xmlns:p14="http://schemas.microsoft.com/office/powerpoint/2010/main" val="39093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81"/>
    </mc:Choice>
    <mc:Fallback xmlns="">
      <p:transition spd="slow" advTm="7278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687" y="-70097"/>
            <a:ext cx="10058400" cy="1450757"/>
          </a:xfrm>
        </p:spPr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Assessment for this 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672959" y="286603"/>
            <a:ext cx="1158256" cy="109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37360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Fortnight beginning 5</a:t>
            </a:r>
            <a:r>
              <a:rPr lang="en-GB" sz="2800" b="1" baseline="30000" dirty="0">
                <a:latin typeface="Century Gothic" panose="020B0502020202020204" pitchFamily="34" charset="0"/>
              </a:rPr>
              <a:t>th</a:t>
            </a:r>
            <a:r>
              <a:rPr lang="en-GB" sz="2800" b="1" dirty="0">
                <a:latin typeface="Century Gothic" panose="020B0502020202020204" pitchFamily="34" charset="0"/>
              </a:rPr>
              <a:t> December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3 separate assessments (Bio, Chem, Phys) focussing on content covered so far in year 10 (but including year 9 content)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b="1" dirty="0">
                <a:latin typeface="Century Gothic" panose="020B0502020202020204" pitchFamily="34" charset="0"/>
              </a:rPr>
              <a:t>Fortnight beginning 24</a:t>
            </a:r>
            <a:r>
              <a:rPr lang="en-GB" sz="2800" b="1" baseline="30000" dirty="0">
                <a:latin typeface="Century Gothic" panose="020B0502020202020204" pitchFamily="34" charset="0"/>
              </a:rPr>
              <a:t>th</a:t>
            </a:r>
            <a:r>
              <a:rPr lang="en-GB" sz="2800" b="1" dirty="0">
                <a:latin typeface="Century Gothic" panose="020B0502020202020204" pitchFamily="34" charset="0"/>
              </a:rPr>
              <a:t> April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Century Gothic" panose="020B0502020202020204" pitchFamily="34" charset="0"/>
              </a:rPr>
              <a:t>Combined Science </a:t>
            </a:r>
            <a:r>
              <a:rPr lang="en-GB" sz="2800" dirty="0">
                <a:latin typeface="Century Gothic" panose="020B0502020202020204" pitchFamily="34" charset="0"/>
              </a:rPr>
              <a:t>– 3x 70 minute exam papers (Biology paper 1, Chemistry paper 2, Physics paper 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Century Gothic" panose="020B0502020202020204" pitchFamily="34" charset="0"/>
              </a:rPr>
              <a:t>Triple Science </a:t>
            </a:r>
            <a:r>
              <a:rPr lang="en-GB" sz="2800" dirty="0">
                <a:latin typeface="Century Gothic" panose="020B0502020202020204" pitchFamily="34" charset="0"/>
              </a:rPr>
              <a:t>– 3x 1 hour 45 minute exam papers (Biology paper 1, Chemistry paper 2, Physics paper 1)</a:t>
            </a:r>
          </a:p>
        </p:txBody>
      </p:sp>
    </p:spTree>
    <p:extLst>
      <p:ext uri="{BB962C8B-B14F-4D97-AF65-F5344CB8AC3E}">
        <p14:creationId xmlns:p14="http://schemas.microsoft.com/office/powerpoint/2010/main" val="12976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9"/>
    </mc:Choice>
    <mc:Fallback xmlns="">
      <p:transition spd="slow" advTm="4593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903"/>
            <a:ext cx="10596880" cy="856397"/>
          </a:xfrm>
        </p:spPr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What should students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836289" y="86578"/>
            <a:ext cx="1158256" cy="109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455" y="1247775"/>
            <a:ext cx="11357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 dirty="0">
                <a:latin typeface="Century Gothic" panose="020B0502020202020204" pitchFamily="34" charset="0"/>
              </a:rPr>
              <a:t>Learn key terms and content as we go along (40% of the exam is recall)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Purchase a revision guide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Bring revision guide to lessons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Bring scientific calculator to lessons (same as Maths)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Know and use the AQA specification when revising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Use </a:t>
            </a:r>
            <a:r>
              <a:rPr lang="en-GB" sz="2400" dirty="0" err="1">
                <a:latin typeface="Century Gothic" panose="020B0502020202020204" pitchFamily="34" charset="0"/>
              </a:rPr>
              <a:t>Educake</a:t>
            </a:r>
            <a:r>
              <a:rPr lang="en-GB" sz="2400" dirty="0">
                <a:latin typeface="Century Gothic" panose="020B0502020202020204" pitchFamily="34" charset="0"/>
              </a:rPr>
              <a:t> for recall questions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Speak to their teachers to identify areas for development and create an action plan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 dirty="0">
                <a:latin typeface="Century Gothic" panose="020B0502020202020204" pitchFamily="34" charset="0"/>
              </a:rPr>
              <a:t>Access and use resources on Science area of </a:t>
            </a:r>
            <a:r>
              <a:rPr lang="en-GB" sz="2400" b="1" dirty="0" err="1">
                <a:latin typeface="Century Gothic" panose="020B0502020202020204" pitchFamily="34" charset="0"/>
              </a:rPr>
              <a:t>Sharepoint</a:t>
            </a:r>
            <a:r>
              <a:rPr lang="en-GB" sz="2400" b="1" dirty="0">
                <a:latin typeface="Century Gothic" panose="020B0502020202020204" pitchFamily="34" charset="0"/>
              </a:rPr>
              <a:t> (knowledge organisers, revision mats, specification, past paper question packs, mark schemes)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04"/>
    </mc:Choice>
    <mc:Fallback xmlns="">
      <p:transition spd="slow" advTm="19850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903"/>
            <a:ext cx="10596880" cy="856397"/>
          </a:xfrm>
        </p:spPr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What should students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836289" y="86578"/>
            <a:ext cx="1158256" cy="109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895" y="1180635"/>
            <a:ext cx="11357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 dirty="0">
                <a:latin typeface="Century Gothic" panose="020B0502020202020204" pitchFamily="34" charset="0"/>
              </a:rPr>
              <a:t>Learn key terms and content as we go along (40% of the exam is recall)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3200" dirty="0">
              <a:latin typeface="Century Gothic" panose="020B0502020202020204" pitchFamily="34" charset="0"/>
            </a:endParaRPr>
          </a:p>
          <a:p>
            <a:r>
              <a:rPr lang="en-GB" sz="2400" dirty="0" err="1">
                <a:latin typeface="Century Gothic" panose="020B0502020202020204" pitchFamily="34" charset="0"/>
              </a:rPr>
              <a:t>Educake</a:t>
            </a:r>
            <a:r>
              <a:rPr lang="en-GB" sz="2400" dirty="0">
                <a:latin typeface="Century Gothic" panose="020B0502020202020204" pitchFamily="34" charset="0"/>
              </a:rPr>
              <a:t> - Self-marking retrieval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77AEF-C1F9-4D7F-8F6C-5855075E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55" y="2976908"/>
            <a:ext cx="2846269" cy="3561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9E34D4-62D9-4D7A-A626-4C5880A5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598" y="3804895"/>
            <a:ext cx="8606947" cy="19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14"/>
    </mc:Choice>
    <mc:Fallback xmlns="">
      <p:transition spd="slow" advTm="6021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86603"/>
            <a:ext cx="10596880" cy="1450757"/>
          </a:xfrm>
        </p:spPr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What can I do to support my child?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672959" y="286603"/>
            <a:ext cx="1158256" cy="109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930" y="2090172"/>
            <a:ext cx="114242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Century Gothic" panose="020B0502020202020204" pitchFamily="34" charset="0"/>
              </a:rPr>
              <a:t>Support your child to do everything on the previous slides.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 dirty="0">
                <a:latin typeface="Century Gothic" panose="020B0502020202020204" pitchFamily="34" charset="0"/>
              </a:rPr>
              <a:t>Help them with their recall </a:t>
            </a:r>
            <a:r>
              <a:rPr lang="en-GB" sz="2400" dirty="0">
                <a:latin typeface="Century Gothic" panose="020B0502020202020204" pitchFamily="34" charset="0"/>
              </a:rPr>
              <a:t>– revision cards, revision diagrams. Test your child throughout the next two years.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 dirty="0">
                <a:latin typeface="Century Gothic" panose="020B0502020202020204" pitchFamily="34" charset="0"/>
              </a:rPr>
              <a:t>Practise past papers and questions </a:t>
            </a:r>
            <a:r>
              <a:rPr lang="en-GB" sz="2400" dirty="0">
                <a:latin typeface="Century Gothic" panose="020B0502020202020204" pitchFamily="34" charset="0"/>
              </a:rPr>
              <a:t>– Science </a:t>
            </a:r>
            <a:r>
              <a:rPr lang="en-GB" sz="2400" dirty="0" err="1">
                <a:latin typeface="Century Gothic" panose="020B0502020202020204" pitchFamily="34" charset="0"/>
              </a:rPr>
              <a:t>Sharepoint</a:t>
            </a:r>
            <a:r>
              <a:rPr lang="en-GB" sz="2400" dirty="0">
                <a:latin typeface="Century Gothic" panose="020B0502020202020204" pitchFamily="34" charset="0"/>
              </a:rPr>
              <a:t>, revision workbooks.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78"/>
    </mc:Choice>
    <mc:Fallback xmlns="">
      <p:transition spd="slow" advTm="7477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47" y="830712"/>
            <a:ext cx="3979894" cy="3320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9" y="830712"/>
            <a:ext cx="3320231" cy="3320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99" y="830713"/>
            <a:ext cx="3571242" cy="3320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EA1E88-F328-4425-A6B0-E437B057E047}"/>
              </a:ext>
            </a:extLst>
          </p:cNvPr>
          <p:cNvSpPr txBox="1"/>
          <p:nvPr/>
        </p:nvSpPr>
        <p:spPr>
          <a:xfrm>
            <a:off x="165463" y="121299"/>
            <a:ext cx="11895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entury Gothic" panose="020B0502020202020204" pitchFamily="34" charset="0"/>
              </a:rPr>
              <a:t>The Burton Borough start of KS4 learner spectrum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D6BDD-2DAB-45C1-AC67-0409AA46AA9B}"/>
              </a:ext>
            </a:extLst>
          </p:cNvPr>
          <p:cNvSpPr txBox="1"/>
          <p:nvPr/>
        </p:nvSpPr>
        <p:spPr>
          <a:xfrm>
            <a:off x="478971" y="4917233"/>
            <a:ext cx="11090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Get ahead of the game now! You cannot wait.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Take the opportunities the school offers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1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6"/>
    </mc:Choice>
    <mc:Fallback xmlns="">
      <p:transition spd="slow" advTm="7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46" y="344603"/>
            <a:ext cx="10641874" cy="925397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Platinum Status at BBS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03" y="1737359"/>
            <a:ext cx="2463937" cy="2463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340" y="1787161"/>
            <a:ext cx="2938849" cy="2312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69" y="1737359"/>
            <a:ext cx="3413202" cy="2362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223" y="4393899"/>
            <a:ext cx="4072966" cy="2159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74" y="4338284"/>
            <a:ext cx="5365224" cy="22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8"/>
    </mc:Choice>
    <mc:Fallback xmlns="">
      <p:transition spd="slow" advTm="8501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Examinations</a:t>
            </a:r>
            <a:endParaRPr lang="en-US" sz="36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>
            <a:normAutofit/>
          </a:bodyPr>
          <a:lstStyle/>
          <a:p>
            <a:endParaRPr lang="en-GB" sz="1500" dirty="0">
              <a:solidFill>
                <a:srgbClr val="FFFFFF"/>
              </a:solidFill>
            </a:endParaRPr>
          </a:p>
        </p:txBody>
      </p:sp>
      <p:pic>
        <p:nvPicPr>
          <p:cNvPr id="5" name="Picture 2" descr="Buy SIM Free Huawei Y6 32GB Mobile Phone - Blue | SIM free phones | Argos">
            <a:extLst>
              <a:ext uri="{FF2B5EF4-FFF2-40B4-BE49-F238E27FC236}">
                <a16:creationId xmlns:a16="http://schemas.microsoft.com/office/drawing/2014/main" id="{E20DE660-B869-481C-A624-F46D6D240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1" r="25213" b="2"/>
          <a:stretch/>
        </p:blipFill>
        <p:spPr bwMode="auto">
          <a:xfrm>
            <a:off x="20" y="10"/>
            <a:ext cx="3954681" cy="47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mazon.com: Letsfit Smart Watch, Fitness Tracker with Heart Rate Monitor,  Activity Tracker with 1.3&quot; Touch Screen, IP68 Waterproof Pedometer  Smartwatch with Sleep Monitor, Step Counter for Women and Men">
            <a:extLst>
              <a:ext uri="{FF2B5EF4-FFF2-40B4-BE49-F238E27FC236}">
                <a16:creationId xmlns:a16="http://schemas.microsoft.com/office/drawing/2014/main" id="{D7A58791-0234-4E98-AB0B-ADE927518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4" b="4"/>
          <a:stretch/>
        </p:blipFill>
        <p:spPr bwMode="auto">
          <a:xfrm>
            <a:off x="4115568" y="-509"/>
            <a:ext cx="3956242" cy="47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 descr="http://news.bbcimg.co.uk/media/images/52252000/jpg/_52252068_room_p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r="32419" b="1"/>
          <a:stretch/>
        </p:blipFill>
        <p:spPr bwMode="auto">
          <a:xfrm>
            <a:off x="8234218" y="1965"/>
            <a:ext cx="3957782" cy="4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3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8"/>
    </mc:Choice>
    <mc:Fallback xmlns="">
      <p:transition spd="slow" advTm="5580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025" y="98573"/>
            <a:ext cx="1160783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600" b="1" dirty="0">
                <a:latin typeface="Century Gothic" panose="020B0502020202020204" pitchFamily="34" charset="0"/>
              </a:rPr>
              <a:t>Exam equipment that you must bring with you.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755" y="1445370"/>
            <a:ext cx="10035571" cy="224676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dirty="0">
                <a:latin typeface="Century Gothic" panose="020B0502020202020204" pitchFamily="34" charset="0"/>
              </a:rPr>
              <a:t>Black Pen</a:t>
            </a:r>
          </a:p>
          <a:p>
            <a:pPr eaLnBrk="1" hangingPunct="1">
              <a:defRPr/>
            </a:pPr>
            <a:r>
              <a:rPr lang="en-GB" dirty="0">
                <a:latin typeface="Century Gothic" panose="020B0502020202020204" pitchFamily="34" charset="0"/>
              </a:rPr>
              <a:t>Ruler, Pencil, Eraser, Compasses, Protractor</a:t>
            </a:r>
          </a:p>
          <a:p>
            <a:pPr eaLnBrk="1" hangingPunct="1">
              <a:defRPr/>
            </a:pPr>
            <a:r>
              <a:rPr lang="en-GB" dirty="0">
                <a:latin typeface="Century Gothic" panose="020B0502020202020204" pitchFamily="34" charset="0"/>
              </a:rPr>
              <a:t>Cannot use Tippex/gel pens/highlighters in your answers</a:t>
            </a:r>
          </a:p>
          <a:p>
            <a:pPr eaLnBrk="1" hangingPunct="1">
              <a:defRPr/>
            </a:pPr>
            <a:r>
              <a:rPr lang="en-GB" dirty="0">
                <a:latin typeface="Century Gothic" panose="020B0502020202020204" pitchFamily="34" charset="0"/>
              </a:rPr>
              <a:t>Calculator unless you are told otherwise but remove cover and  instructions</a:t>
            </a:r>
          </a:p>
          <a:p>
            <a:pPr eaLnBrk="1" hangingPunct="1">
              <a:defRPr/>
            </a:pPr>
            <a:r>
              <a:rPr lang="en-GB" dirty="0">
                <a:latin typeface="Century Gothic" panose="020B0502020202020204" pitchFamily="34" charset="0"/>
              </a:rPr>
              <a:t>Equipment for sale from school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076" name="Picture 6" descr="10822-Glue-Crayons-Paper-Clipars-Pencil-And-Calligraphy-Pen-Clipart-Illustr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776742"/>
            <a:ext cx="1143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2917164"/>
            <a:ext cx="1218875" cy="1613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505" y="4627800"/>
            <a:ext cx="1077181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Access Arrangements: Extra time/ reader/ scribe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The school has to prove that this is normal working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You have to be proving this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Any questions on this please contact your Keyworker/SENDCO</a:t>
            </a:r>
          </a:p>
        </p:txBody>
      </p:sp>
    </p:spTree>
    <p:extLst>
      <p:ext uri="{BB962C8B-B14F-4D97-AF65-F5344CB8AC3E}">
        <p14:creationId xmlns:p14="http://schemas.microsoft.com/office/powerpoint/2010/main" val="8715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81"/>
    </mc:Choice>
    <mc:Fallback xmlns="">
      <p:transition spd="slow" advTm="725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Work Experience – 10</a:t>
            </a:r>
            <a:r>
              <a:rPr lang="en-GB" sz="4400" b="1" baseline="30000" dirty="0">
                <a:latin typeface="Century Gothic" panose="020B0502020202020204" pitchFamily="34" charset="0"/>
              </a:rPr>
              <a:t>th</a:t>
            </a:r>
            <a:r>
              <a:rPr lang="en-GB" sz="4400" b="1" dirty="0">
                <a:latin typeface="Century Gothic" panose="020B0502020202020204" pitchFamily="34" charset="0"/>
              </a:rPr>
              <a:t> -20</a:t>
            </a:r>
            <a:r>
              <a:rPr lang="en-GB" sz="4400" b="1" baseline="30000" dirty="0">
                <a:latin typeface="Century Gothic" panose="020B0502020202020204" pitchFamily="34" charset="0"/>
              </a:rPr>
              <a:t>th</a:t>
            </a:r>
            <a:r>
              <a:rPr lang="en-GB" sz="4400" b="1" dirty="0">
                <a:latin typeface="Century Gothic" panose="020B0502020202020204" pitchFamily="34" charset="0"/>
              </a:rPr>
              <a:t> July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967157" y="23713"/>
            <a:ext cx="1158256" cy="1094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0C3-1E08-4D92-B77A-6A510D12F5D1}"/>
              </a:ext>
            </a:extLst>
          </p:cNvPr>
          <p:cNvSpPr txBox="1"/>
          <p:nvPr/>
        </p:nvSpPr>
        <p:spPr>
          <a:xfrm>
            <a:off x="911750" y="4980563"/>
            <a:ext cx="10368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Students will be in school on 21</a:t>
            </a:r>
            <a:r>
              <a:rPr lang="en-GB" sz="40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r>
              <a:rPr lang="en-GB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 July for a debrief session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Work Experience - Mounts Bay Academy">
            <a:extLst>
              <a:ext uri="{FF2B5EF4-FFF2-40B4-BE49-F238E27FC236}">
                <a16:creationId xmlns:a16="http://schemas.microsoft.com/office/drawing/2014/main" id="{42CC9DC4-65B8-4FF1-AFEE-A5DDC44A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5" y="2158762"/>
            <a:ext cx="5080949" cy="25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84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6" y="597159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8"/>
          <a:stretch/>
        </p:blipFill>
        <p:spPr>
          <a:xfrm>
            <a:off x="2603241" y="597159"/>
            <a:ext cx="5449078" cy="4478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7949" y="74646"/>
            <a:ext cx="396405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Homework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Expectancies in lessons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Level of challenge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Expectancies as young adults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Speed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6861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01"/>
    </mc:Choice>
    <mc:Fallback xmlns="">
      <p:transition spd="slow" advTm="5360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8"/>
    </mc:Choice>
    <mc:Fallback xmlns="">
      <p:transition spd="slow" advTm="4193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Mindfulness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295" y="1920240"/>
            <a:ext cx="5262465" cy="3108543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Remember to look after yourself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Meditation/ yoga/ exercise/ diet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Positive re-adjustment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6CD5-3477-A442-E57D-F4D3012228FA}"/>
              </a:ext>
            </a:extLst>
          </p:cNvPr>
          <p:cNvSpPr txBox="1"/>
          <p:nvPr/>
        </p:nvSpPr>
        <p:spPr>
          <a:xfrm>
            <a:off x="6624320" y="1920240"/>
            <a:ext cx="4765040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Good habits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Listen to advice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Speak up- We have a team of professionals!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74"/>
    </mc:Choice>
    <mc:Fallback xmlns="">
      <p:transition spd="slow" advTm="3637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16D1E-4205-49F5-BD2A-DA769947C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2FD100-C039-4E03-B5E4-2EDFA729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18FCD2-8448-4A81-8EB4-72250F782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2370" y="516835"/>
            <a:ext cx="326102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can I do as a student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8BB6D2-12CB-47EB-BE1B-7085B728BEB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862621"/>
              </p:ext>
            </p:extLst>
          </p:nvPr>
        </p:nvGraphicFramePr>
        <p:xfrm>
          <a:off x="4741863" y="304800"/>
          <a:ext cx="6797675" cy="6319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50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71"/>
    </mc:Choice>
    <mc:Fallback xmlns="">
      <p:transition spd="slow" advTm="10747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92370" y="605896"/>
            <a:ext cx="3226190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can I do as a parent?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278376" y="605896"/>
            <a:ext cx="7583278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Get on the various subject sites posted on here so that you can see how they work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Familiarize yourself with the exam board websites particularly regarding past papers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Get involved in the recall techniques. 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Purchase set texts and revision guides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Encourage mindfulness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Attend parents evening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Push, drag, kick 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Celebrate 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dirty="0">
                <a:latin typeface="Century Gothic" panose="020B0502020202020204" pitchFamily="34" charset="0"/>
              </a:rPr>
              <a:t>Cuddle</a:t>
            </a:r>
          </a:p>
          <a:p>
            <a:pPr>
              <a:buFont typeface="Calibri" panose="020F0502020204030204" pitchFamily="34" charset="0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2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22"/>
    </mc:Choice>
    <mc:Fallback xmlns="">
      <p:transition spd="slow" advTm="7192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9" y="123176"/>
            <a:ext cx="10617638" cy="65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1"/>
    </mc:Choice>
    <mc:Fallback xmlns="">
      <p:transition spd="slow" advTm="167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Paperwork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967157" y="23713"/>
            <a:ext cx="1158256" cy="1094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0C3-1E08-4D92-B77A-6A510D12F5D1}"/>
              </a:ext>
            </a:extLst>
          </p:cNvPr>
          <p:cNvSpPr txBox="1"/>
          <p:nvPr/>
        </p:nvSpPr>
        <p:spPr>
          <a:xfrm>
            <a:off x="911750" y="4980563"/>
            <a:ext cx="1036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AF12D-6A7B-4FEE-AC21-4EF96542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6916">
            <a:off x="795510" y="1851818"/>
            <a:ext cx="3371866" cy="4635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88D99B-E707-48E6-8AC9-D85DEC416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6811">
            <a:off x="4540634" y="1760333"/>
            <a:ext cx="3299360" cy="4617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0F9FC9-97D2-4CD6-A2E5-116B48F89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7567">
            <a:off x="8199913" y="1866876"/>
            <a:ext cx="3260139" cy="4663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B32442-79C7-4C55-B8A0-2F408C4D6A8A}"/>
              </a:ext>
            </a:extLst>
          </p:cNvPr>
          <p:cNvSpPr txBox="1"/>
          <p:nvPr/>
        </p:nvSpPr>
        <p:spPr>
          <a:xfrm>
            <a:off x="5608948" y="249620"/>
            <a:ext cx="5273367" cy="1200329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Deadlines: </a:t>
            </a:r>
          </a:p>
          <a:p>
            <a:r>
              <a:rPr lang="en-GB" dirty="0"/>
              <a:t>Consent form – Friday 21</a:t>
            </a:r>
            <a:r>
              <a:rPr lang="en-GB" baseline="30000" dirty="0"/>
              <a:t>st</a:t>
            </a:r>
            <a:r>
              <a:rPr lang="en-GB" dirty="0"/>
              <a:t> October</a:t>
            </a:r>
          </a:p>
          <a:p>
            <a:r>
              <a:rPr lang="en-GB" dirty="0"/>
              <a:t>Health &amp; Safety form (out of area) – 16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  <a:p>
            <a:r>
              <a:rPr lang="en-GB" dirty="0"/>
              <a:t>Health &amp; Safety (local) – 17</a:t>
            </a:r>
            <a:r>
              <a:rPr lang="en-GB" baseline="30000" dirty="0"/>
              <a:t>th</a:t>
            </a:r>
            <a:r>
              <a:rPr lang="en-GB" dirty="0"/>
              <a:t> February</a:t>
            </a:r>
          </a:p>
        </p:txBody>
      </p:sp>
    </p:spTree>
    <p:extLst>
      <p:ext uri="{BB962C8B-B14F-4D97-AF65-F5344CB8AC3E}">
        <p14:creationId xmlns:p14="http://schemas.microsoft.com/office/powerpoint/2010/main" val="364554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Work Experience Team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967157" y="23713"/>
            <a:ext cx="1158256" cy="1094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0C3-1E08-4D92-B77A-6A510D12F5D1}"/>
              </a:ext>
            </a:extLst>
          </p:cNvPr>
          <p:cNvSpPr txBox="1"/>
          <p:nvPr/>
        </p:nvSpPr>
        <p:spPr>
          <a:xfrm>
            <a:off x="911750" y="4707669"/>
            <a:ext cx="10368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Based in the Business Office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entury Gothic" panose="020B0502020202020204" pitchFamily="34" charset="0"/>
                <a:hlinkClick r:id="rId3"/>
              </a:rPr>
              <a:t>lisa.kane@taw.org.uk</a:t>
            </a:r>
            <a:endParaRPr lang="en-GB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entury Gothic" panose="020B0502020202020204" pitchFamily="34" charset="0"/>
                <a:hlinkClick r:id="rId4"/>
              </a:rPr>
              <a:t>karen.langford@taw.org.uk</a:t>
            </a:r>
            <a:endParaRPr lang="en-GB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DBDAE-1CBF-4565-92F0-E79453CFA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080" y="1785675"/>
            <a:ext cx="1832489" cy="2335525"/>
          </a:xfrm>
          <a:prstGeom prst="rect">
            <a:avLst/>
          </a:prstGeom>
        </p:spPr>
      </p:pic>
      <p:pic>
        <p:nvPicPr>
          <p:cNvPr id="9" name="Picture 8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99C0F6F6-A092-4099-AFE2-D95C4741BD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" b="5413"/>
          <a:stretch/>
        </p:blipFill>
        <p:spPr>
          <a:xfrm>
            <a:off x="7695015" y="1840728"/>
            <a:ext cx="1571533" cy="2184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1B76D2-3EFA-4F06-B7C9-40B473D455F7}"/>
              </a:ext>
            </a:extLst>
          </p:cNvPr>
          <p:cNvSpPr txBox="1"/>
          <p:nvPr/>
        </p:nvSpPr>
        <p:spPr>
          <a:xfrm>
            <a:off x="3874414" y="4161775"/>
            <a:ext cx="146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Mrs Kane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736F8-C6C1-4995-AE49-3FA65A63D146}"/>
              </a:ext>
            </a:extLst>
          </p:cNvPr>
          <p:cNvSpPr txBox="1"/>
          <p:nvPr/>
        </p:nvSpPr>
        <p:spPr>
          <a:xfrm>
            <a:off x="7695015" y="4130189"/>
            <a:ext cx="175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Mrs Langford</a:t>
            </a:r>
          </a:p>
        </p:txBody>
      </p:sp>
    </p:spTree>
    <p:extLst>
      <p:ext uri="{BB962C8B-B14F-4D97-AF65-F5344CB8AC3E}">
        <p14:creationId xmlns:p14="http://schemas.microsoft.com/office/powerpoint/2010/main" val="38038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30" y="444783"/>
            <a:ext cx="9069139" cy="56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9"/>
    </mc:Choice>
    <mc:Fallback xmlns="">
      <p:transition spd="slow" advTm="307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Rewarding Businesses and Students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05" t="41392" r="73670" b="36903"/>
          <a:stretch/>
        </p:blipFill>
        <p:spPr>
          <a:xfrm>
            <a:off x="10967157" y="23713"/>
            <a:ext cx="1158256" cy="1094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B0B96-94B3-42AA-8765-136389235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015" y="2000250"/>
            <a:ext cx="7185600" cy="39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1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8196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EE67-4DE5-4731-8FEA-C5F18926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What do we know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C5E69-C3C9-4533-AF35-7BF0470C5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For examinations 2024 there are no changes (As yet!).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Marking this year will be a lot more stringent- Aiming towards 2019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No compensation is going to be given for missed learning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Anyone who has left any school in the past 3 years, anywhere in the country would say get ahead of the game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Y10 Mock exams will start in April </a:t>
            </a:r>
          </a:p>
        </p:txBody>
      </p:sp>
    </p:spTree>
    <p:extLst>
      <p:ext uri="{BB962C8B-B14F-4D97-AF65-F5344CB8AC3E}">
        <p14:creationId xmlns:p14="http://schemas.microsoft.com/office/powerpoint/2010/main" val="27417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22"/>
    </mc:Choice>
    <mc:Fallback xmlns="">
      <p:transition spd="slow" advTm="17432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2013</Words>
  <Application>Microsoft Office PowerPoint</Application>
  <PresentationFormat>Widescreen</PresentationFormat>
  <Paragraphs>359</Paragraphs>
  <Slides>45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Arial Narrow</vt:lpstr>
      <vt:lpstr>Berlin Sans FB</vt:lpstr>
      <vt:lpstr>Calibri</vt:lpstr>
      <vt:lpstr>Calibri Light</vt:lpstr>
      <vt:lpstr>Century Gothic</vt:lpstr>
      <vt:lpstr>Comic Sans MS</vt:lpstr>
      <vt:lpstr>Eras Medium ITC</vt:lpstr>
      <vt:lpstr>Kristen ITC</vt:lpstr>
      <vt:lpstr>Lucida Console</vt:lpstr>
      <vt:lpstr>MV Boli</vt:lpstr>
      <vt:lpstr>Palatino Linotype</vt:lpstr>
      <vt:lpstr>Segoe Print</vt:lpstr>
      <vt:lpstr>Wingdings</vt:lpstr>
      <vt:lpstr>Retrospect</vt:lpstr>
      <vt:lpstr>Burton Borough  Y10 Induction Evening</vt:lpstr>
      <vt:lpstr>PowerPoint Presentation</vt:lpstr>
      <vt:lpstr>Key Stage 4 Introductions</vt:lpstr>
      <vt:lpstr>Work Experience – 10th -20th July 2023</vt:lpstr>
      <vt:lpstr>Paperwork</vt:lpstr>
      <vt:lpstr>Work Experience Team</vt:lpstr>
      <vt:lpstr>PowerPoint Presentation</vt:lpstr>
      <vt:lpstr>Rewarding Businesses and Students</vt:lpstr>
      <vt:lpstr>What do we know </vt:lpstr>
      <vt:lpstr>PowerPoint Presentation</vt:lpstr>
      <vt:lpstr>Changes ….</vt:lpstr>
      <vt:lpstr>PowerPoint Presentation</vt:lpstr>
      <vt:lpstr>PowerPoint Presentation</vt:lpstr>
      <vt:lpstr>PowerPoint Presentation</vt:lpstr>
      <vt:lpstr>PowerPoint Presentation</vt:lpstr>
      <vt:lpstr>Revision Guides</vt:lpstr>
      <vt:lpstr>Y10 Mathematics</vt:lpstr>
      <vt:lpstr>The  Mathematics Department</vt:lpstr>
      <vt:lpstr>GCSE  Mathematics</vt:lpstr>
      <vt:lpstr>GCSE  Mathematics</vt:lpstr>
      <vt:lpstr>Year 10 Mathematics</vt:lpstr>
      <vt:lpstr>Year 10 Mathematics</vt:lpstr>
      <vt:lpstr>Year 10 Mathematics</vt:lpstr>
      <vt:lpstr>Additional Mathematics Resources</vt:lpstr>
      <vt:lpstr>Online  Mathematics Resources </vt:lpstr>
      <vt:lpstr>Science </vt:lpstr>
      <vt:lpstr>PowerPoint Presentation</vt:lpstr>
      <vt:lpstr>PowerPoint Presentation</vt:lpstr>
      <vt:lpstr>Combined Science: Trilogy</vt:lpstr>
      <vt:lpstr>Triple Science (Option groups)</vt:lpstr>
      <vt:lpstr>Foundation and Higher Tiers</vt:lpstr>
      <vt:lpstr>Assessment for this year</vt:lpstr>
      <vt:lpstr>What should students do now?</vt:lpstr>
      <vt:lpstr>What should students do now?</vt:lpstr>
      <vt:lpstr>What can I do to support my child?</vt:lpstr>
      <vt:lpstr>PowerPoint Presentation</vt:lpstr>
      <vt:lpstr>Platinum Status at BBS</vt:lpstr>
      <vt:lpstr>Examinations</vt:lpstr>
      <vt:lpstr>Exam equipment that you must bring with you.</vt:lpstr>
      <vt:lpstr>PowerPoint Presentation</vt:lpstr>
      <vt:lpstr>PowerPoint Presentation</vt:lpstr>
      <vt:lpstr>Mindfulness</vt:lpstr>
      <vt:lpstr>What can I do as a student</vt:lpstr>
      <vt:lpstr>What can I do as a parent?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Burton Borough  Y10 Induction Evening</dc:title>
  <dc:creator>Morgan, Ben</dc:creator>
  <cp:lastModifiedBy>Ben Morgan</cp:lastModifiedBy>
  <cp:revision>7</cp:revision>
  <dcterms:created xsi:type="dcterms:W3CDTF">2020-09-10T08:33:07Z</dcterms:created>
  <dcterms:modified xsi:type="dcterms:W3CDTF">2022-09-08T15:49:55Z</dcterms:modified>
</cp:coreProperties>
</file>