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69" r:id="rId5"/>
    <p:sldId id="785" r:id="rId6"/>
    <p:sldId id="720" r:id="rId7"/>
    <p:sldId id="773" r:id="rId8"/>
    <p:sldId id="788" r:id="rId9"/>
    <p:sldId id="740" r:id="rId10"/>
    <p:sldId id="774" r:id="rId11"/>
    <p:sldId id="778" r:id="rId12"/>
    <p:sldId id="787" r:id="rId13"/>
    <p:sldId id="771" r:id="rId14"/>
    <p:sldId id="789" r:id="rId15"/>
    <p:sldId id="790" r:id="rId16"/>
    <p:sldId id="791" r:id="rId17"/>
    <p:sldId id="793" r:id="rId18"/>
    <p:sldId id="794" r:id="rId1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8CDA"/>
    <a:srgbClr val="DA2E41"/>
    <a:srgbClr val="FADF47"/>
    <a:srgbClr val="C73A43"/>
    <a:srgbClr val="13BD8A"/>
    <a:srgbClr val="EE7C3E"/>
    <a:srgbClr val="0CC1D9"/>
    <a:srgbClr val="ECEEF1"/>
    <a:srgbClr val="8A93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96" autoAdjust="0"/>
    <p:restoredTop sz="62185" autoAdjust="0"/>
  </p:normalViewPr>
  <p:slideViewPr>
    <p:cSldViewPr snapToGrid="0">
      <p:cViewPr varScale="1">
        <p:scale>
          <a:sx n="41" d="100"/>
          <a:sy n="41" d="100"/>
        </p:scale>
        <p:origin x="1768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McGrory" userId="bd9646c1-a6bf-4bc1-ad83-c7105b114883" providerId="ADAL" clId="{055E26DC-CEB9-4DE9-BBB8-9DFB39CC49A8}"/>
    <pc:docChg chg="custSel addSld modSld">
      <pc:chgData name="Megan McGrory" userId="bd9646c1-a6bf-4bc1-ad83-c7105b114883" providerId="ADAL" clId="{055E26DC-CEB9-4DE9-BBB8-9DFB39CC49A8}" dt="2025-10-23T16:15:59.731" v="74" actId="20577"/>
      <pc:docMkLst>
        <pc:docMk/>
      </pc:docMkLst>
      <pc:sldChg chg="modSp mod">
        <pc:chgData name="Megan McGrory" userId="bd9646c1-a6bf-4bc1-ad83-c7105b114883" providerId="ADAL" clId="{055E26DC-CEB9-4DE9-BBB8-9DFB39CC49A8}" dt="2025-10-08T18:57:05.652" v="3" actId="20577"/>
        <pc:sldMkLst>
          <pc:docMk/>
          <pc:sldMk cId="123409200" sldId="269"/>
        </pc:sldMkLst>
        <pc:spChg chg="mod">
          <ac:chgData name="Megan McGrory" userId="bd9646c1-a6bf-4bc1-ad83-c7105b114883" providerId="ADAL" clId="{055E26DC-CEB9-4DE9-BBB8-9DFB39CC49A8}" dt="2025-10-08T18:57:05.652" v="3" actId="20577"/>
          <ac:spMkLst>
            <pc:docMk/>
            <pc:sldMk cId="123409200" sldId="269"/>
            <ac:spMk id="5" creationId="{AD22F3B0-BBDC-464D-AF67-4B8B4DBD3A1F}"/>
          </ac:spMkLst>
        </pc:spChg>
      </pc:sldChg>
      <pc:sldChg chg="modSp mod">
        <pc:chgData name="Megan McGrory" userId="bd9646c1-a6bf-4bc1-ad83-c7105b114883" providerId="ADAL" clId="{055E26DC-CEB9-4DE9-BBB8-9DFB39CC49A8}" dt="2025-10-08T18:57:33.463" v="68" actId="20577"/>
        <pc:sldMkLst>
          <pc:docMk/>
          <pc:sldMk cId="1748196526" sldId="771"/>
        </pc:sldMkLst>
        <pc:spChg chg="mod">
          <ac:chgData name="Megan McGrory" userId="bd9646c1-a6bf-4bc1-ad83-c7105b114883" providerId="ADAL" clId="{055E26DC-CEB9-4DE9-BBB8-9DFB39CC49A8}" dt="2025-10-08T18:57:33.463" v="68" actId="20577"/>
          <ac:spMkLst>
            <pc:docMk/>
            <pc:sldMk cId="1748196526" sldId="771"/>
            <ac:spMk id="11" creationId="{C5A22397-22CB-48B1-9847-DF279AAA275F}"/>
          </ac:spMkLst>
        </pc:spChg>
      </pc:sldChg>
      <pc:sldChg chg="modNotesTx">
        <pc:chgData name="Megan McGrory" userId="bd9646c1-a6bf-4bc1-ad83-c7105b114883" providerId="ADAL" clId="{055E26DC-CEB9-4DE9-BBB8-9DFB39CC49A8}" dt="2025-10-23T16:15:59.731" v="74" actId="20577"/>
        <pc:sldMkLst>
          <pc:docMk/>
          <pc:sldMk cId="815775066" sldId="773"/>
        </pc:sldMkLst>
      </pc:sldChg>
      <pc:sldChg chg="addSp delSp add mod modNotesTx">
        <pc:chgData name="Megan McGrory" userId="bd9646c1-a6bf-4bc1-ad83-c7105b114883" providerId="ADAL" clId="{055E26DC-CEB9-4DE9-BBB8-9DFB39CC49A8}" dt="2025-10-08T18:58:18.581" v="72"/>
        <pc:sldMkLst>
          <pc:docMk/>
          <pc:sldMk cId="3207485512" sldId="794"/>
        </pc:sldMkLst>
        <pc:picChg chg="del">
          <ac:chgData name="Megan McGrory" userId="bd9646c1-a6bf-4bc1-ad83-c7105b114883" providerId="ADAL" clId="{055E26DC-CEB9-4DE9-BBB8-9DFB39CC49A8}" dt="2025-10-08T18:57:47.093" v="71" actId="478"/>
          <ac:picMkLst>
            <pc:docMk/>
            <pc:sldMk cId="3207485512" sldId="794"/>
            <ac:picMk id="3" creationId="{6355A4EF-FAC7-4134-9974-17449A386E7F}"/>
          </ac:picMkLst>
        </pc:picChg>
        <pc:picChg chg="add">
          <ac:chgData name="Megan McGrory" userId="bd9646c1-a6bf-4bc1-ad83-c7105b114883" providerId="ADAL" clId="{055E26DC-CEB9-4DE9-BBB8-9DFB39CC49A8}" dt="2025-10-08T18:58:18.581" v="72"/>
          <ac:picMkLst>
            <pc:docMk/>
            <pc:sldMk cId="3207485512" sldId="794"/>
            <ac:picMk id="1026" creationId="{8A8535DF-E779-44B6-B06B-7ED1D33A0BC7}"/>
          </ac:picMkLst>
        </pc:picChg>
      </pc:sldChg>
    </pc:docChg>
  </pc:docChgLst>
  <pc:docChgLst>
    <pc:chgData name="Louisa Brandon" userId="fb375961-7840-47a8-b644-7bf3cc9a423d" providerId="ADAL" clId="{2E3D750C-44FA-49CA-AD06-F780F6CC6D2A}"/>
    <pc:docChg chg="undo custSel addSld delSld modSld modMainMaster modNotesMaster">
      <pc:chgData name="Louisa Brandon" userId="fb375961-7840-47a8-b644-7bf3cc9a423d" providerId="ADAL" clId="{2E3D750C-44FA-49CA-AD06-F780F6CC6D2A}" dt="2023-05-12T13:33:24.234" v="3665"/>
      <pc:docMkLst>
        <pc:docMk/>
      </pc:docMkLst>
      <pc:sldChg chg="addSp delSp modSp mod modTransition delAnim">
        <pc:chgData name="Louisa Brandon" userId="fb375961-7840-47a8-b644-7bf3cc9a423d" providerId="ADAL" clId="{2E3D750C-44FA-49CA-AD06-F780F6CC6D2A}" dt="2023-05-12T13:33:24.234" v="3665"/>
        <pc:sldMkLst>
          <pc:docMk/>
          <pc:sldMk cId="123409200" sldId="269"/>
        </pc:sldMkLst>
        <pc:spChg chg="mod">
          <ac:chgData name="Louisa Brandon" userId="fb375961-7840-47a8-b644-7bf3cc9a423d" providerId="ADAL" clId="{2E3D750C-44FA-49CA-AD06-F780F6CC6D2A}" dt="2023-05-11T12:15:18.533" v="3" actId="20577"/>
          <ac:spMkLst>
            <pc:docMk/>
            <pc:sldMk cId="123409200" sldId="269"/>
            <ac:spMk id="5" creationId="{AD22F3B0-BBDC-464D-AF67-4B8B4DBD3A1F}"/>
          </ac:spMkLst>
        </pc:spChg>
        <pc:picChg chg="del">
          <ac:chgData name="Louisa Brandon" userId="fb375961-7840-47a8-b644-7bf3cc9a423d" providerId="ADAL" clId="{2E3D750C-44FA-49CA-AD06-F780F6CC6D2A}" dt="2023-05-11T12:15:14.186" v="0" actId="478"/>
          <ac:picMkLst>
            <pc:docMk/>
            <pc:sldMk cId="123409200" sldId="269"/>
            <ac:picMk id="10" creationId="{FD07EB8E-C9F5-4CD4-A472-D42162A6E748}"/>
          </ac:picMkLst>
        </pc:picChg>
        <pc:picChg chg="del">
          <ac:chgData name="Louisa Brandon" userId="fb375961-7840-47a8-b644-7bf3cc9a423d" providerId="ADAL" clId="{2E3D750C-44FA-49CA-AD06-F780F6CC6D2A}" dt="2023-05-11T12:15:15.156" v="1" actId="478"/>
          <ac:picMkLst>
            <pc:docMk/>
            <pc:sldMk cId="123409200" sldId="269"/>
            <ac:picMk id="11" creationId="{B317F26A-BFE7-40C8-963D-83FE5E402B3B}"/>
          </ac:picMkLst>
        </pc:picChg>
        <pc:picChg chg="add mod">
          <ac:chgData name="Louisa Brandon" userId="fb375961-7840-47a8-b644-7bf3cc9a423d" providerId="ADAL" clId="{2E3D750C-44FA-49CA-AD06-F780F6CC6D2A}" dt="2023-05-11T12:51:25.312" v="3628" actId="1076"/>
          <ac:picMkLst>
            <pc:docMk/>
            <pc:sldMk cId="123409200" sldId="269"/>
            <ac:picMk id="1026" creationId="{5C6CAD49-2FCE-7DDC-E64A-CF5E935770E4}"/>
          </ac:picMkLst>
        </pc:picChg>
      </pc:sldChg>
      <pc:sldChg chg="delSp mod modTransition delAnim modNotesTx">
        <pc:chgData name="Louisa Brandon" userId="fb375961-7840-47a8-b644-7bf3cc9a423d" providerId="ADAL" clId="{2E3D750C-44FA-49CA-AD06-F780F6CC6D2A}" dt="2023-05-12T13:33:24.234" v="3665"/>
        <pc:sldMkLst>
          <pc:docMk/>
          <pc:sldMk cId="1490199609" sldId="720"/>
        </pc:sldMkLst>
        <pc:picChg chg="del">
          <ac:chgData name="Louisa Brandon" userId="fb375961-7840-47a8-b644-7bf3cc9a423d" providerId="ADAL" clId="{2E3D750C-44FA-49CA-AD06-F780F6CC6D2A}" dt="2023-05-11T12:21:28.036" v="814" actId="478"/>
          <ac:picMkLst>
            <pc:docMk/>
            <pc:sldMk cId="1490199609" sldId="720"/>
            <ac:picMk id="2" creationId="{209AE7B8-E92E-4E0F-80FB-FCEC14A41CCC}"/>
          </ac:picMkLst>
        </pc:picChg>
      </pc:sldChg>
      <pc:sldChg chg="delSp mod modTransition delAnim modNotesTx">
        <pc:chgData name="Louisa Brandon" userId="fb375961-7840-47a8-b644-7bf3cc9a423d" providerId="ADAL" clId="{2E3D750C-44FA-49CA-AD06-F780F6CC6D2A}" dt="2023-05-12T13:33:24.234" v="3665"/>
        <pc:sldMkLst>
          <pc:docMk/>
          <pc:sldMk cId="1925337951" sldId="740"/>
        </pc:sldMkLst>
        <pc:picChg chg="del">
          <ac:chgData name="Louisa Brandon" userId="fb375961-7840-47a8-b644-7bf3cc9a423d" providerId="ADAL" clId="{2E3D750C-44FA-49CA-AD06-F780F6CC6D2A}" dt="2023-05-11T12:34:33.862" v="1747" actId="478"/>
          <ac:picMkLst>
            <pc:docMk/>
            <pc:sldMk cId="1925337951" sldId="740"/>
            <ac:picMk id="2" creationId="{2E454496-265E-4BAB-A226-1B4182781760}"/>
          </ac:picMkLst>
        </pc:picChg>
      </pc:sldChg>
      <pc:sldChg chg="delSp mod modTransition delAnim modNotesTx">
        <pc:chgData name="Louisa Brandon" userId="fb375961-7840-47a8-b644-7bf3cc9a423d" providerId="ADAL" clId="{2E3D750C-44FA-49CA-AD06-F780F6CC6D2A}" dt="2023-05-12T13:33:24.234" v="3665"/>
        <pc:sldMkLst>
          <pc:docMk/>
          <pc:sldMk cId="1748196526" sldId="771"/>
        </pc:sldMkLst>
        <pc:picChg chg="del">
          <ac:chgData name="Louisa Brandon" userId="fb375961-7840-47a8-b644-7bf3cc9a423d" providerId="ADAL" clId="{2E3D750C-44FA-49CA-AD06-F780F6CC6D2A}" dt="2023-05-11T12:50:41.746" v="3626" actId="478"/>
          <ac:picMkLst>
            <pc:docMk/>
            <pc:sldMk cId="1748196526" sldId="771"/>
            <ac:picMk id="2" creationId="{ECDB7469-C1BF-4BB3-9F24-B2E780C930D5}"/>
          </ac:picMkLst>
        </pc:picChg>
      </pc:sldChg>
      <pc:sldChg chg="delSp mod modTransition delAnim modNotesTx">
        <pc:chgData name="Louisa Brandon" userId="fb375961-7840-47a8-b644-7bf3cc9a423d" providerId="ADAL" clId="{2E3D750C-44FA-49CA-AD06-F780F6CC6D2A}" dt="2023-05-12T13:33:24.234" v="3665"/>
        <pc:sldMkLst>
          <pc:docMk/>
          <pc:sldMk cId="815775066" sldId="773"/>
        </pc:sldMkLst>
        <pc:picChg chg="del">
          <ac:chgData name="Louisa Brandon" userId="fb375961-7840-47a8-b644-7bf3cc9a423d" providerId="ADAL" clId="{2E3D750C-44FA-49CA-AD06-F780F6CC6D2A}" dt="2023-05-11T12:27:11.699" v="1278" actId="478"/>
          <ac:picMkLst>
            <pc:docMk/>
            <pc:sldMk cId="815775066" sldId="773"/>
            <ac:picMk id="3" creationId="{DBA5F50F-1EF7-4222-855D-5B7B40ED27D9}"/>
          </ac:picMkLst>
        </pc:picChg>
      </pc:sldChg>
      <pc:sldChg chg="delSp mod modTransition delAnim modNotesTx">
        <pc:chgData name="Louisa Brandon" userId="fb375961-7840-47a8-b644-7bf3cc9a423d" providerId="ADAL" clId="{2E3D750C-44FA-49CA-AD06-F780F6CC6D2A}" dt="2023-05-12T13:33:24.234" v="3665"/>
        <pc:sldMkLst>
          <pc:docMk/>
          <pc:sldMk cId="927947629" sldId="774"/>
        </pc:sldMkLst>
        <pc:picChg chg="del">
          <ac:chgData name="Louisa Brandon" userId="fb375961-7840-47a8-b644-7bf3cc9a423d" providerId="ADAL" clId="{2E3D750C-44FA-49CA-AD06-F780F6CC6D2A}" dt="2023-05-11T12:35:42.012" v="1749" actId="478"/>
          <ac:picMkLst>
            <pc:docMk/>
            <pc:sldMk cId="927947629" sldId="774"/>
            <ac:picMk id="2" creationId="{083E30D6-455E-42D0-B342-0046FD4B1A1E}"/>
          </ac:picMkLst>
        </pc:picChg>
      </pc:sldChg>
      <pc:sldChg chg="delSp mod modTransition delAnim modNotesTx">
        <pc:chgData name="Louisa Brandon" userId="fb375961-7840-47a8-b644-7bf3cc9a423d" providerId="ADAL" clId="{2E3D750C-44FA-49CA-AD06-F780F6CC6D2A}" dt="2023-05-12T13:33:24.234" v="3665"/>
        <pc:sldMkLst>
          <pc:docMk/>
          <pc:sldMk cId="3124153646" sldId="778"/>
        </pc:sldMkLst>
        <pc:picChg chg="del">
          <ac:chgData name="Louisa Brandon" userId="fb375961-7840-47a8-b644-7bf3cc9a423d" providerId="ADAL" clId="{2E3D750C-44FA-49CA-AD06-F780F6CC6D2A}" dt="2023-05-11T12:37:06.874" v="2016" actId="478"/>
          <ac:picMkLst>
            <pc:docMk/>
            <pc:sldMk cId="3124153646" sldId="778"/>
            <ac:picMk id="2" creationId="{4EA503D0-9211-495F-8BDC-4117312CE2A4}"/>
          </ac:picMkLst>
        </pc:picChg>
      </pc:sldChg>
      <pc:sldChg chg="delSp modSp mod modTransition delAnim modNotesTx">
        <pc:chgData name="Louisa Brandon" userId="fb375961-7840-47a8-b644-7bf3cc9a423d" providerId="ADAL" clId="{2E3D750C-44FA-49CA-AD06-F780F6CC6D2A}" dt="2023-05-12T13:33:24.234" v="3665"/>
        <pc:sldMkLst>
          <pc:docMk/>
          <pc:sldMk cId="1730212948" sldId="785"/>
        </pc:sldMkLst>
        <pc:spChg chg="mod">
          <ac:chgData name="Louisa Brandon" userId="fb375961-7840-47a8-b644-7bf3cc9a423d" providerId="ADAL" clId="{2E3D750C-44FA-49CA-AD06-F780F6CC6D2A}" dt="2023-05-11T12:15:42.559" v="41" actId="20577"/>
          <ac:spMkLst>
            <pc:docMk/>
            <pc:sldMk cId="1730212948" sldId="785"/>
            <ac:spMk id="11" creationId="{C5A22397-22CB-48B1-9847-DF279AAA275F}"/>
          </ac:spMkLst>
        </pc:spChg>
        <pc:picChg chg="del">
          <ac:chgData name="Louisa Brandon" userId="fb375961-7840-47a8-b644-7bf3cc9a423d" providerId="ADAL" clId="{2E3D750C-44FA-49CA-AD06-F780F6CC6D2A}" dt="2023-05-11T12:17:11.412" v="437" actId="478"/>
          <ac:picMkLst>
            <pc:docMk/>
            <pc:sldMk cId="1730212948" sldId="785"/>
            <ac:picMk id="6" creationId="{9189538B-985C-4002-8B7D-84341765D1B2}"/>
          </ac:picMkLst>
        </pc:picChg>
      </pc:sldChg>
      <pc:sldChg chg="addSp delSp modSp mod modTransition setBg delAnim modNotesTx">
        <pc:chgData name="Louisa Brandon" userId="fb375961-7840-47a8-b644-7bf3cc9a423d" providerId="ADAL" clId="{2E3D750C-44FA-49CA-AD06-F780F6CC6D2A}" dt="2023-05-12T13:33:24.234" v="3665"/>
        <pc:sldMkLst>
          <pc:docMk/>
          <pc:sldMk cId="1492687864" sldId="787"/>
        </pc:sldMkLst>
        <pc:spChg chg="mod">
          <ac:chgData name="Louisa Brandon" userId="fb375961-7840-47a8-b644-7bf3cc9a423d" providerId="ADAL" clId="{2E3D750C-44FA-49CA-AD06-F780F6CC6D2A}" dt="2023-05-11T12:52:09.261" v="3641"/>
          <ac:spMkLst>
            <pc:docMk/>
            <pc:sldMk cId="1492687864" sldId="787"/>
            <ac:spMk id="4" creationId="{8C05C8AC-D2C7-4ABB-8FA8-7049613918CB}"/>
          </ac:spMkLst>
        </pc:spChg>
        <pc:spChg chg="add del mod">
          <ac:chgData name="Louisa Brandon" userId="fb375961-7840-47a8-b644-7bf3cc9a423d" providerId="ADAL" clId="{2E3D750C-44FA-49CA-AD06-F780F6CC6D2A}" dt="2023-05-11T12:51:42.401" v="3633" actId="478"/>
          <ac:spMkLst>
            <pc:docMk/>
            <pc:sldMk cId="1492687864" sldId="787"/>
            <ac:spMk id="6" creationId="{9BC7CB68-38FC-258A-665A-79BC795220E9}"/>
          </ac:spMkLst>
        </pc:spChg>
        <pc:spChg chg="mod">
          <ac:chgData name="Louisa Brandon" userId="fb375961-7840-47a8-b644-7bf3cc9a423d" providerId="ADAL" clId="{2E3D750C-44FA-49CA-AD06-F780F6CC6D2A}" dt="2023-05-11T12:52:09.261" v="3641"/>
          <ac:spMkLst>
            <pc:docMk/>
            <pc:sldMk cId="1492687864" sldId="787"/>
            <ac:spMk id="11" creationId="{C5A22397-22CB-48B1-9847-DF279AAA275F}"/>
          </ac:spMkLst>
        </pc:spChg>
        <pc:spChg chg="add del">
          <ac:chgData name="Louisa Brandon" userId="fb375961-7840-47a8-b644-7bf3cc9a423d" providerId="ADAL" clId="{2E3D750C-44FA-49CA-AD06-F780F6CC6D2A}" dt="2023-05-11T12:52:09.261" v="3641"/>
          <ac:spMkLst>
            <pc:docMk/>
            <pc:sldMk cId="1492687864" sldId="787"/>
            <ac:spMk id="16" creationId="{99F1FFA9-D672-408C-9220-ADEEC6ABDD09}"/>
          </ac:spMkLst>
        </pc:spChg>
        <pc:picChg chg="del">
          <ac:chgData name="Louisa Brandon" userId="fb375961-7840-47a8-b644-7bf3cc9a423d" providerId="ADAL" clId="{2E3D750C-44FA-49CA-AD06-F780F6CC6D2A}" dt="2023-05-11T12:40:53.962" v="2021" actId="478"/>
          <ac:picMkLst>
            <pc:docMk/>
            <pc:sldMk cId="1492687864" sldId="787"/>
            <ac:picMk id="3" creationId="{1A9AED35-F91A-4AE2-9EA6-FB298925996E}"/>
          </ac:picMkLst>
        </pc:picChg>
        <pc:picChg chg="add mod ord">
          <ac:chgData name="Louisa Brandon" userId="fb375961-7840-47a8-b644-7bf3cc9a423d" providerId="ADAL" clId="{2E3D750C-44FA-49CA-AD06-F780F6CC6D2A}" dt="2023-05-11T12:52:09.261" v="3641"/>
          <ac:picMkLst>
            <pc:docMk/>
            <pc:sldMk cId="1492687864" sldId="787"/>
            <ac:picMk id="5" creationId="{CDF28B3C-CC18-A594-3321-1102964F7A37}"/>
          </ac:picMkLst>
        </pc:picChg>
        <pc:picChg chg="add mod">
          <ac:chgData name="Louisa Brandon" userId="fb375961-7840-47a8-b644-7bf3cc9a423d" providerId="ADAL" clId="{2E3D750C-44FA-49CA-AD06-F780F6CC6D2A}" dt="2023-05-11T12:52:15.775" v="3644" actId="1076"/>
          <ac:picMkLst>
            <pc:docMk/>
            <pc:sldMk cId="1492687864" sldId="787"/>
            <ac:picMk id="7" creationId="{0FAC2E15-E120-7DD7-72DE-81423238517E}"/>
          </ac:picMkLst>
        </pc:picChg>
      </pc:sldChg>
      <pc:sldChg chg="delSp mod modTransition delAnim modNotesTx">
        <pc:chgData name="Louisa Brandon" userId="fb375961-7840-47a8-b644-7bf3cc9a423d" providerId="ADAL" clId="{2E3D750C-44FA-49CA-AD06-F780F6CC6D2A}" dt="2023-05-12T13:33:24.234" v="3665"/>
        <pc:sldMkLst>
          <pc:docMk/>
          <pc:sldMk cId="1460584502" sldId="788"/>
        </pc:sldMkLst>
        <pc:picChg chg="del">
          <ac:chgData name="Louisa Brandon" userId="fb375961-7840-47a8-b644-7bf3cc9a423d" providerId="ADAL" clId="{2E3D750C-44FA-49CA-AD06-F780F6CC6D2A}" dt="2023-05-11T12:24:37.145" v="1070" actId="478"/>
          <ac:picMkLst>
            <pc:docMk/>
            <pc:sldMk cId="1460584502" sldId="788"/>
            <ac:picMk id="7" creationId="{B7EB3810-4A96-4C23-939A-DF3F119F1110}"/>
          </ac:picMkLst>
        </pc:picChg>
      </pc:sldChg>
      <pc:sldChg chg="addSp delSp modSp add del mod">
        <pc:chgData name="Louisa Brandon" userId="fb375961-7840-47a8-b644-7bf3cc9a423d" providerId="ADAL" clId="{2E3D750C-44FA-49CA-AD06-F780F6CC6D2A}" dt="2023-05-11T12:54:50.858" v="3654" actId="2696"/>
        <pc:sldMkLst>
          <pc:docMk/>
          <pc:sldMk cId="3494521800" sldId="789"/>
        </pc:sldMkLst>
        <pc:spChg chg="del">
          <ac:chgData name="Louisa Brandon" userId="fb375961-7840-47a8-b644-7bf3cc9a423d" providerId="ADAL" clId="{2E3D750C-44FA-49CA-AD06-F780F6CC6D2A}" dt="2023-05-11T12:53:23.195" v="3646" actId="478"/>
          <ac:spMkLst>
            <pc:docMk/>
            <pc:sldMk cId="3494521800" sldId="789"/>
            <ac:spMk id="11" creationId="{C5A22397-22CB-48B1-9847-DF279AAA275F}"/>
          </ac:spMkLst>
        </pc:spChg>
        <pc:picChg chg="add del mod">
          <ac:chgData name="Louisa Brandon" userId="fb375961-7840-47a8-b644-7bf3cc9a423d" providerId="ADAL" clId="{2E3D750C-44FA-49CA-AD06-F780F6CC6D2A}" dt="2023-05-11T12:54:47.230" v="3653" actId="478"/>
          <ac:picMkLst>
            <pc:docMk/>
            <pc:sldMk cId="3494521800" sldId="789"/>
            <ac:picMk id="3" creationId="{4D151DE6-F3FE-A824-2D3A-AA662C412A0E}"/>
          </ac:picMkLst>
        </pc:picChg>
      </pc:sldChg>
      <pc:sldMasterChg chg="modTransition modSldLayout">
        <pc:chgData name="Louisa Brandon" userId="fb375961-7840-47a8-b644-7bf3cc9a423d" providerId="ADAL" clId="{2E3D750C-44FA-49CA-AD06-F780F6CC6D2A}" dt="2023-05-12T13:33:24.234" v="3665"/>
        <pc:sldMasterMkLst>
          <pc:docMk/>
          <pc:sldMasterMk cId="2678060510" sldId="2147483660"/>
        </pc:sldMasterMkLst>
        <pc:sldLayoutChg chg="modTransition">
          <pc:chgData name="Louisa Brandon" userId="fb375961-7840-47a8-b644-7bf3cc9a423d" providerId="ADAL" clId="{2E3D750C-44FA-49CA-AD06-F780F6CC6D2A}" dt="2023-05-12T13:33:24.234" v="3665"/>
          <pc:sldLayoutMkLst>
            <pc:docMk/>
            <pc:sldMasterMk cId="2678060510" sldId="2147483660"/>
            <pc:sldLayoutMk cId="3916254974" sldId="2147483661"/>
          </pc:sldLayoutMkLst>
        </pc:sldLayoutChg>
        <pc:sldLayoutChg chg="modTransition">
          <pc:chgData name="Louisa Brandon" userId="fb375961-7840-47a8-b644-7bf3cc9a423d" providerId="ADAL" clId="{2E3D750C-44FA-49CA-AD06-F780F6CC6D2A}" dt="2023-05-12T13:33:24.234" v="3665"/>
          <pc:sldLayoutMkLst>
            <pc:docMk/>
            <pc:sldMasterMk cId="2678060510" sldId="2147483660"/>
            <pc:sldLayoutMk cId="4268976131" sldId="2147483662"/>
          </pc:sldLayoutMkLst>
        </pc:sldLayoutChg>
        <pc:sldLayoutChg chg="modTransition">
          <pc:chgData name="Louisa Brandon" userId="fb375961-7840-47a8-b644-7bf3cc9a423d" providerId="ADAL" clId="{2E3D750C-44FA-49CA-AD06-F780F6CC6D2A}" dt="2023-05-12T13:33:24.234" v="3665"/>
          <pc:sldLayoutMkLst>
            <pc:docMk/>
            <pc:sldMasterMk cId="2678060510" sldId="2147483660"/>
            <pc:sldLayoutMk cId="1543918818" sldId="2147483663"/>
          </pc:sldLayoutMkLst>
        </pc:sldLayoutChg>
        <pc:sldLayoutChg chg="modTransition">
          <pc:chgData name="Louisa Brandon" userId="fb375961-7840-47a8-b644-7bf3cc9a423d" providerId="ADAL" clId="{2E3D750C-44FA-49CA-AD06-F780F6CC6D2A}" dt="2023-05-12T13:33:24.234" v="3665"/>
          <pc:sldLayoutMkLst>
            <pc:docMk/>
            <pc:sldMasterMk cId="2678060510" sldId="2147483660"/>
            <pc:sldLayoutMk cId="31634597" sldId="2147483664"/>
          </pc:sldLayoutMkLst>
        </pc:sldLayoutChg>
        <pc:sldLayoutChg chg="modTransition">
          <pc:chgData name="Louisa Brandon" userId="fb375961-7840-47a8-b644-7bf3cc9a423d" providerId="ADAL" clId="{2E3D750C-44FA-49CA-AD06-F780F6CC6D2A}" dt="2023-05-12T13:33:24.234" v="3665"/>
          <pc:sldLayoutMkLst>
            <pc:docMk/>
            <pc:sldMasterMk cId="2678060510" sldId="2147483660"/>
            <pc:sldLayoutMk cId="1773707757" sldId="2147483665"/>
          </pc:sldLayoutMkLst>
        </pc:sldLayoutChg>
        <pc:sldLayoutChg chg="modTransition">
          <pc:chgData name="Louisa Brandon" userId="fb375961-7840-47a8-b644-7bf3cc9a423d" providerId="ADAL" clId="{2E3D750C-44FA-49CA-AD06-F780F6CC6D2A}" dt="2023-05-12T13:33:24.234" v="3665"/>
          <pc:sldLayoutMkLst>
            <pc:docMk/>
            <pc:sldMasterMk cId="2678060510" sldId="2147483660"/>
            <pc:sldLayoutMk cId="1900018044" sldId="2147483666"/>
          </pc:sldLayoutMkLst>
        </pc:sldLayoutChg>
        <pc:sldLayoutChg chg="modTransition">
          <pc:chgData name="Louisa Brandon" userId="fb375961-7840-47a8-b644-7bf3cc9a423d" providerId="ADAL" clId="{2E3D750C-44FA-49CA-AD06-F780F6CC6D2A}" dt="2023-05-12T13:33:24.234" v="3665"/>
          <pc:sldLayoutMkLst>
            <pc:docMk/>
            <pc:sldMasterMk cId="2678060510" sldId="2147483660"/>
            <pc:sldLayoutMk cId="875524877" sldId="2147483667"/>
          </pc:sldLayoutMkLst>
        </pc:sldLayoutChg>
        <pc:sldLayoutChg chg="modTransition">
          <pc:chgData name="Louisa Brandon" userId="fb375961-7840-47a8-b644-7bf3cc9a423d" providerId="ADAL" clId="{2E3D750C-44FA-49CA-AD06-F780F6CC6D2A}" dt="2023-05-12T13:33:24.234" v="3665"/>
          <pc:sldLayoutMkLst>
            <pc:docMk/>
            <pc:sldMasterMk cId="2678060510" sldId="2147483660"/>
            <pc:sldLayoutMk cId="2333648294" sldId="2147483668"/>
          </pc:sldLayoutMkLst>
        </pc:sldLayoutChg>
        <pc:sldLayoutChg chg="modTransition">
          <pc:chgData name="Louisa Brandon" userId="fb375961-7840-47a8-b644-7bf3cc9a423d" providerId="ADAL" clId="{2E3D750C-44FA-49CA-AD06-F780F6CC6D2A}" dt="2023-05-12T13:33:24.234" v="3665"/>
          <pc:sldLayoutMkLst>
            <pc:docMk/>
            <pc:sldMasterMk cId="2678060510" sldId="2147483660"/>
            <pc:sldLayoutMk cId="1104628613" sldId="2147483669"/>
          </pc:sldLayoutMkLst>
        </pc:sldLayoutChg>
        <pc:sldLayoutChg chg="modTransition">
          <pc:chgData name="Louisa Brandon" userId="fb375961-7840-47a8-b644-7bf3cc9a423d" providerId="ADAL" clId="{2E3D750C-44FA-49CA-AD06-F780F6CC6D2A}" dt="2023-05-12T13:33:24.234" v="3665"/>
          <pc:sldLayoutMkLst>
            <pc:docMk/>
            <pc:sldMasterMk cId="2678060510" sldId="2147483660"/>
            <pc:sldLayoutMk cId="849072505" sldId="2147483670"/>
          </pc:sldLayoutMkLst>
        </pc:sldLayoutChg>
        <pc:sldLayoutChg chg="modTransition">
          <pc:chgData name="Louisa Brandon" userId="fb375961-7840-47a8-b644-7bf3cc9a423d" providerId="ADAL" clId="{2E3D750C-44FA-49CA-AD06-F780F6CC6D2A}" dt="2023-05-12T13:33:24.234" v="3665"/>
          <pc:sldLayoutMkLst>
            <pc:docMk/>
            <pc:sldMasterMk cId="2678060510" sldId="2147483660"/>
            <pc:sldLayoutMk cId="2531009231" sldId="2147483671"/>
          </pc:sldLayoutMkLst>
        </pc:sldLayoutChg>
        <pc:sldLayoutChg chg="modTransition">
          <pc:chgData name="Louisa Brandon" userId="fb375961-7840-47a8-b644-7bf3cc9a423d" providerId="ADAL" clId="{2E3D750C-44FA-49CA-AD06-F780F6CC6D2A}" dt="2023-05-12T13:33:24.234" v="3665"/>
          <pc:sldLayoutMkLst>
            <pc:docMk/>
            <pc:sldMasterMk cId="2678060510" sldId="2147483660"/>
            <pc:sldLayoutMk cId="471195770" sldId="2147483672"/>
          </pc:sldLayoutMkLst>
        </pc:sldLayoutChg>
        <pc:sldLayoutChg chg="modTransition">
          <pc:chgData name="Louisa Brandon" userId="fb375961-7840-47a8-b644-7bf3cc9a423d" providerId="ADAL" clId="{2E3D750C-44FA-49CA-AD06-F780F6CC6D2A}" dt="2023-05-12T13:33:24.234" v="3665"/>
          <pc:sldLayoutMkLst>
            <pc:docMk/>
            <pc:sldMasterMk cId="2678060510" sldId="2147483660"/>
            <pc:sldLayoutMk cId="771276623" sldId="2147483673"/>
          </pc:sldLayoutMkLst>
        </pc:sldLayoutChg>
      </pc:sldMasterChg>
    </pc:docChg>
  </pc:docChgLst>
  <pc:docChgLst>
    <pc:chgData name="Megan McGrory" userId="bd9646c1-a6bf-4bc1-ad83-c7105b114883" providerId="ADAL" clId="{B954D487-DA06-483A-BD2F-79D7532CF7C1}"/>
    <pc:docChg chg="custSel modSld">
      <pc:chgData name="Megan McGrory" userId="bd9646c1-a6bf-4bc1-ad83-c7105b114883" providerId="ADAL" clId="{B954D487-DA06-483A-BD2F-79D7532CF7C1}" dt="2023-10-04T18:43:47.026" v="392"/>
      <pc:docMkLst>
        <pc:docMk/>
      </pc:docMkLst>
      <pc:sldChg chg="modNotesTx">
        <pc:chgData name="Megan McGrory" userId="bd9646c1-a6bf-4bc1-ad83-c7105b114883" providerId="ADAL" clId="{B954D487-DA06-483A-BD2F-79D7532CF7C1}" dt="2023-10-04T18:43:14.492" v="376" actId="20577"/>
        <pc:sldMkLst>
          <pc:docMk/>
          <pc:sldMk cId="1748196526" sldId="771"/>
        </pc:sldMkLst>
      </pc:sldChg>
      <pc:sldChg chg="addSp delSp modSp mod">
        <pc:chgData name="Megan McGrory" userId="bd9646c1-a6bf-4bc1-ad83-c7105b114883" providerId="ADAL" clId="{B954D487-DA06-483A-BD2F-79D7532CF7C1}" dt="2023-10-04T18:43:47.026" v="392"/>
        <pc:sldMkLst>
          <pc:docMk/>
          <pc:sldMk cId="1730212948" sldId="785"/>
        </pc:sldMkLst>
        <pc:spChg chg="add del mod">
          <ac:chgData name="Megan McGrory" userId="bd9646c1-a6bf-4bc1-ad83-c7105b114883" providerId="ADAL" clId="{B954D487-DA06-483A-BD2F-79D7532CF7C1}" dt="2023-10-04T18:43:47.026" v="392"/>
          <ac:spMkLst>
            <pc:docMk/>
            <pc:sldMk cId="1730212948" sldId="785"/>
            <ac:spMk id="2" creationId="{916D05F5-F68D-4E34-9821-FD199AC4F7A8}"/>
          </ac:spMkLst>
        </pc:spChg>
      </pc:sldChg>
    </pc:docChg>
  </pc:docChgLst>
  <pc:docChgLst>
    <pc:chgData name="Joe Glozier" userId="b8796487-548c-4f54-8e6a-a60f2f63e873" providerId="ADAL" clId="{4CF2DD93-933A-49A7-BB75-7A604ECA4828}"/>
    <pc:docChg chg="modSld">
      <pc:chgData name="Joe Glozier" userId="b8796487-548c-4f54-8e6a-a60f2f63e873" providerId="ADAL" clId="{4CF2DD93-933A-49A7-BB75-7A604ECA4828}" dt="2023-10-06T11:39:54.942" v="3" actId="20577"/>
      <pc:docMkLst>
        <pc:docMk/>
      </pc:docMkLst>
      <pc:sldChg chg="modSp mod">
        <pc:chgData name="Joe Glozier" userId="b8796487-548c-4f54-8e6a-a60f2f63e873" providerId="ADAL" clId="{4CF2DD93-933A-49A7-BB75-7A604ECA4828}" dt="2023-10-06T11:39:54.942" v="3" actId="20577"/>
        <pc:sldMkLst>
          <pc:docMk/>
          <pc:sldMk cId="123409200" sldId="269"/>
        </pc:sldMkLst>
        <pc:spChg chg="mod">
          <ac:chgData name="Joe Glozier" userId="b8796487-548c-4f54-8e6a-a60f2f63e873" providerId="ADAL" clId="{4CF2DD93-933A-49A7-BB75-7A604ECA4828}" dt="2023-10-06T11:39:54.942" v="3" actId="20577"/>
          <ac:spMkLst>
            <pc:docMk/>
            <pc:sldMk cId="123409200" sldId="269"/>
            <ac:spMk id="5" creationId="{AD22F3B0-BBDC-464D-AF67-4B8B4DBD3A1F}"/>
          </ac:spMkLst>
        </pc:spChg>
      </pc:sldChg>
    </pc:docChg>
  </pc:docChgLst>
  <pc:docChgLst>
    <pc:chgData name="Megan McGrory" userId="bd9646c1-a6bf-4bc1-ad83-c7105b114883" providerId="ADAL" clId="{91A9C1F8-1F7F-4B24-8FA2-F834D0EE0CB7}"/>
    <pc:docChg chg="undo custSel addSld delSld modSld sldOrd">
      <pc:chgData name="Megan McGrory" userId="bd9646c1-a6bf-4bc1-ad83-c7105b114883" providerId="ADAL" clId="{91A9C1F8-1F7F-4B24-8FA2-F834D0EE0CB7}" dt="2024-10-01T18:54:31.173" v="957" actId="20577"/>
      <pc:docMkLst>
        <pc:docMk/>
      </pc:docMkLst>
      <pc:sldChg chg="modSp mod">
        <pc:chgData name="Megan McGrory" userId="bd9646c1-a6bf-4bc1-ad83-c7105b114883" providerId="ADAL" clId="{91A9C1F8-1F7F-4B24-8FA2-F834D0EE0CB7}" dt="2024-10-01T18:52:11.625" v="672" actId="20577"/>
        <pc:sldMkLst>
          <pc:docMk/>
          <pc:sldMk cId="1748196526" sldId="771"/>
        </pc:sldMkLst>
        <pc:spChg chg="mod">
          <ac:chgData name="Megan McGrory" userId="bd9646c1-a6bf-4bc1-ad83-c7105b114883" providerId="ADAL" clId="{91A9C1F8-1F7F-4B24-8FA2-F834D0EE0CB7}" dt="2024-10-01T18:52:11.625" v="672" actId="20577"/>
          <ac:spMkLst>
            <pc:docMk/>
            <pc:sldMk cId="1748196526" sldId="771"/>
            <ac:spMk id="11" creationId="{C5A22397-22CB-48B1-9847-DF279AAA275F}"/>
          </ac:spMkLst>
        </pc:spChg>
      </pc:sldChg>
      <pc:sldChg chg="new del">
        <pc:chgData name="Megan McGrory" userId="bd9646c1-a6bf-4bc1-ad83-c7105b114883" providerId="ADAL" clId="{91A9C1F8-1F7F-4B24-8FA2-F834D0EE0CB7}" dt="2024-10-01T18:34:47.332" v="3" actId="680"/>
        <pc:sldMkLst>
          <pc:docMk/>
          <pc:sldMk cId="2433815216" sldId="789"/>
        </pc:sldMkLst>
      </pc:sldChg>
      <pc:sldChg chg="addSp delSp modSp add mod modNotesTx">
        <pc:chgData name="Megan McGrory" userId="bd9646c1-a6bf-4bc1-ad83-c7105b114883" providerId="ADAL" clId="{91A9C1F8-1F7F-4B24-8FA2-F834D0EE0CB7}" dt="2024-10-01T18:50:53.773" v="652" actId="20577"/>
        <pc:sldMkLst>
          <pc:docMk/>
          <pc:sldMk cId="4260495738" sldId="789"/>
        </pc:sldMkLst>
        <pc:spChg chg="del">
          <ac:chgData name="Megan McGrory" userId="bd9646c1-a6bf-4bc1-ad83-c7105b114883" providerId="ADAL" clId="{91A9C1F8-1F7F-4B24-8FA2-F834D0EE0CB7}" dt="2024-10-01T18:34:57.311" v="6" actId="478"/>
          <ac:spMkLst>
            <pc:docMk/>
            <pc:sldMk cId="4260495738" sldId="789"/>
            <ac:spMk id="4" creationId="{8C05C8AC-D2C7-4ABB-8FA8-7049613918CB}"/>
          </ac:spMkLst>
        </pc:spChg>
        <pc:spChg chg="del mod">
          <ac:chgData name="Megan McGrory" userId="bd9646c1-a6bf-4bc1-ad83-c7105b114883" providerId="ADAL" clId="{91A9C1F8-1F7F-4B24-8FA2-F834D0EE0CB7}" dt="2024-10-01T18:34:57.317" v="8"/>
          <ac:spMkLst>
            <pc:docMk/>
            <pc:sldMk cId="4260495738" sldId="789"/>
            <ac:spMk id="11" creationId="{C5A22397-22CB-48B1-9847-DF279AAA275F}"/>
          </ac:spMkLst>
        </pc:spChg>
        <pc:picChg chg="add del">
          <ac:chgData name="Megan McGrory" userId="bd9646c1-a6bf-4bc1-ad83-c7105b114883" providerId="ADAL" clId="{91A9C1F8-1F7F-4B24-8FA2-F834D0EE0CB7}" dt="2024-10-01T18:46:46.872" v="14" actId="478"/>
          <ac:picMkLst>
            <pc:docMk/>
            <pc:sldMk cId="4260495738" sldId="789"/>
            <ac:picMk id="3" creationId="{5691E4CA-0F5E-463E-B7C2-CE5C8D1008ED}"/>
          </ac:picMkLst>
        </pc:picChg>
        <pc:picChg chg="add">
          <ac:chgData name="Megan McGrory" userId="bd9646c1-a6bf-4bc1-ad83-c7105b114883" providerId="ADAL" clId="{91A9C1F8-1F7F-4B24-8FA2-F834D0EE0CB7}" dt="2024-10-01T18:47:36.691" v="18" actId="22"/>
          <ac:picMkLst>
            <pc:docMk/>
            <pc:sldMk cId="4260495738" sldId="789"/>
            <ac:picMk id="6" creationId="{0C94FF5F-08C9-4E6C-BC9D-F47E1CA9902A}"/>
          </ac:picMkLst>
        </pc:picChg>
      </pc:sldChg>
      <pc:sldChg chg="add ord modNotesTx">
        <pc:chgData name="Megan McGrory" userId="bd9646c1-a6bf-4bc1-ad83-c7105b114883" providerId="ADAL" clId="{91A9C1F8-1F7F-4B24-8FA2-F834D0EE0CB7}" dt="2024-10-01T18:50:58.185" v="653"/>
        <pc:sldMkLst>
          <pc:docMk/>
          <pc:sldMk cId="3472432244" sldId="790"/>
        </pc:sldMkLst>
      </pc:sldChg>
      <pc:sldChg chg="new del">
        <pc:chgData name="Megan McGrory" userId="bd9646c1-a6bf-4bc1-ad83-c7105b114883" providerId="ADAL" clId="{91A9C1F8-1F7F-4B24-8FA2-F834D0EE0CB7}" dt="2024-10-01T18:34:46.362" v="2" actId="680"/>
        <pc:sldMkLst>
          <pc:docMk/>
          <pc:sldMk cId="3856408303" sldId="790"/>
        </pc:sldMkLst>
      </pc:sldChg>
      <pc:sldChg chg="addSp delSp add mod modNotesTx">
        <pc:chgData name="Megan McGrory" userId="bd9646c1-a6bf-4bc1-ad83-c7105b114883" providerId="ADAL" clId="{91A9C1F8-1F7F-4B24-8FA2-F834D0EE0CB7}" dt="2024-10-01T18:50:59.468" v="654"/>
        <pc:sldMkLst>
          <pc:docMk/>
          <pc:sldMk cId="3338099347" sldId="791"/>
        </pc:sldMkLst>
        <pc:picChg chg="del">
          <ac:chgData name="Megan McGrory" userId="bd9646c1-a6bf-4bc1-ad83-c7105b114883" providerId="ADAL" clId="{91A9C1F8-1F7F-4B24-8FA2-F834D0EE0CB7}" dt="2024-10-01T18:46:51.170" v="16" actId="478"/>
          <ac:picMkLst>
            <pc:docMk/>
            <pc:sldMk cId="3338099347" sldId="791"/>
            <ac:picMk id="3" creationId="{5691E4CA-0F5E-463E-B7C2-CE5C8D1008ED}"/>
          </ac:picMkLst>
        </pc:picChg>
        <pc:picChg chg="add del">
          <ac:chgData name="Megan McGrory" userId="bd9646c1-a6bf-4bc1-ad83-c7105b114883" providerId="ADAL" clId="{91A9C1F8-1F7F-4B24-8FA2-F834D0EE0CB7}" dt="2024-10-01T18:50:05.142" v="466" actId="478"/>
          <ac:picMkLst>
            <pc:docMk/>
            <pc:sldMk cId="3338099347" sldId="791"/>
            <ac:picMk id="4" creationId="{6115D415-2427-4554-A887-1F8DEF2B64E1}"/>
          </ac:picMkLst>
        </pc:picChg>
        <pc:picChg chg="add">
          <ac:chgData name="Megan McGrory" userId="bd9646c1-a6bf-4bc1-ad83-c7105b114883" providerId="ADAL" clId="{91A9C1F8-1F7F-4B24-8FA2-F834D0EE0CB7}" dt="2024-10-01T18:50:16.288" v="467" actId="22"/>
          <ac:picMkLst>
            <pc:docMk/>
            <pc:sldMk cId="3338099347" sldId="791"/>
            <ac:picMk id="6" creationId="{76C277DE-E52F-44D3-A7A8-B201A77BC425}"/>
          </ac:picMkLst>
        </pc:picChg>
      </pc:sldChg>
      <pc:sldChg chg="addSp delSp new del mod">
        <pc:chgData name="Megan McGrory" userId="bd9646c1-a6bf-4bc1-ad83-c7105b114883" providerId="ADAL" clId="{91A9C1F8-1F7F-4B24-8FA2-F834D0EE0CB7}" dt="2024-10-01T18:52:22.963" v="675" actId="47"/>
        <pc:sldMkLst>
          <pc:docMk/>
          <pc:sldMk cId="1099208164" sldId="792"/>
        </pc:sldMkLst>
        <pc:picChg chg="add del">
          <ac:chgData name="Megan McGrory" userId="bd9646c1-a6bf-4bc1-ad83-c7105b114883" providerId="ADAL" clId="{91A9C1F8-1F7F-4B24-8FA2-F834D0EE0CB7}" dt="2024-10-01T18:52:21.784" v="674" actId="21"/>
          <ac:picMkLst>
            <pc:docMk/>
            <pc:sldMk cId="1099208164" sldId="792"/>
            <ac:picMk id="3" creationId="{3808D871-BB3B-46ED-937B-FAE4A0739416}"/>
          </ac:picMkLst>
        </pc:picChg>
      </pc:sldChg>
      <pc:sldChg chg="addSp delSp modSp add mod modNotesTx">
        <pc:chgData name="Megan McGrory" userId="bd9646c1-a6bf-4bc1-ad83-c7105b114883" providerId="ADAL" clId="{91A9C1F8-1F7F-4B24-8FA2-F834D0EE0CB7}" dt="2024-10-01T18:54:31.173" v="957" actId="20577"/>
        <pc:sldMkLst>
          <pc:docMk/>
          <pc:sldMk cId="2291095919" sldId="793"/>
        </pc:sldMkLst>
        <pc:picChg chg="add mod">
          <ac:chgData name="Megan McGrory" userId="bd9646c1-a6bf-4bc1-ad83-c7105b114883" providerId="ADAL" clId="{91A9C1F8-1F7F-4B24-8FA2-F834D0EE0CB7}" dt="2024-10-01T18:52:25.524" v="677"/>
          <ac:picMkLst>
            <pc:docMk/>
            <pc:sldMk cId="2291095919" sldId="793"/>
            <ac:picMk id="3" creationId="{6355A4EF-FAC7-4134-9974-17449A386E7F}"/>
          </ac:picMkLst>
        </pc:picChg>
        <pc:picChg chg="del">
          <ac:chgData name="Megan McGrory" userId="bd9646c1-a6bf-4bc1-ad83-c7105b114883" providerId="ADAL" clId="{91A9C1F8-1F7F-4B24-8FA2-F834D0EE0CB7}" dt="2024-10-01T18:52:24.539" v="676" actId="478"/>
          <ac:picMkLst>
            <pc:docMk/>
            <pc:sldMk cId="2291095919" sldId="793"/>
            <ac:picMk id="6" creationId="{76C277DE-E52F-44D3-A7A8-B201A77BC42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29D1C-8C3E-4310-9EF0-019410E55AD5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EE0C4-5D00-42C4-BE61-F78AE99EE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308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9C8BFF-404A-4EAA-B238-E4635752C783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2878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Firstly, a huge thank you for all your help and support in getting children to practise their times tables, I know there was a lot of resistance around TT Rockstars at the start but hopefully the encouragement from us and you and a bit of friendly competition is encouraging them to practise.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I’ve seen a huge increase in their retention of times tables so thank you. We have been practising times table songs, which the children really seem to enjoy, and lots are retaining these.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Repetition is key, practising on the way to school repeating them in the car.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Positive attitude so there is no stress in the build up to the test.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We play times tables bingo, times tables nought and crosses.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Grab a pack of cards turn two over and multiply the numbers together, fastest wins keeps the cards.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TT Rockstars is brilliant to help with the time restraint.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Times tables are essential for all aspects of learning, especially in maths, so it is important that all children are actively practicing their times tables.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570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The heatmaps on </a:t>
            </a:r>
            <a:r>
              <a:rPr lang="en-GB" dirty="0" err="1"/>
              <a:t>TTRockStars</a:t>
            </a:r>
            <a:r>
              <a:rPr lang="en-GB" dirty="0"/>
              <a:t> are really useful – not only for the children, but for us as teachers too.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The ideal heatmap would be filled in green.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Sometimes, certain times tables will not be open for the children yet. These will appear grey.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The differing colours allows us as teachers to see what gaps there might be – it allows us to provide targeted intervention to prepare the children for the MTC.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527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The heatmaps on </a:t>
            </a:r>
            <a:r>
              <a:rPr lang="en-GB" dirty="0" err="1"/>
              <a:t>TTRockStars</a:t>
            </a:r>
            <a:r>
              <a:rPr lang="en-GB" dirty="0"/>
              <a:t> are really useful – not only for the children, but for us as teachers too.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The ideal heatmap would be filled in green.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Sometimes, certain times tables will not be open for the children yet. These will appear grey.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The differing colours allows us as teachers to see what gaps there might be – it allows us to provide targeted intervention to prepare the children for the MTC.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4326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The heatmaps on </a:t>
            </a:r>
            <a:r>
              <a:rPr lang="en-GB" dirty="0" err="1"/>
              <a:t>TTRockStars</a:t>
            </a:r>
            <a:r>
              <a:rPr lang="en-GB" dirty="0"/>
              <a:t> are really useful – not only for the children, but for us as teachers too.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The ideal heatmap would be filled in green.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Sometimes, certain times tables will not be open for the children yet. These will appear grey.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The differing colours allows us as teachers to see what gaps there might be – it allows us to provide targeted intervention to prepare the children for the MTC.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2967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The ‘classroom’ element of Complete Maths can also help to practise times tables in another way. It is not as quick as TTRS, but can be a good alternative when first starting 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3685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177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check is not intended as a diagnostic tool.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Unlike the KS1 Phonics Screening check, children will not be expected to re-sit the check if they do not meet a set threshold.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cs typeface="Arial" charset="0"/>
              </a:rPr>
              <a:t>Times tables are used in so many areas of UKS2 </a:t>
            </a:r>
            <a:r>
              <a:rPr lang="en-US" dirty="0" err="1">
                <a:latin typeface="Arial" charset="0"/>
                <a:cs typeface="Arial" charset="0"/>
              </a:rPr>
              <a:t>maths</a:t>
            </a:r>
            <a:r>
              <a:rPr lang="en-US" dirty="0">
                <a:latin typeface="Arial" charset="0"/>
                <a:cs typeface="Arial" charset="0"/>
              </a:rPr>
              <a:t>, it is fantastic knowledge to have and by knowing them it will set the children up really well going into year 5 and 6.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cs typeface="Arial" charset="0"/>
              </a:rPr>
              <a:t>We’re not just learning for a test- it’s for life.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780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It is up to individual schools to decide how the check is administered – some schools will administer individually while others will take small groups out or administer to the whole class.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I prefer to test individually, and the children have already completed a mock so are used to the layout of the test.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18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There is no written element to the test, it is completely digital.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We </a:t>
            </a:r>
            <a:r>
              <a:rPr lang="en-GB"/>
              <a:t>used iPads </a:t>
            </a:r>
            <a:r>
              <a:rPr lang="en-GB" dirty="0"/>
              <a:t>to test the children, the children practise using these.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966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6 seconds per answer means that children must be able to read, recall and enter their response within that time. 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3 second break in between answers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Whatever is written in the answer box at the end of 6 seconds will be counted as the answer i.e. if the student intends to write 144 and only 14 is typed when the timer ends, their recorded answer is 14. 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It is important that the children know their times tables as fluently as possible as there is little time to work out the answers.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083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check will not have any repeated questions and will be entirely multiplication facts not division. I know on TT Rockstars the children sometimes complete division facts but not in this test.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We don’t see the results straight away, the results are taken and a national average is calculate.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results will be sent to the schools when all the checks have been completed but it is then up to the school if they report the results or not.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966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STA state that there is a focus on the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88CD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6, 7, 8, 9 and 12 times tables as they</a:t>
            </a:r>
            <a:r>
              <a:rPr lang="en-GB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are the ‘most difficult’ multiplication tables.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test is carefully programmed so no one can get lucky and have lots of easy questions.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Reversal questions = 8 x 6 and 6 x 8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709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each set of questions will feature all of these facts, and other questions will be asked, but it is likely that a good proportion of the above will be present in each set of questions.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093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a great example to practise on: it gives 6 seconds for a question and 3 seconds in between. </a:t>
            </a:r>
          </a:p>
          <a:p>
            <a:r>
              <a:rPr lang="en-GB" dirty="0"/>
              <a:t>I am encouraging the children to type their answer, check their answer and then press enter if there’s time. If they don’t press enter, their answer will still be counted.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E0C4-5D00-42C4-BE61-F78AE99EEBB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976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thirdspacelearning.com/ub-interventions-general/?utm_source=download&amp;utm_medium=resource&amp;utm_campaign=tsl_december_2018&amp;utm_content=21_12_18_wr_ppt_year3_multiplication+division_sp1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87578A-0C98-4E07-89CB-153445462EFA}"/>
              </a:ext>
            </a:extLst>
          </p:cNvPr>
          <p:cNvSpPr/>
          <p:nvPr userDrawn="1"/>
        </p:nvSpPr>
        <p:spPr>
          <a:xfrm>
            <a:off x="0" y="-4274"/>
            <a:ext cx="1332362" cy="513799"/>
          </a:xfrm>
          <a:prstGeom prst="rect">
            <a:avLst/>
          </a:prstGeom>
          <a:solidFill>
            <a:srgbClr val="FADF47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b="1" dirty="0">
              <a:solidFill>
                <a:srgbClr val="92D050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50C3D3-DBDB-4291-AAC7-C8A5AB47D1E1}"/>
              </a:ext>
            </a:extLst>
          </p:cNvPr>
          <p:cNvSpPr/>
          <p:nvPr userDrawn="1"/>
        </p:nvSpPr>
        <p:spPr>
          <a:xfrm>
            <a:off x="1331643" y="-718"/>
            <a:ext cx="7812358" cy="510646"/>
          </a:xfrm>
          <a:prstGeom prst="rect">
            <a:avLst/>
          </a:prstGeom>
          <a:solidFill>
            <a:srgbClr val="388CDA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</a:rPr>
              <a:t>Year 4 Multiplication Tables Check Presentation for Parents,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</a:rPr>
              <a:t>Carers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</a:rPr>
              <a:t> &amp; Guardians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E977A0-D59B-4127-B988-0357B17748EC}"/>
              </a:ext>
            </a:extLst>
          </p:cNvPr>
          <p:cNvSpPr/>
          <p:nvPr userDrawn="1"/>
        </p:nvSpPr>
        <p:spPr>
          <a:xfrm>
            <a:off x="0" y="6408064"/>
            <a:ext cx="9144000" cy="4499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8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BB37979D-0168-493E-96C8-3F8ECF0011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6388" y="6529811"/>
            <a:ext cx="2646941" cy="2222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A6EDBD0-03A3-4AF0-ACAC-E7DC67E310CD}"/>
              </a:ext>
            </a:extLst>
          </p:cNvPr>
          <p:cNvSpPr txBox="1"/>
          <p:nvPr userDrawn="1"/>
        </p:nvSpPr>
        <p:spPr>
          <a:xfrm>
            <a:off x="382588" y="6336576"/>
            <a:ext cx="8720586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r"/>
            <a:br>
              <a:rPr lang="en-US" sz="1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</a:br>
            <a:r>
              <a:rPr lang="en-US" sz="1100" dirty="0">
                <a:solidFill>
                  <a:srgbClr val="388CD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hlinkClick r:id="rId3"/>
              </a:rPr>
              <a:t>thirdspacelearning.com</a:t>
            </a:r>
            <a:r>
              <a:rPr lang="en-US" sz="1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 Specialist 1-to-1 </a:t>
            </a:r>
            <a:r>
              <a:rPr lang="en-US" sz="1100" dirty="0" err="1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maths</a:t>
            </a:r>
            <a:r>
              <a:rPr lang="en-US" sz="1100" dirty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 interventions and curriculum resources</a:t>
            </a:r>
          </a:p>
          <a:p>
            <a:pPr algn="r"/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algn="r"/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96677A-50D7-4833-A9B0-EBD23DE74D11}"/>
              </a:ext>
            </a:extLst>
          </p:cNvPr>
          <p:cNvSpPr/>
          <p:nvPr userDrawn="1"/>
        </p:nvSpPr>
        <p:spPr>
          <a:xfrm>
            <a:off x="226024" y="121668"/>
            <a:ext cx="950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9EF046D9-8B07-4634-9C1D-18D8EFE4578C}" type="datetime1">
              <a:rPr lang="en-GB" sz="1200" b="1" smtClean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pPr/>
              <a:t>23/10/2025</a:t>
            </a:fld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91625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FA37B-D5E0-478A-B25A-3535C3D71C69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3E08C-9161-4901-AF10-B7EB434F8A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628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FA37B-D5E0-478A-B25A-3535C3D71C69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3E08C-9161-4901-AF10-B7EB434F8A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07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FA37B-D5E0-478A-B25A-3535C3D71C69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3E08C-9161-4901-AF10-B7EB434F8A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00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Shape 53" descr="Template-blue.jpg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65088" y="61915"/>
            <a:ext cx="9026525" cy="673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Shape 54" descr="corner.png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3124201" y="6356353"/>
            <a:ext cx="2895599" cy="3651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9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42909" marR="0" lvl="1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17" marR="0" lvl="2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26" marR="0" lvl="3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34" marR="0" lvl="4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43" marR="0" lvl="5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51" marR="0" lvl="6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60" marR="0" lvl="7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69" marR="0" lvl="8" indent="0" algn="l" rtl="0">
              <a:spcBef>
                <a:spcPts val="0"/>
              </a:spcBef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0" name="Shape 132" descr="logo-01.png"/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71823" y="281412"/>
            <a:ext cx="1046636" cy="11302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 userDrawn="1"/>
        </p:nvSpPr>
        <p:spPr>
          <a:xfrm>
            <a:off x="174002" y="4770438"/>
            <a:ext cx="2846291" cy="110799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fontAlgn="base">
              <a:defRPr/>
            </a:pPr>
            <a:r>
              <a:rPr lang="en-GB" sz="6600" b="1" kern="1200" dirty="0">
                <a:solidFill>
                  <a:prstClr val="white"/>
                </a:solidFill>
                <a:latin typeface="Bryant Bold" panose="020B0503040000020003" pitchFamily="34" charset="0"/>
                <a:ea typeface="MS PGothic" panose="020B0600070205080204" pitchFamily="34" charset="-128"/>
                <a:cs typeface="Bryant Regular" panose="020B0503040000020003" pitchFamily="34" charset="0"/>
              </a:rPr>
              <a:t> </a:t>
            </a:r>
            <a:r>
              <a:rPr lang="en-GB" sz="6600" b="1" kern="1200" dirty="0">
                <a:solidFill>
                  <a:prstClr val="black"/>
                </a:solidFill>
                <a:latin typeface="Bryant Bold" panose="020B0503040000020003" pitchFamily="34" charset="0"/>
                <a:ea typeface="MS PGothic" panose="020B0600070205080204" pitchFamily="34" charset="-128"/>
                <a:cs typeface="Bryant Regular" panose="020B0503040000020003" pitchFamily="34" charset="0"/>
              </a:rPr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52400" y="4776789"/>
            <a:ext cx="2854569" cy="1171575"/>
          </a:xfrm>
        </p:spPr>
        <p:txBody>
          <a:bodyPr/>
          <a:lstStyle>
            <a:lvl1pPr marL="112544" indent="0">
              <a:buNone/>
              <a:defRPr sz="6600">
                <a:solidFill>
                  <a:schemeClr val="bg1"/>
                </a:solidFill>
                <a:latin typeface="Bryant Bold" panose="020B0503040000020003" pitchFamily="34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643836" y="4776788"/>
            <a:ext cx="3196004" cy="1192212"/>
          </a:xfrm>
        </p:spPr>
        <p:txBody>
          <a:bodyPr/>
          <a:lstStyle>
            <a:lvl1pPr marL="112544" indent="0">
              <a:buNone/>
              <a:defRPr sz="6600">
                <a:solidFill>
                  <a:schemeClr val="bg1"/>
                </a:solidFill>
                <a:latin typeface="Bryant Bold" panose="020B0503040000020003" pitchFamily="34" charset="0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595141" y="1473624"/>
            <a:ext cx="8298474" cy="2749550"/>
          </a:xfrm>
        </p:spPr>
        <p:txBody>
          <a:bodyPr/>
          <a:lstStyle>
            <a:lvl1pPr marL="112544" indent="0" algn="ctr">
              <a:buNone/>
              <a:defRPr sz="4505">
                <a:solidFill>
                  <a:schemeClr val="bg1"/>
                </a:solidFill>
                <a:latin typeface="Bryant Bold" panose="020B0503040000020003" pitchFamily="34" charset="0"/>
              </a:defRPr>
            </a:lvl1pPr>
          </a:lstStyle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119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87578A-0C98-4E07-89CB-153445462EFA}"/>
              </a:ext>
            </a:extLst>
          </p:cNvPr>
          <p:cNvSpPr/>
          <p:nvPr userDrawn="1"/>
        </p:nvSpPr>
        <p:spPr>
          <a:xfrm>
            <a:off x="0" y="-4274"/>
            <a:ext cx="1332362" cy="513799"/>
          </a:xfrm>
          <a:prstGeom prst="rect">
            <a:avLst/>
          </a:prstGeom>
          <a:solidFill>
            <a:srgbClr val="FADF47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b="1" dirty="0">
              <a:solidFill>
                <a:srgbClr val="92D050"/>
              </a:solidFill>
              <a:latin typeface="Arial" panose="020B0604020202020204" pitchFamily="34" charset="0"/>
              <a:ea typeface="Tahoma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50C3D3-DBDB-4291-AAC7-C8A5AB47D1E1}"/>
              </a:ext>
            </a:extLst>
          </p:cNvPr>
          <p:cNvSpPr/>
          <p:nvPr userDrawn="1"/>
        </p:nvSpPr>
        <p:spPr>
          <a:xfrm>
            <a:off x="1331643" y="-718"/>
            <a:ext cx="7812358" cy="510646"/>
          </a:xfrm>
          <a:prstGeom prst="rect">
            <a:avLst/>
          </a:prstGeom>
          <a:solidFill>
            <a:srgbClr val="388CDA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</a:rPr>
              <a:t>Year 6 SATs 2019 Presentation for Parents, </a:t>
            </a:r>
            <a:r>
              <a:rPr lang="en-US" sz="1200" b="1" dirty="0" err="1">
                <a:solidFill>
                  <a:schemeClr val="bg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</a:rPr>
              <a:t>Carers</a:t>
            </a:r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ea typeface="Tahoma"/>
                <a:cs typeface="Arial" panose="020B0604020202020204" pitchFamily="34" charset="0"/>
              </a:rPr>
              <a:t> &amp; Guardians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6EDBD0-03A3-4AF0-ACAC-E7DC67E310CD}"/>
              </a:ext>
            </a:extLst>
          </p:cNvPr>
          <p:cNvSpPr txBox="1"/>
          <p:nvPr userDrawn="1"/>
        </p:nvSpPr>
        <p:spPr>
          <a:xfrm>
            <a:off x="382588" y="6521242"/>
            <a:ext cx="8720586" cy="46166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r"/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  <a:p>
            <a:pPr algn="r"/>
            <a:endParaRPr lang="en-US" sz="1200" dirty="0"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C28289-A731-4F13-AA5A-6C362F4EE55E}"/>
              </a:ext>
            </a:extLst>
          </p:cNvPr>
          <p:cNvSpPr txBox="1"/>
          <p:nvPr userDrawn="1"/>
        </p:nvSpPr>
        <p:spPr>
          <a:xfrm>
            <a:off x="116959" y="587539"/>
            <a:ext cx="8720586" cy="181588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 Third Space Learning we provide personalised online lessons from specialist maths tutors to support the target groups in your school.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"/>
                <a:cs typeface="Arial" panose="020B0604020202020204" pitchFamily="34" charset="0"/>
              </a:rPr>
              <a:t>We work with hundreds of UK primary schools and understand how important parental engagement is in ensuring good progress and attainment for all pupils. We hope you find our year 4 multiplication tables check presentation for parents a useful tool to encourage discussion and build relationships in the run-up to the check.</a:t>
            </a:r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96677A-50D7-4833-A9B0-EBD23DE74D11}"/>
              </a:ext>
            </a:extLst>
          </p:cNvPr>
          <p:cNvSpPr/>
          <p:nvPr userDrawn="1"/>
        </p:nvSpPr>
        <p:spPr>
          <a:xfrm>
            <a:off x="226024" y="121668"/>
            <a:ext cx="950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9EF046D9-8B07-4634-9C1D-18D8EFE4578C}" type="datetime1">
              <a:rPr lang="en-GB" sz="1200" b="1" smtClean="0"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pPr/>
              <a:t>23/10/2025</a:t>
            </a:fld>
            <a:endParaRPr lang="en-GB" sz="1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E23DD0-83B0-4B69-80F5-CF1108C23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23" r="15217" b="277"/>
          <a:stretch/>
        </p:blipFill>
        <p:spPr>
          <a:xfrm>
            <a:off x="226024" y="2539223"/>
            <a:ext cx="2554278" cy="3686562"/>
          </a:xfrm>
          <a:prstGeom prst="rect">
            <a:avLst/>
          </a:prstGeom>
        </p:spPr>
      </p:pic>
      <p:pic>
        <p:nvPicPr>
          <p:cNvPr id="10" name="Picture 8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F2139FB0-A222-4335-A10C-2ADEF832E6E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1761" y="6409707"/>
            <a:ext cx="2646941" cy="22226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8E16A17-FC36-436A-82CA-601A0BD4B29D}"/>
              </a:ext>
            </a:extLst>
          </p:cNvPr>
          <p:cNvSpPr/>
          <p:nvPr userDrawn="1"/>
        </p:nvSpPr>
        <p:spPr>
          <a:xfrm>
            <a:off x="3031087" y="2699036"/>
            <a:ext cx="580645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"/>
                <a:ea typeface="+mn-ea"/>
                <a:cs typeface="Arial" panose="020B0604020202020204" pitchFamily="34" charset="0"/>
              </a:rPr>
              <a:t>If you have pupils who need additional support this term you can sign up now to join the weekly 1-to-1 lessons: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"/>
                <a:ea typeface="+mn-ea"/>
                <a:cs typeface="Arial" panose="020B0604020202020204" pitchFamily="34" charset="0"/>
              </a:rPr>
              <a:t>Boost confidence;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"/>
                <a:ea typeface="+mn-ea"/>
                <a:cs typeface="Arial" panose="020B0604020202020204" pitchFamily="34" charset="0"/>
              </a:rPr>
              <a:t>Improve problem solving;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"/>
                <a:ea typeface="+mn-ea"/>
                <a:cs typeface="Arial" panose="020B0604020202020204" pitchFamily="34" charset="0"/>
              </a:rPr>
              <a:t>Raise attainment.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"/>
                <a:ea typeface="+mn-ea"/>
                <a:cs typeface="Arial" panose="020B0604020202020204" pitchFamily="34" charset="0"/>
              </a:rPr>
              <a:t>Book your free demo</a:t>
            </a: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"/>
                <a:cs typeface="Arial" panose="020B0604020202020204" pitchFamily="34" charset="0"/>
              </a:rPr>
              <a:t>thirdspacelearning.com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"/>
                <a:cs typeface="Arial" panose="020B0604020202020204" pitchFamily="34" charset="0"/>
              </a:rPr>
              <a:t>020 3771 0095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"/>
                <a:cs typeface="Arial" panose="020B0604020202020204" pitchFamily="34" charset="0"/>
              </a:rPr>
              <a:t>hello@thirdspacelearning.com</a:t>
            </a:r>
            <a:endParaRPr lang="en-US" sz="1800" b="1" dirty="0">
              <a:solidFill>
                <a:schemeClr val="tx1"/>
              </a:solidFill>
              <a:latin typeface="Arial "/>
              <a:cs typeface="Arial" panose="020B0604020202020204" pitchFamily="34" charset="0"/>
            </a:endParaRPr>
          </a:p>
          <a:p>
            <a:pPr algn="just"/>
            <a:endPara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Boosting maths progress through 1-to-1 conversations</a:t>
            </a:r>
          </a:p>
        </p:txBody>
      </p:sp>
    </p:spTree>
    <p:extLst>
      <p:ext uri="{BB962C8B-B14F-4D97-AF65-F5344CB8AC3E}">
        <p14:creationId xmlns:p14="http://schemas.microsoft.com/office/powerpoint/2010/main" val="77127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FA37B-D5E0-478A-B25A-3535C3D71C69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3E08C-9161-4901-AF10-B7EB434F8A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97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FA37B-D5E0-478A-B25A-3535C3D71C69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3E08C-9161-4901-AF10-B7EB434F8A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91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FA37B-D5E0-478A-B25A-3535C3D71C69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3E08C-9161-4901-AF10-B7EB434F8A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FA37B-D5E0-478A-B25A-3535C3D71C69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3E08C-9161-4901-AF10-B7EB434F8A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70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FA37B-D5E0-478A-B25A-3535C3D71C69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3E08C-9161-4901-AF10-B7EB434F8A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01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52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FA37B-D5E0-478A-B25A-3535C3D71C69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3E08C-9161-4901-AF10-B7EB434F8A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64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FA37B-D5E0-478A-B25A-3535C3D71C69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3E08C-9161-4901-AF10-B7EB434F8A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06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athsframe.co.uk/en/resources/resource/477/Multiplication-Tables-Check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595141" y="2451312"/>
            <a:ext cx="8298474" cy="1955376"/>
          </a:xfrm>
        </p:spPr>
        <p:txBody>
          <a:bodyPr>
            <a:normAutofit fontScale="85000" lnSpcReduction="10000"/>
          </a:bodyPr>
          <a:lstStyle/>
          <a:p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Year 4 Multiplication Tables Check</a:t>
            </a:r>
          </a:p>
          <a:p>
            <a:r>
              <a:rPr lang="en-GB" sz="4800" dirty="0">
                <a:latin typeface="Arial" panose="020B0604020202020204" pitchFamily="34" charset="0"/>
                <a:cs typeface="Arial" panose="020B0604020202020204" pitchFamily="34" charset="0"/>
              </a:rPr>
              <a:t>Presentation for Parents, Carers &amp; Guardians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D22F3B0-BBDC-464D-AF67-4B8B4DBD3A1F}"/>
              </a:ext>
            </a:extLst>
          </p:cNvPr>
          <p:cNvSpPr txBox="1">
            <a:spLocks/>
          </p:cNvSpPr>
          <p:nvPr/>
        </p:nvSpPr>
        <p:spPr>
          <a:xfrm>
            <a:off x="8145438" y="6334311"/>
            <a:ext cx="998562" cy="422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1254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600" kern="1200">
                <a:solidFill>
                  <a:schemeClr val="bg1"/>
                </a:solidFill>
                <a:latin typeface="Bryant Bold" panose="020B05030400000200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p:txBody>
      </p:sp>
      <p:pic>
        <p:nvPicPr>
          <p:cNvPr id="1026" name="Picture 2" descr="Screenshot-2019-11-12-15.39.24 - Smithbrook English &amp; Maths Tuition">
            <a:extLst>
              <a:ext uri="{FF2B5EF4-FFF2-40B4-BE49-F238E27FC236}">
                <a16:creationId xmlns:a16="http://schemas.microsoft.com/office/drawing/2014/main" id="{5C6CAD49-2FCE-7DDC-E64A-CF5E93577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85" y="4173909"/>
            <a:ext cx="4791075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40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  <p:extLst>
    <p:ext uri="{E180D4A7-C9FB-4DFB-919C-405C955672EB}">
      <p14:showEvtLst xmlns:p14="http://schemas.microsoft.com/office/powerpoint/2010/main">
        <p14:playEvt time="597" objId="10"/>
        <p14:stopEvt time="1818" objId="10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05C8AC-D2C7-4ABB-8FA8-7049613918CB}"/>
              </a:ext>
            </a:extLst>
          </p:cNvPr>
          <p:cNvSpPr txBox="1"/>
          <p:nvPr/>
        </p:nvSpPr>
        <p:spPr>
          <a:xfrm>
            <a:off x="255181" y="650204"/>
            <a:ext cx="8738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How can I support my child in preparing for their multiplication tables check?</a:t>
            </a:r>
            <a:endParaRPr lang="en-GB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A22397-22CB-48B1-9847-DF279AAA275F}"/>
              </a:ext>
            </a:extLst>
          </p:cNvPr>
          <p:cNvSpPr txBox="1"/>
          <p:nvPr/>
        </p:nvSpPr>
        <p:spPr>
          <a:xfrm>
            <a:off x="344453" y="1072701"/>
            <a:ext cx="8586896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Firstly, a positive attitude goes a long way – so as much encouragement and support as possible (but we don’t need to tell you that)!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Some further tips: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times tables fun;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Climb stairs counting in multiples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verbal times tables games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to and learn times tables songs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it in turns to say different times tables in funny voices (i.e. say 2 x 3 = 6 in a lion’s voice)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up rhymes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 online </a:t>
            </a:r>
            <a:r>
              <a:rPr lang="en-US" sz="1600" dirty="0" err="1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maths</a:t>
            </a:r>
            <a:r>
              <a:rPr lang="en-US" sz="1600" dirty="0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games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 Rockstars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Maths</a:t>
            </a:r>
            <a:r>
              <a:rPr lang="en-US" sz="1600" dirty="0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Frame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CompleteMaths</a:t>
            </a:r>
            <a:endParaRPr lang="en-US" sz="1600" dirty="0">
              <a:solidFill>
                <a:srgbClr val="388CD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19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94FF5F-08C9-4E6C-BC9D-F47E1CA99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6973"/>
            <a:ext cx="9144000" cy="514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49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91E4CA-0F5E-463E-B7C2-CE5C8D100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8914"/>
            <a:ext cx="9144000" cy="514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43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6C277DE-E52F-44D3-A7A8-B201A77BC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3404"/>
            <a:ext cx="9144000" cy="521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9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55A4EF-FAC7-4134-9974-17449A386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3171"/>
            <a:ext cx="9144000" cy="517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09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imes Fables | Fables, Fable books, Favorite things list">
            <a:extLst>
              <a:ext uri="{FF2B5EF4-FFF2-40B4-BE49-F238E27FC236}">
                <a16:creationId xmlns:a16="http://schemas.microsoft.com/office/drawing/2014/main" id="{8A8535DF-E779-44B6-B06B-7ED1D33A0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8700"/>
            <a:ext cx="9144000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48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05C8AC-D2C7-4ABB-8FA8-7049613918CB}"/>
              </a:ext>
            </a:extLst>
          </p:cNvPr>
          <p:cNvSpPr txBox="1"/>
          <p:nvPr/>
        </p:nvSpPr>
        <p:spPr>
          <a:xfrm>
            <a:off x="255181" y="650204"/>
            <a:ext cx="6323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What is the purpose of the multiplication tables check?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A22397-22CB-48B1-9847-DF279AAA275F}"/>
              </a:ext>
            </a:extLst>
          </p:cNvPr>
          <p:cNvSpPr txBox="1"/>
          <p:nvPr/>
        </p:nvSpPr>
        <p:spPr>
          <a:xfrm>
            <a:off x="344453" y="1072701"/>
            <a:ext cx="854436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To determine whether year 4 pupils can fluently recall their multiplication tables.</a:t>
            </a:r>
          </a:p>
          <a:p>
            <a:pPr marL="342900" indent="-342900">
              <a:buFont typeface="Arial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To help schools to identify pupils who require additional support.</a:t>
            </a:r>
          </a:p>
          <a:p>
            <a:pPr marL="342900" indent="-342900">
              <a:buFont typeface="Arial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There is no ‘pass’ rate or threshold. </a:t>
            </a:r>
          </a:p>
          <a:p>
            <a:pPr marL="342900" indent="-342900">
              <a:buFont typeface="Arial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The DfE will create a report on overall results across all schools in England to measure improvements.</a:t>
            </a:r>
          </a:p>
          <a:p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endParaRPr lang="en-GB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21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05C8AC-D2C7-4ABB-8FA8-7049613918CB}"/>
              </a:ext>
            </a:extLst>
          </p:cNvPr>
          <p:cNvSpPr txBox="1"/>
          <p:nvPr/>
        </p:nvSpPr>
        <p:spPr>
          <a:xfrm>
            <a:off x="255181" y="650204"/>
            <a:ext cx="6327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When the multiplication tables check will be carried out</a:t>
            </a:r>
            <a:endParaRPr lang="en-GB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A22397-22CB-48B1-9847-DF279AAA275F}"/>
              </a:ext>
            </a:extLst>
          </p:cNvPr>
          <p:cNvSpPr txBox="1"/>
          <p:nvPr/>
        </p:nvSpPr>
        <p:spPr>
          <a:xfrm>
            <a:off x="344453" y="1072701"/>
            <a:ext cx="85443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There will be </a:t>
            </a:r>
            <a:r>
              <a:rPr lang="en-GB" b="1" dirty="0">
                <a:solidFill>
                  <a:srgbClr val="388CDA"/>
                </a:solidFill>
                <a:latin typeface="Arial" charset="0"/>
                <a:ea typeface="Arial" charset="0"/>
                <a:cs typeface="Arial" charset="0"/>
              </a:rPr>
              <a:t>3-week window in June</a:t>
            </a:r>
            <a:r>
              <a:rPr lang="en-GB" dirty="0">
                <a:latin typeface="Arial" charset="0"/>
                <a:ea typeface="Arial" charset="0"/>
                <a:cs typeface="Arial" charset="0"/>
              </a:rPr>
              <a:t> for the administration of the check. </a:t>
            </a:r>
          </a:p>
          <a:p>
            <a:pPr marL="342900" indent="-342900">
              <a:buFont typeface="Arial" charset="0"/>
              <a:buChar char="•"/>
            </a:pPr>
            <a:endParaRPr lang="en-GB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There is </a:t>
            </a:r>
            <a:r>
              <a:rPr lang="en-GB" b="1" dirty="0">
                <a:solidFill>
                  <a:srgbClr val="388CDA"/>
                </a:solidFill>
                <a:latin typeface="Arial" charset="0"/>
                <a:ea typeface="Arial" charset="0"/>
                <a:cs typeface="Arial" charset="0"/>
              </a:rPr>
              <a:t>no set day </a:t>
            </a:r>
            <a:r>
              <a:rPr lang="en-GB" dirty="0">
                <a:latin typeface="Arial" charset="0"/>
                <a:ea typeface="Arial" charset="0"/>
                <a:cs typeface="Arial" charset="0"/>
              </a:rPr>
              <a:t>to administer the check.</a:t>
            </a:r>
          </a:p>
          <a:p>
            <a:pPr marL="342900" indent="-342900">
              <a:buFont typeface="Arial" charset="0"/>
              <a:buChar char="•"/>
            </a:pPr>
            <a:endParaRPr lang="en-GB" dirty="0">
              <a:solidFill>
                <a:srgbClr val="388CDA"/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Children are not expected to take the check at the same time. </a:t>
            </a:r>
          </a:p>
          <a:p>
            <a:pPr marL="342900" indent="-342900">
              <a:buFont typeface="Arial" charset="0"/>
              <a:buChar char="•"/>
            </a:pPr>
            <a:endParaRPr lang="en-GB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All eligible* year 4 pupils England will be required to take the check.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81311E-645F-4FF1-9C4E-0C0C77C01B3C}"/>
              </a:ext>
            </a:extLst>
          </p:cNvPr>
          <p:cNvSpPr/>
          <p:nvPr/>
        </p:nvSpPr>
        <p:spPr>
          <a:xfrm>
            <a:off x="344453" y="5995716"/>
            <a:ext cx="85443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>
                <a:latin typeface="Arial" charset="0"/>
                <a:ea typeface="Arial" charset="0"/>
                <a:cs typeface="Arial" charset="0"/>
              </a:rPr>
              <a:t>*If a pupil is not entered for the check, the school should inform the pupil’s parents. </a:t>
            </a:r>
            <a:endParaRPr lang="en-GB" sz="14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19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05C8AC-D2C7-4ABB-8FA8-7049613918CB}"/>
              </a:ext>
            </a:extLst>
          </p:cNvPr>
          <p:cNvSpPr txBox="1"/>
          <p:nvPr/>
        </p:nvSpPr>
        <p:spPr>
          <a:xfrm>
            <a:off x="255181" y="650204"/>
            <a:ext cx="5750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How the multiplication tables check is carried out</a:t>
            </a:r>
            <a:endParaRPr lang="en-GB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A22397-22CB-48B1-9847-DF279AAA275F}"/>
              </a:ext>
            </a:extLst>
          </p:cNvPr>
          <p:cNvSpPr txBox="1"/>
          <p:nvPr/>
        </p:nvSpPr>
        <p:spPr>
          <a:xfrm>
            <a:off x="344453" y="1072701"/>
            <a:ext cx="85443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The check will be </a:t>
            </a:r>
            <a:r>
              <a:rPr lang="en-GB" b="1" dirty="0">
                <a:solidFill>
                  <a:srgbClr val="388CDA"/>
                </a:solidFill>
                <a:latin typeface="Arial" charset="0"/>
                <a:ea typeface="Arial" charset="0"/>
                <a:cs typeface="Arial" charset="0"/>
              </a:rPr>
              <a:t>fully digital </a:t>
            </a:r>
            <a:r>
              <a:rPr lang="en-GB" dirty="0">
                <a:latin typeface="Arial" charset="0"/>
                <a:ea typeface="Arial" charset="0"/>
                <a:cs typeface="Arial" charset="0"/>
              </a:rPr>
              <a:t>and take place on screen. </a:t>
            </a:r>
          </a:p>
          <a:p>
            <a:pPr marL="342900" indent="-342900">
              <a:buFont typeface="Arial" charset="0"/>
              <a:buChar char="•"/>
            </a:pPr>
            <a:endParaRPr lang="en-GB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Children will be able to use laptops, desktops and tablets.</a:t>
            </a:r>
          </a:p>
          <a:p>
            <a:pPr marL="342900" indent="-342900">
              <a:buFont typeface="Arial" charset="0"/>
              <a:buChar char="•"/>
            </a:pPr>
            <a:endParaRPr lang="en-GB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Answers will be entered using a keyboard or by pressing digits using a mouse or touchscreen using an on-screen number pad.</a:t>
            </a:r>
          </a:p>
          <a:p>
            <a:pPr marL="342900" indent="-342900">
              <a:buFont typeface="Arial" charset="0"/>
              <a:buChar char="•"/>
            </a:pPr>
            <a:endParaRPr lang="en-GB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77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05C8AC-D2C7-4ABB-8FA8-7049613918CB}"/>
              </a:ext>
            </a:extLst>
          </p:cNvPr>
          <p:cNvSpPr txBox="1"/>
          <p:nvPr/>
        </p:nvSpPr>
        <p:spPr>
          <a:xfrm>
            <a:off x="255181" y="650204"/>
            <a:ext cx="5750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How the multiplication tables check is carried out</a:t>
            </a:r>
            <a:endParaRPr lang="en-GB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A22397-22CB-48B1-9847-DF279AAA275F}"/>
              </a:ext>
            </a:extLst>
          </p:cNvPr>
          <p:cNvSpPr txBox="1"/>
          <p:nvPr/>
        </p:nvSpPr>
        <p:spPr>
          <a:xfrm>
            <a:off x="344453" y="1072701"/>
            <a:ext cx="85443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Under standard administration* the multiplication check will take </a:t>
            </a:r>
            <a:r>
              <a:rPr lang="en-GB" b="1" dirty="0">
                <a:solidFill>
                  <a:srgbClr val="388CDA"/>
                </a:solidFill>
                <a:latin typeface="Arial" charset="0"/>
                <a:ea typeface="Arial" charset="0"/>
                <a:cs typeface="Arial" charset="0"/>
              </a:rPr>
              <a:t>less than 5 minutes per pupil</a:t>
            </a:r>
            <a:r>
              <a:rPr lang="en-GB" dirty="0">
                <a:latin typeface="Arial" charset="0"/>
                <a:ea typeface="Arial" charset="0"/>
                <a:cs typeface="Arial" charset="0"/>
              </a:rPr>
              <a:t>. </a:t>
            </a:r>
          </a:p>
          <a:p>
            <a:pPr marL="342900" indent="-342900">
              <a:buFont typeface="Arial" charset="0"/>
              <a:buChar char="•"/>
            </a:pPr>
            <a:endParaRPr lang="en-GB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Children will get </a:t>
            </a:r>
            <a:r>
              <a:rPr lang="en-GB" b="1" dirty="0">
                <a:solidFill>
                  <a:srgbClr val="388CDA"/>
                </a:solidFill>
                <a:latin typeface="Arial" charset="0"/>
                <a:ea typeface="Arial" charset="0"/>
                <a:cs typeface="Arial" charset="0"/>
              </a:rPr>
              <a:t>6 seconds</a:t>
            </a:r>
            <a:r>
              <a:rPr lang="en-GB" dirty="0">
                <a:solidFill>
                  <a:srgbClr val="388CDA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dirty="0">
                <a:latin typeface="Arial" charset="0"/>
                <a:ea typeface="Arial" charset="0"/>
                <a:cs typeface="Arial" charset="0"/>
              </a:rPr>
              <a:t>from the time the question appears to input their answer. </a:t>
            </a:r>
          </a:p>
          <a:p>
            <a:pPr marL="342900" indent="-342900">
              <a:buFont typeface="Arial" charset="0"/>
              <a:buChar char="•"/>
            </a:pPr>
            <a:endParaRPr lang="en-GB" dirty="0"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GB" dirty="0">
                <a:latin typeface="Arial" charset="0"/>
                <a:ea typeface="Arial" charset="0"/>
                <a:cs typeface="Arial" charset="0"/>
              </a:rPr>
              <a:t>There will be </a:t>
            </a:r>
            <a:r>
              <a:rPr lang="en-GB" b="1" dirty="0">
                <a:solidFill>
                  <a:srgbClr val="388CDA"/>
                </a:solidFill>
                <a:latin typeface="Arial" charset="0"/>
                <a:ea typeface="Arial" charset="0"/>
                <a:cs typeface="Arial" charset="0"/>
              </a:rPr>
              <a:t>25 questions</a:t>
            </a:r>
            <a:r>
              <a:rPr lang="en-GB" dirty="0">
                <a:latin typeface="Arial" charset="0"/>
                <a:ea typeface="Arial" charset="0"/>
                <a:cs typeface="Arial" charset="0"/>
              </a:rPr>
              <a:t> with a 3 second pause in-between questions.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EFF08E-8FC1-4708-AB52-057C2F6DD62C}"/>
              </a:ext>
            </a:extLst>
          </p:cNvPr>
          <p:cNvSpPr/>
          <p:nvPr/>
        </p:nvSpPr>
        <p:spPr>
          <a:xfrm>
            <a:off x="344453" y="5995716"/>
            <a:ext cx="85443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i="1" dirty="0">
                <a:latin typeface="Arial" charset="0"/>
                <a:ea typeface="Arial" charset="0"/>
                <a:cs typeface="Arial" charset="0"/>
              </a:rPr>
              <a:t>*Some pupils will be eligible for specific arrangements.  </a:t>
            </a:r>
            <a:endParaRPr lang="en-GB" sz="14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58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05C8AC-D2C7-4ABB-8FA8-7049613918CB}"/>
              </a:ext>
            </a:extLst>
          </p:cNvPr>
          <p:cNvSpPr txBox="1"/>
          <p:nvPr/>
        </p:nvSpPr>
        <p:spPr>
          <a:xfrm>
            <a:off x="255181" y="650204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The questions</a:t>
            </a:r>
            <a:endParaRPr lang="en-GB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A22397-22CB-48B1-9847-DF279AAA275F}"/>
              </a:ext>
            </a:extLst>
          </p:cNvPr>
          <p:cNvSpPr txBox="1"/>
          <p:nvPr/>
        </p:nvSpPr>
        <p:spPr>
          <a:xfrm>
            <a:off x="344453" y="1072701"/>
            <a:ext cx="85868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Each pupil will be </a:t>
            </a:r>
            <a:r>
              <a:rPr lang="en-GB" b="1" dirty="0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randomly assigned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set of questions.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There will be repeated questions across different checks each year, but no more than 30% of questions will be repeated in any two checks.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Children will </a:t>
            </a:r>
            <a:r>
              <a:rPr lang="en-GB" b="1" dirty="0">
                <a:solidFill>
                  <a:srgbClr val="388CD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face multiplication statements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the check (not related division facts).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Pupils will not see their individual results when they complete the check.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33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05C8AC-D2C7-4ABB-8FA8-7049613918CB}"/>
              </a:ext>
            </a:extLst>
          </p:cNvPr>
          <p:cNvSpPr txBox="1"/>
          <p:nvPr/>
        </p:nvSpPr>
        <p:spPr>
          <a:xfrm>
            <a:off x="255181" y="650204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During the check</a:t>
            </a:r>
            <a:endParaRPr lang="en-GB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A22397-22CB-48B1-9847-DF279AAA275F}"/>
              </a:ext>
            </a:extLst>
          </p:cNvPr>
          <p:cNvSpPr txBox="1"/>
          <p:nvPr/>
        </p:nvSpPr>
        <p:spPr>
          <a:xfrm>
            <a:off x="344453" y="1072701"/>
            <a:ext cx="85868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There will always be questions from the 3, 4, 5, 6, 7, 8, 9, 11 and 12 multiplication tables in each check.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There will be no questions from the 1 times table 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i.e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1 x 8 or 8 x 1).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6, 7, 8, 9 and 12 times tables are more likely to be asked.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There will only be a maximum of 7 questions from the 2, 5 and 10 times tables.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Reversal of questions will not feature in the same check. </a:t>
            </a:r>
          </a:p>
        </p:txBody>
      </p:sp>
    </p:spTree>
    <p:extLst>
      <p:ext uri="{BB962C8B-B14F-4D97-AF65-F5344CB8AC3E}">
        <p14:creationId xmlns:p14="http://schemas.microsoft.com/office/powerpoint/2010/main" val="92794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05C8AC-D2C7-4ABB-8FA8-7049613918CB}"/>
              </a:ext>
            </a:extLst>
          </p:cNvPr>
          <p:cNvSpPr txBox="1"/>
          <p:nvPr/>
        </p:nvSpPr>
        <p:spPr>
          <a:xfrm>
            <a:off x="255181" y="650204"/>
            <a:ext cx="368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</a:rPr>
              <a:t>Questions more likely to appear</a:t>
            </a:r>
            <a:endParaRPr lang="en-GB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A22397-22CB-48B1-9847-DF279AAA275F}"/>
              </a:ext>
            </a:extLst>
          </p:cNvPr>
          <p:cNvSpPr txBox="1"/>
          <p:nvPr/>
        </p:nvSpPr>
        <p:spPr>
          <a:xfrm>
            <a:off x="344453" y="1072701"/>
            <a:ext cx="8586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following 11 multiplication questions are more likely to be asked: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 x 6, 6 x 7, 6 x 8, 6 x 9, 6 x 12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 x 8, 7 x 9, 7 x 12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8 x 9, 8 x 12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12 x 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15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05C8AC-D2C7-4ABB-8FA8-7049613918CB}"/>
              </a:ext>
            </a:extLst>
          </p:cNvPr>
          <p:cNvSpPr txBox="1"/>
          <p:nvPr/>
        </p:nvSpPr>
        <p:spPr>
          <a:xfrm>
            <a:off x="255181" y="650204"/>
            <a:ext cx="4083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>
                <a:latin typeface="Arial" panose="020B0604020202020204" pitchFamily="34" charset="0"/>
                <a:cs typeface="Arial" panose="020B0604020202020204" pitchFamily="34" charset="0"/>
              </a:rPr>
              <a:t>Example multiplication table check</a:t>
            </a:r>
            <a:endParaRPr lang="en-GB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A22397-22CB-48B1-9847-DF279AAA275F}"/>
              </a:ext>
            </a:extLst>
          </p:cNvPr>
          <p:cNvSpPr txBox="1"/>
          <p:nvPr/>
        </p:nvSpPr>
        <p:spPr>
          <a:xfrm>
            <a:off x="344453" y="827711"/>
            <a:ext cx="85868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This website will give you an idea of the speed at which children will be asked questions.  </a:t>
            </a:r>
          </a:p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https://mathsframe.co.uk/en/resources/resource/477/Multiplication-Tables-Check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Soundcheck on TT Rockstars is also in a similar format to the check. </a:t>
            </a:r>
          </a:p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F28B3C-CC18-A594-3321-1102964F7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181" y="2917250"/>
            <a:ext cx="4083169" cy="3113039"/>
          </a:xfrm>
          <a:prstGeom prst="rect">
            <a:avLst/>
          </a:prstGeom>
        </p:spPr>
      </p:pic>
      <p:pic>
        <p:nvPicPr>
          <p:cNvPr id="7" name="Picture 2" descr="Screenshot-2019-11-12-15.39.24 - Smithbrook English &amp; Maths Tuition">
            <a:extLst>
              <a:ext uri="{FF2B5EF4-FFF2-40B4-BE49-F238E27FC236}">
                <a16:creationId xmlns:a16="http://schemas.microsoft.com/office/drawing/2014/main" id="{0FAC2E15-E120-7DD7-72DE-814232385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63255"/>
            <a:ext cx="4083169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68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67d37b-0c33-4e68-b771-ecdaca937f87">
      <Terms xmlns="http://schemas.microsoft.com/office/infopath/2007/PartnerControls"/>
    </lcf76f155ced4ddcb4097134ff3c332f>
    <TaxCatchAll xmlns="ba4fcb54-aac2-4deb-baf0-ae250675a50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635FA98007D44C877280D135DA9F3F" ma:contentTypeVersion="18" ma:contentTypeDescription="Create a new document." ma:contentTypeScope="" ma:versionID="47673dbef97a3c114292c2e729461495">
  <xsd:schema xmlns:xsd="http://www.w3.org/2001/XMLSchema" xmlns:xs="http://www.w3.org/2001/XMLSchema" xmlns:p="http://schemas.microsoft.com/office/2006/metadata/properties" xmlns:ns2="8967d37b-0c33-4e68-b771-ecdaca937f87" xmlns:ns3="ba4fcb54-aac2-4deb-baf0-ae250675a50b" targetNamespace="http://schemas.microsoft.com/office/2006/metadata/properties" ma:root="true" ma:fieldsID="3e68fc014300daf6f9f0a8090c3d04e6" ns2:_="" ns3:_="">
    <xsd:import namespace="8967d37b-0c33-4e68-b771-ecdaca937f87"/>
    <xsd:import namespace="ba4fcb54-aac2-4deb-baf0-ae250675a5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7d37b-0c33-4e68-b771-ecdaca937f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ca751cb-0755-432d-9f5c-5cab7fa908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4fcb54-aac2-4deb-baf0-ae250675a50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fc342c5-6649-4243-8858-edd6300cf254}" ma:internalName="TaxCatchAll" ma:showField="CatchAllData" ma:web="ba4fcb54-aac2-4deb-baf0-ae250675a5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88E16A-1DE5-4A2F-A1EA-FC8EEA89FBA0}">
  <ds:schemaRefs>
    <ds:schemaRef ds:uri="http://www.w3.org/XML/1998/namespace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8967d37b-0c33-4e68-b771-ecdaca937f87"/>
    <ds:schemaRef ds:uri="http://schemas.microsoft.com/office/infopath/2007/PartnerControls"/>
    <ds:schemaRef ds:uri="ba4fcb54-aac2-4deb-baf0-ae250675a50b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0BE285F-BEA8-40A4-B5E9-52A3E4DA1B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22E3EC-6C28-4E40-944A-8AA7D1F59A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67d37b-0c33-4e68-b771-ecdaca937f87"/>
    <ds:schemaRef ds:uri="ba4fcb54-aac2-4deb-baf0-ae250675a5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15652</TotalTime>
  <Words>1653</Words>
  <Application>Microsoft Office PowerPoint</Application>
  <PresentationFormat>On-screen Show (4:3)</PresentationFormat>
  <Paragraphs>144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Arial </vt:lpstr>
      <vt:lpstr>Bryant Bold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Sparky Teaching</dc:creator>
  <cp:lastModifiedBy>Megan McGrory</cp:lastModifiedBy>
  <cp:revision>524</cp:revision>
  <cp:lastPrinted>2023-05-12T11:57:03Z</cp:lastPrinted>
  <dcterms:created xsi:type="dcterms:W3CDTF">2018-09-08T23:27:11Z</dcterms:created>
  <dcterms:modified xsi:type="dcterms:W3CDTF">2025-10-23T16:16:01Z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0x010100E8635FA98007D44C877280D135DA9F3F</vt:lpwstr>
  </property>
  <property fmtid="{D5CDD505-2E9C-101B-9397-08002B2CF9AE}" pid="3" name="MediaServiceImageTags">
    <vt:lpwstr/>
  </property>
</Properties>
</file>