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74" r:id="rId2"/>
    <p:sldId id="269" r:id="rId3"/>
    <p:sldId id="270" r:id="rId4"/>
    <p:sldId id="271" r:id="rId5"/>
    <p:sldId id="272" r:id="rId6"/>
    <p:sldId id="273" r:id="rId7"/>
    <p:sldId id="260" r:id="rId8"/>
    <p:sldId id="275" r:id="rId9"/>
    <p:sldId id="277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D38D2-2FEB-4C3F-9B22-A6332451691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B977D2A-26BE-41A8-8444-46150841354C}">
      <dgm:prSet phldrT="[Text]"/>
      <dgm:spPr/>
      <dgm:t>
        <a:bodyPr/>
        <a:lstStyle/>
        <a:p>
          <a:r>
            <a:rPr lang="en-GB" dirty="0"/>
            <a:t>Sport level 2 </a:t>
          </a:r>
        </a:p>
      </dgm:t>
    </dgm:pt>
    <dgm:pt modelId="{16FB5128-5D44-45D9-BC4A-E14AAA612A74}" type="parTrans" cxnId="{0683CC1F-7FF9-4DA1-AA4D-2753F25F7E25}">
      <dgm:prSet/>
      <dgm:spPr/>
      <dgm:t>
        <a:bodyPr/>
        <a:lstStyle/>
        <a:p>
          <a:endParaRPr lang="en-GB"/>
        </a:p>
      </dgm:t>
    </dgm:pt>
    <dgm:pt modelId="{B94233DA-14A3-4908-B64D-146BF0A3BE09}" type="sibTrans" cxnId="{0683CC1F-7FF9-4DA1-AA4D-2753F25F7E25}">
      <dgm:prSet/>
      <dgm:spPr/>
      <dgm:t>
        <a:bodyPr/>
        <a:lstStyle/>
        <a:p>
          <a:endParaRPr lang="en-GB"/>
        </a:p>
      </dgm:t>
    </dgm:pt>
    <dgm:pt modelId="{3C9C704F-1241-4AA1-8FA5-8D57CE12D224}">
      <dgm:prSet phldrT="[Text]"/>
      <dgm:spPr/>
      <dgm:t>
        <a:bodyPr/>
        <a:lstStyle/>
        <a:p>
          <a:r>
            <a:rPr lang="en-GB" dirty="0"/>
            <a:t>BTEC level 3/ A Level </a:t>
          </a:r>
        </a:p>
      </dgm:t>
    </dgm:pt>
    <dgm:pt modelId="{E393BA68-37BE-4C50-8A85-0806A1356ED3}" type="parTrans" cxnId="{8E6EC1C3-EAAE-43FC-9D20-EE3A713E3C6C}">
      <dgm:prSet/>
      <dgm:spPr/>
      <dgm:t>
        <a:bodyPr/>
        <a:lstStyle/>
        <a:p>
          <a:endParaRPr lang="en-GB"/>
        </a:p>
      </dgm:t>
    </dgm:pt>
    <dgm:pt modelId="{1AC71B43-2287-4823-BE23-C981F1C98305}" type="sibTrans" cxnId="{8E6EC1C3-EAAE-43FC-9D20-EE3A713E3C6C}">
      <dgm:prSet/>
      <dgm:spPr/>
      <dgm:t>
        <a:bodyPr/>
        <a:lstStyle/>
        <a:p>
          <a:endParaRPr lang="en-GB"/>
        </a:p>
      </dgm:t>
    </dgm:pt>
    <dgm:pt modelId="{06870BA3-7C4A-4291-B8F9-E4CA767A1B0E}">
      <dgm:prSet phldrT="[Text]"/>
      <dgm:spPr/>
      <dgm:t>
        <a:bodyPr/>
        <a:lstStyle/>
        <a:p>
          <a:r>
            <a:rPr lang="en-GB" dirty="0"/>
            <a:t>University </a:t>
          </a:r>
        </a:p>
      </dgm:t>
    </dgm:pt>
    <dgm:pt modelId="{6E9E9071-F87D-4854-8083-2CCA49B62FE7}" type="parTrans" cxnId="{DA54151C-B2BE-4D2F-8DF3-3EC598128672}">
      <dgm:prSet/>
      <dgm:spPr/>
      <dgm:t>
        <a:bodyPr/>
        <a:lstStyle/>
        <a:p>
          <a:endParaRPr lang="en-GB"/>
        </a:p>
      </dgm:t>
    </dgm:pt>
    <dgm:pt modelId="{5B0477E2-CE28-4DC6-85A1-9B0F2FC54FEC}" type="sibTrans" cxnId="{DA54151C-B2BE-4D2F-8DF3-3EC598128672}">
      <dgm:prSet/>
      <dgm:spPr/>
      <dgm:t>
        <a:bodyPr/>
        <a:lstStyle/>
        <a:p>
          <a:endParaRPr lang="en-GB"/>
        </a:p>
      </dgm:t>
    </dgm:pt>
    <dgm:pt modelId="{637B6047-B3E6-4694-A943-B21EB2C80F23}">
      <dgm:prSet phldrT="[Text]"/>
      <dgm:spPr/>
      <dgm:t>
        <a:bodyPr/>
        <a:lstStyle/>
        <a:p>
          <a:r>
            <a:rPr lang="en-GB" dirty="0"/>
            <a:t>Work within industry </a:t>
          </a:r>
        </a:p>
      </dgm:t>
    </dgm:pt>
    <dgm:pt modelId="{AB033281-44EB-4E24-AE27-B2A75F44C6CC}" type="parTrans" cxnId="{D5134D30-0CC5-41DE-A55B-2D939678B8E8}">
      <dgm:prSet/>
      <dgm:spPr/>
      <dgm:t>
        <a:bodyPr/>
        <a:lstStyle/>
        <a:p>
          <a:endParaRPr lang="en-GB"/>
        </a:p>
      </dgm:t>
    </dgm:pt>
    <dgm:pt modelId="{4068BE96-0840-4CDE-B848-CE4ED2EAD33E}" type="sibTrans" cxnId="{D5134D30-0CC5-41DE-A55B-2D939678B8E8}">
      <dgm:prSet/>
      <dgm:spPr/>
      <dgm:t>
        <a:bodyPr/>
        <a:lstStyle/>
        <a:p>
          <a:endParaRPr lang="en-GB"/>
        </a:p>
      </dgm:t>
    </dgm:pt>
    <dgm:pt modelId="{77129ACC-5DC1-4D3F-858A-D91E34F3C9E6}" type="pres">
      <dgm:prSet presAssocID="{39CD38D2-2FEB-4C3F-9B22-A6332451691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C1D8309-63FC-4CB3-BB07-52E2C26F0E22}" type="pres">
      <dgm:prSet presAssocID="{9B977D2A-26BE-41A8-8444-46150841354C}" presName="Accent1" presStyleCnt="0"/>
      <dgm:spPr/>
    </dgm:pt>
    <dgm:pt modelId="{A76207D9-778B-4F13-88B3-3ACD681A3BA4}" type="pres">
      <dgm:prSet presAssocID="{9B977D2A-26BE-41A8-8444-46150841354C}" presName="Accent" presStyleLbl="node1" presStyleIdx="0" presStyleCnt="4"/>
      <dgm:spPr/>
    </dgm:pt>
    <dgm:pt modelId="{7F5DAC74-493E-4910-ADF3-B0B80EF6B1DD}" type="pres">
      <dgm:prSet presAssocID="{9B977D2A-26BE-41A8-8444-46150841354C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ACC7CE37-A546-4751-9DC4-5D5C3516F62F}" type="pres">
      <dgm:prSet presAssocID="{3C9C704F-1241-4AA1-8FA5-8D57CE12D224}" presName="Accent2" presStyleCnt="0"/>
      <dgm:spPr/>
    </dgm:pt>
    <dgm:pt modelId="{BAA78798-35A1-4F22-B280-C6380739F8E5}" type="pres">
      <dgm:prSet presAssocID="{3C9C704F-1241-4AA1-8FA5-8D57CE12D224}" presName="Accent" presStyleLbl="node1" presStyleIdx="1" presStyleCnt="4"/>
      <dgm:spPr/>
    </dgm:pt>
    <dgm:pt modelId="{80201732-22FD-4D70-891A-8B427058A183}" type="pres">
      <dgm:prSet presAssocID="{3C9C704F-1241-4AA1-8FA5-8D57CE12D224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54F13653-BFBF-4BA3-AF88-A4945A1CF2F1}" type="pres">
      <dgm:prSet presAssocID="{06870BA3-7C4A-4291-B8F9-E4CA767A1B0E}" presName="Accent3" presStyleCnt="0"/>
      <dgm:spPr/>
    </dgm:pt>
    <dgm:pt modelId="{EEA4F6A0-5C64-4BF2-BF3F-635B67EF5FD4}" type="pres">
      <dgm:prSet presAssocID="{06870BA3-7C4A-4291-B8F9-E4CA767A1B0E}" presName="Accent" presStyleLbl="node1" presStyleIdx="2" presStyleCnt="4"/>
      <dgm:spPr/>
    </dgm:pt>
    <dgm:pt modelId="{A6A9E9F9-4093-4267-900E-5664C09F725A}" type="pres">
      <dgm:prSet presAssocID="{06870BA3-7C4A-4291-B8F9-E4CA767A1B0E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0EE41FCA-792A-4AB7-9B1B-49A29F06542C}" type="pres">
      <dgm:prSet presAssocID="{637B6047-B3E6-4694-A943-B21EB2C80F23}" presName="Accent4" presStyleCnt="0"/>
      <dgm:spPr/>
    </dgm:pt>
    <dgm:pt modelId="{390D2A01-4171-4C31-A122-3FB34C16DDCA}" type="pres">
      <dgm:prSet presAssocID="{637B6047-B3E6-4694-A943-B21EB2C80F23}" presName="Accent" presStyleLbl="node1" presStyleIdx="3" presStyleCnt="4"/>
      <dgm:spPr/>
    </dgm:pt>
    <dgm:pt modelId="{93FF75D2-2A4B-454B-99A2-955996B60396}" type="pres">
      <dgm:prSet presAssocID="{637B6047-B3E6-4694-A943-B21EB2C80F23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E6596F1B-9730-45A7-95C6-9876A112BAA9}" type="presOf" srcId="{3C9C704F-1241-4AA1-8FA5-8D57CE12D224}" destId="{80201732-22FD-4D70-891A-8B427058A183}" srcOrd="0" destOrd="0" presId="urn:microsoft.com/office/officeart/2009/layout/CircleArrowProcess"/>
    <dgm:cxn modelId="{DA54151C-B2BE-4D2F-8DF3-3EC598128672}" srcId="{39CD38D2-2FEB-4C3F-9B22-A6332451691B}" destId="{06870BA3-7C4A-4291-B8F9-E4CA767A1B0E}" srcOrd="2" destOrd="0" parTransId="{6E9E9071-F87D-4854-8083-2CCA49B62FE7}" sibTransId="{5B0477E2-CE28-4DC6-85A1-9B0F2FC54FEC}"/>
    <dgm:cxn modelId="{0683CC1F-7FF9-4DA1-AA4D-2753F25F7E25}" srcId="{39CD38D2-2FEB-4C3F-9B22-A6332451691B}" destId="{9B977D2A-26BE-41A8-8444-46150841354C}" srcOrd="0" destOrd="0" parTransId="{16FB5128-5D44-45D9-BC4A-E14AAA612A74}" sibTransId="{B94233DA-14A3-4908-B64D-146BF0A3BE09}"/>
    <dgm:cxn modelId="{D5134D30-0CC5-41DE-A55B-2D939678B8E8}" srcId="{39CD38D2-2FEB-4C3F-9B22-A6332451691B}" destId="{637B6047-B3E6-4694-A943-B21EB2C80F23}" srcOrd="3" destOrd="0" parTransId="{AB033281-44EB-4E24-AE27-B2A75F44C6CC}" sibTransId="{4068BE96-0840-4CDE-B848-CE4ED2EAD33E}"/>
    <dgm:cxn modelId="{5950374A-3BD5-41E5-8C7D-8E17BAE49659}" type="presOf" srcId="{637B6047-B3E6-4694-A943-B21EB2C80F23}" destId="{93FF75D2-2A4B-454B-99A2-955996B60396}" srcOrd="0" destOrd="0" presId="urn:microsoft.com/office/officeart/2009/layout/CircleArrowProcess"/>
    <dgm:cxn modelId="{E81299AB-1357-4BC7-9616-5E14BF7F70DA}" type="presOf" srcId="{39CD38D2-2FEB-4C3F-9B22-A6332451691B}" destId="{77129ACC-5DC1-4D3F-858A-D91E34F3C9E6}" srcOrd="0" destOrd="0" presId="urn:microsoft.com/office/officeart/2009/layout/CircleArrowProcess"/>
    <dgm:cxn modelId="{57E0FBAE-C4D7-45CC-A420-BD255A43CD98}" type="presOf" srcId="{06870BA3-7C4A-4291-B8F9-E4CA767A1B0E}" destId="{A6A9E9F9-4093-4267-900E-5664C09F725A}" srcOrd="0" destOrd="0" presId="urn:microsoft.com/office/officeart/2009/layout/CircleArrowProcess"/>
    <dgm:cxn modelId="{8E6EC1C3-EAAE-43FC-9D20-EE3A713E3C6C}" srcId="{39CD38D2-2FEB-4C3F-9B22-A6332451691B}" destId="{3C9C704F-1241-4AA1-8FA5-8D57CE12D224}" srcOrd="1" destOrd="0" parTransId="{E393BA68-37BE-4C50-8A85-0806A1356ED3}" sibTransId="{1AC71B43-2287-4823-BE23-C981F1C98305}"/>
    <dgm:cxn modelId="{24C9F7D1-1B89-4FA8-BC56-E14A2A36C3D7}" type="presOf" srcId="{9B977D2A-26BE-41A8-8444-46150841354C}" destId="{7F5DAC74-493E-4910-ADF3-B0B80EF6B1DD}" srcOrd="0" destOrd="0" presId="urn:microsoft.com/office/officeart/2009/layout/CircleArrowProcess"/>
    <dgm:cxn modelId="{0D3C2CCB-6BCA-41E2-96D2-0A33754219D1}" type="presParOf" srcId="{77129ACC-5DC1-4D3F-858A-D91E34F3C9E6}" destId="{5C1D8309-63FC-4CB3-BB07-52E2C26F0E22}" srcOrd="0" destOrd="0" presId="urn:microsoft.com/office/officeart/2009/layout/CircleArrowProcess"/>
    <dgm:cxn modelId="{7D4ACBB2-4916-42F0-8ED0-9B206709EFCA}" type="presParOf" srcId="{5C1D8309-63FC-4CB3-BB07-52E2C26F0E22}" destId="{A76207D9-778B-4F13-88B3-3ACD681A3BA4}" srcOrd="0" destOrd="0" presId="urn:microsoft.com/office/officeart/2009/layout/CircleArrowProcess"/>
    <dgm:cxn modelId="{92780D43-75F6-4B6E-BAC0-30C17795F2EC}" type="presParOf" srcId="{77129ACC-5DC1-4D3F-858A-D91E34F3C9E6}" destId="{7F5DAC74-493E-4910-ADF3-B0B80EF6B1DD}" srcOrd="1" destOrd="0" presId="urn:microsoft.com/office/officeart/2009/layout/CircleArrowProcess"/>
    <dgm:cxn modelId="{0D230325-1FB5-4F8A-A389-9BEECC4AB4E8}" type="presParOf" srcId="{77129ACC-5DC1-4D3F-858A-D91E34F3C9E6}" destId="{ACC7CE37-A546-4751-9DC4-5D5C3516F62F}" srcOrd="2" destOrd="0" presId="urn:microsoft.com/office/officeart/2009/layout/CircleArrowProcess"/>
    <dgm:cxn modelId="{2B7BBD48-C0AA-45E8-A7D5-DD1D2B77C9FE}" type="presParOf" srcId="{ACC7CE37-A546-4751-9DC4-5D5C3516F62F}" destId="{BAA78798-35A1-4F22-B280-C6380739F8E5}" srcOrd="0" destOrd="0" presId="urn:microsoft.com/office/officeart/2009/layout/CircleArrowProcess"/>
    <dgm:cxn modelId="{62D8D44B-5474-40BB-A421-F1068391C8C3}" type="presParOf" srcId="{77129ACC-5DC1-4D3F-858A-D91E34F3C9E6}" destId="{80201732-22FD-4D70-891A-8B427058A183}" srcOrd="3" destOrd="0" presId="urn:microsoft.com/office/officeart/2009/layout/CircleArrowProcess"/>
    <dgm:cxn modelId="{26E03884-0AE7-4083-97CA-A82C2F0D194C}" type="presParOf" srcId="{77129ACC-5DC1-4D3F-858A-D91E34F3C9E6}" destId="{54F13653-BFBF-4BA3-AF88-A4945A1CF2F1}" srcOrd="4" destOrd="0" presId="urn:microsoft.com/office/officeart/2009/layout/CircleArrowProcess"/>
    <dgm:cxn modelId="{4DC010B7-6702-4BC2-A123-0E5C39EF8291}" type="presParOf" srcId="{54F13653-BFBF-4BA3-AF88-A4945A1CF2F1}" destId="{EEA4F6A0-5C64-4BF2-BF3F-635B67EF5FD4}" srcOrd="0" destOrd="0" presId="urn:microsoft.com/office/officeart/2009/layout/CircleArrowProcess"/>
    <dgm:cxn modelId="{E29D9BD6-4F5A-4997-BED7-730258E1ACC2}" type="presParOf" srcId="{77129ACC-5DC1-4D3F-858A-D91E34F3C9E6}" destId="{A6A9E9F9-4093-4267-900E-5664C09F725A}" srcOrd="5" destOrd="0" presId="urn:microsoft.com/office/officeart/2009/layout/CircleArrowProcess"/>
    <dgm:cxn modelId="{CA64486E-8C3C-4DD0-8D57-836108386ACF}" type="presParOf" srcId="{77129ACC-5DC1-4D3F-858A-D91E34F3C9E6}" destId="{0EE41FCA-792A-4AB7-9B1B-49A29F06542C}" srcOrd="6" destOrd="0" presId="urn:microsoft.com/office/officeart/2009/layout/CircleArrowProcess"/>
    <dgm:cxn modelId="{65FCEEB1-4A96-4A56-A880-79EEF5228165}" type="presParOf" srcId="{0EE41FCA-792A-4AB7-9B1B-49A29F06542C}" destId="{390D2A01-4171-4C31-A122-3FB34C16DDCA}" srcOrd="0" destOrd="0" presId="urn:microsoft.com/office/officeart/2009/layout/CircleArrowProcess"/>
    <dgm:cxn modelId="{3F816AF7-2A26-49C0-AD2E-3ABA3AC72018}" type="presParOf" srcId="{77129ACC-5DC1-4D3F-858A-D91E34F3C9E6}" destId="{93FF75D2-2A4B-454B-99A2-955996B60396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207D9-778B-4F13-88B3-3ACD681A3BA4}">
      <dsp:nvSpPr>
        <dsp:cNvPr id="0" name=""/>
        <dsp:cNvSpPr/>
      </dsp:nvSpPr>
      <dsp:spPr>
        <a:xfrm>
          <a:off x="3326220" y="0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DAC74-493E-4910-ADF3-B0B80EF6B1DD}">
      <dsp:nvSpPr>
        <dsp:cNvPr id="0" name=""/>
        <dsp:cNvSpPr/>
      </dsp:nvSpPr>
      <dsp:spPr>
        <a:xfrm>
          <a:off x="3777319" y="739648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Sport level 2 </a:t>
          </a:r>
        </a:p>
      </dsp:txBody>
      <dsp:txXfrm>
        <a:off x="3777319" y="739648"/>
        <a:ext cx="1140205" cy="570043"/>
      </dsp:txXfrm>
    </dsp:sp>
    <dsp:sp modelId="{BAA78798-35A1-4F22-B280-C6380739F8E5}">
      <dsp:nvSpPr>
        <dsp:cNvPr id="0" name=""/>
        <dsp:cNvSpPr/>
      </dsp:nvSpPr>
      <dsp:spPr>
        <a:xfrm>
          <a:off x="2758608" y="1174225"/>
          <a:ext cx="2043171" cy="20433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01732-22FD-4D70-891A-8B427058A183}">
      <dsp:nvSpPr>
        <dsp:cNvPr id="0" name=""/>
        <dsp:cNvSpPr/>
      </dsp:nvSpPr>
      <dsp:spPr>
        <a:xfrm>
          <a:off x="3207408" y="1916040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BTEC level 3/ A Level </a:t>
          </a:r>
        </a:p>
      </dsp:txBody>
      <dsp:txXfrm>
        <a:off x="3207408" y="1916040"/>
        <a:ext cx="1140205" cy="570043"/>
      </dsp:txXfrm>
    </dsp:sp>
    <dsp:sp modelId="{EEA4F6A0-5C64-4BF2-BF3F-635B67EF5FD4}">
      <dsp:nvSpPr>
        <dsp:cNvPr id="0" name=""/>
        <dsp:cNvSpPr/>
      </dsp:nvSpPr>
      <dsp:spPr>
        <a:xfrm>
          <a:off x="3326220" y="2352785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9E9F9-4093-4267-900E-5664C09F725A}">
      <dsp:nvSpPr>
        <dsp:cNvPr id="0" name=""/>
        <dsp:cNvSpPr/>
      </dsp:nvSpPr>
      <dsp:spPr>
        <a:xfrm>
          <a:off x="3777319" y="3092433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University </a:t>
          </a:r>
        </a:p>
      </dsp:txBody>
      <dsp:txXfrm>
        <a:off x="3777319" y="3092433"/>
        <a:ext cx="1140205" cy="570043"/>
      </dsp:txXfrm>
    </dsp:sp>
    <dsp:sp modelId="{390D2A01-4171-4C31-A122-3FB34C16DDCA}">
      <dsp:nvSpPr>
        <dsp:cNvPr id="0" name=""/>
        <dsp:cNvSpPr/>
      </dsp:nvSpPr>
      <dsp:spPr>
        <a:xfrm>
          <a:off x="2904248" y="3662477"/>
          <a:ext cx="1755341" cy="175618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F75D2-2A4B-454B-99A2-955996B60396}">
      <dsp:nvSpPr>
        <dsp:cNvPr id="0" name=""/>
        <dsp:cNvSpPr/>
      </dsp:nvSpPr>
      <dsp:spPr>
        <a:xfrm>
          <a:off x="3207408" y="4268825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Work within industry </a:t>
          </a:r>
        </a:p>
      </dsp:txBody>
      <dsp:txXfrm>
        <a:off x="3207408" y="4268825"/>
        <a:ext cx="1140205" cy="570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C9BFF-E4A5-431A-9A22-E5EFB40B37E9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BBA67-5AB8-4A3A-9A8B-4F20F28A8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04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5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58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8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84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0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3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4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0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4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5233-844C-4DBB-933F-A71DFF14A237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2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0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2000" cy="3410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989" y="3527508"/>
            <a:ext cx="1148354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600" dirty="0">
                <a:solidFill>
                  <a:srgbClr val="1B4F20"/>
                </a:solidFill>
                <a:latin typeface="Candara" panose="020E0502030303020204" pitchFamily="34" charset="0"/>
              </a:rPr>
              <a:t>Sport</a:t>
            </a:r>
            <a:r>
              <a:rPr lang="en-GB" sz="3200" dirty="0">
                <a:solidFill>
                  <a:srgbClr val="1B4F20"/>
                </a:solidFill>
                <a:latin typeface="Candara" panose="020E0502030303020204" pitchFamily="34" charset="0"/>
              </a:rPr>
              <a:t> </a:t>
            </a:r>
            <a:r>
              <a:rPr lang="en-GB" sz="9600" dirty="0">
                <a:solidFill>
                  <a:srgbClr val="1B4F20"/>
                </a:solidFill>
                <a:latin typeface="Candara" panose="020E0502030303020204" pitchFamily="34" charset="0"/>
              </a:rPr>
              <a:t> </a:t>
            </a:r>
            <a:endParaRPr lang="en-GB" sz="9600" i="1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81232"/>
            <a:ext cx="12183761" cy="6697362"/>
            <a:chOff x="0" y="181232"/>
            <a:chExt cx="12183761" cy="6697362"/>
          </a:xfrm>
        </p:grpSpPr>
        <p:sp>
          <p:nvSpPr>
            <p:cNvPr id="5" name="Rectangle 4"/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82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person, female&#10;&#10;Description automatically generated">
            <a:extLst>
              <a:ext uri="{FF2B5EF4-FFF2-40B4-BE49-F238E27FC236}">
                <a16:creationId xmlns:a16="http://schemas.microsoft.com/office/drawing/2014/main" id="{91320BEE-4ED8-4F56-9F49-E964AC253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4" y="2867663"/>
            <a:ext cx="2402508" cy="3408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41ADB5-248F-404C-8AFB-74FC5B06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236" y="461839"/>
            <a:ext cx="2462997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E213A-8B3E-4597-BD2F-D83AE50B8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514" y="488245"/>
            <a:ext cx="3036433" cy="2884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AA7FA-EB66-416C-BB5F-B08497876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486" y="3783713"/>
            <a:ext cx="2579325" cy="2921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7D6E8-6089-41C6-BAB0-B3C01AA0F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157" y="581853"/>
            <a:ext cx="2909638" cy="1745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500B32-841E-465B-AF61-388C3B0EB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719" y="4712514"/>
            <a:ext cx="3385725" cy="1896006"/>
          </a:xfrm>
          <a:prstGeom prst="rect">
            <a:avLst/>
          </a:prstGeom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2E14E18-50E1-4203-973B-3C79A51E96C4}"/>
              </a:ext>
            </a:extLst>
          </p:cNvPr>
          <p:cNvSpPr/>
          <p:nvPr/>
        </p:nvSpPr>
        <p:spPr>
          <a:xfrm>
            <a:off x="4479485" y="1255664"/>
            <a:ext cx="2762271" cy="61600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prstClr val="black"/>
                </a:solidFill>
                <a:latin typeface="Corbel"/>
              </a:rPr>
              <a:t>2 </a:t>
            </a:r>
            <a:r>
              <a:rPr lang="en-GB" sz="2400" b="1" kern="0" dirty="0">
                <a:solidFill>
                  <a:prstClr val="black"/>
                </a:solidFill>
                <a:latin typeface="Corbel"/>
              </a:rPr>
              <a:t>ASSIGNMENTS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83020336-2F78-4AE2-B581-50CA6CB21072}"/>
              </a:ext>
            </a:extLst>
          </p:cNvPr>
          <p:cNvSpPr/>
          <p:nvPr/>
        </p:nvSpPr>
        <p:spPr>
          <a:xfrm>
            <a:off x="4641549" y="2063318"/>
            <a:ext cx="2188211" cy="61600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prstClr val="black"/>
                </a:solidFill>
                <a:latin typeface="Corbel"/>
              </a:rPr>
              <a:t>1 </a:t>
            </a:r>
            <a:r>
              <a:rPr lang="en-GB" sz="2400" b="1" kern="0" dirty="0">
                <a:solidFill>
                  <a:prstClr val="black"/>
                </a:solidFill>
                <a:latin typeface="Corbel"/>
              </a:rPr>
              <a:t>EXAM</a:t>
            </a:r>
            <a:r>
              <a:rPr lang="en-GB" sz="3200" b="1" kern="0" dirty="0">
                <a:solidFill>
                  <a:prstClr val="black"/>
                </a:solidFill>
                <a:latin typeface="Corbel"/>
              </a:rPr>
              <a:t>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86C452-FA5E-4649-BA3D-947DEF48A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0" y="4917808"/>
            <a:ext cx="2906838" cy="1690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5BA03-944E-4C6F-8310-09EBAC2B4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4255" y="3131292"/>
            <a:ext cx="2322309" cy="13048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554747-784D-4021-8311-5CAAE59E00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0256" y="3649177"/>
            <a:ext cx="2579325" cy="11022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FF158C-5AC1-486A-8FEA-12E5F4C57A66}"/>
              </a:ext>
            </a:extLst>
          </p:cNvPr>
          <p:cNvSpPr/>
          <p:nvPr/>
        </p:nvSpPr>
        <p:spPr>
          <a:xfrm>
            <a:off x="172993" y="159558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F71F8F-335A-4D54-B14F-6C355BAD66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" y="20708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C21207-E5F0-4493-8EEF-5DF9BFA93CAE}"/>
              </a:ext>
            </a:extLst>
          </p:cNvPr>
          <p:cNvSpPr/>
          <p:nvPr/>
        </p:nvSpPr>
        <p:spPr>
          <a:xfrm>
            <a:off x="451194" y="849510"/>
            <a:ext cx="8274024" cy="5808378"/>
          </a:xfrm>
          <a:prstGeom prst="rect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u="sng" dirty="0">
                <a:solidFill>
                  <a:schemeClr val="tx1"/>
                </a:solidFill>
              </a:rPr>
              <a:t>COMPONENT 1</a:t>
            </a:r>
          </a:p>
          <a:p>
            <a:pPr algn="ctr"/>
            <a:r>
              <a:rPr lang="en-GB" sz="3600" b="1" u="sng" dirty="0">
                <a:solidFill>
                  <a:srgbClr val="FF0000"/>
                </a:solidFill>
              </a:rPr>
              <a:t>PREPARING PARTICIPANTS TO TAKE PART IN SPORT AND PHYSICAL ACTIVITY</a:t>
            </a:r>
          </a:p>
          <a:p>
            <a:r>
              <a:rPr lang="en-GB" sz="3200" b="1" dirty="0">
                <a:solidFill>
                  <a:schemeClr val="tx1"/>
                </a:solidFill>
              </a:rPr>
              <a:t>Learning outcomes: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800" dirty="0">
                <a:solidFill>
                  <a:schemeClr val="tx1"/>
                </a:solidFill>
              </a:rPr>
              <a:t>Explore types and provision of sport and physical activity for different types of participant 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800" dirty="0">
                <a:solidFill>
                  <a:schemeClr val="tx1"/>
                </a:solidFill>
              </a:rPr>
              <a:t>Examine equipment and technology required for participants to use when taking part in sport and physical activity 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800" dirty="0">
                <a:solidFill>
                  <a:schemeClr val="tx1"/>
                </a:solidFill>
              </a:rPr>
              <a:t>Be able to prepare participants to take part in sport and physical activity.</a:t>
            </a:r>
            <a:endParaRPr lang="en-GB" sz="2800" b="1" u="sng" dirty="0">
              <a:solidFill>
                <a:schemeClr val="tx1"/>
              </a:solidFill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4C20C4B-470D-4991-8E38-FA19B01B2788}"/>
              </a:ext>
            </a:extLst>
          </p:cNvPr>
          <p:cNvSpPr/>
          <p:nvPr/>
        </p:nvSpPr>
        <p:spPr>
          <a:xfrm>
            <a:off x="9496516" y="1310028"/>
            <a:ext cx="1742951" cy="61600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prstClr val="black"/>
                </a:solidFill>
                <a:latin typeface="Corbel"/>
              </a:rPr>
              <a:t>ASSIGNMENT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BASED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819F0-71D1-4144-98D1-9C7223C29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058" y="2303463"/>
            <a:ext cx="3202520" cy="1799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7CC8DC-33A9-4D50-A880-F4D6B8977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870" y="4945918"/>
            <a:ext cx="3213230" cy="1799409"/>
          </a:xfrm>
          <a:prstGeom prst="rect">
            <a:avLst/>
          </a:prstGeom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A8153E5-AB0D-444B-AAAD-88C8D2CAADA9}"/>
              </a:ext>
            </a:extLst>
          </p:cNvPr>
          <p:cNvSpPr/>
          <p:nvPr/>
        </p:nvSpPr>
        <p:spPr>
          <a:xfrm>
            <a:off x="9548094" y="508224"/>
            <a:ext cx="1639793" cy="453139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prstClr val="black"/>
                </a:solidFill>
                <a:latin typeface="Corbel"/>
              </a:rPr>
              <a:t>30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178672-F5F2-45B1-B933-669BE21B0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79" y="200112"/>
            <a:ext cx="2065046" cy="1376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C9F050-783F-4EE9-8C6B-5C85A1259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083" y="161765"/>
            <a:ext cx="1870865" cy="13996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8BB664-B900-4CC1-A346-3623C95DAAE2}"/>
              </a:ext>
            </a:extLst>
          </p:cNvPr>
          <p:cNvSpPr/>
          <p:nvPr/>
        </p:nvSpPr>
        <p:spPr>
          <a:xfrm>
            <a:off x="172993" y="159558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83A095-6F91-44EC-828A-5BBC5C08F8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" y="20708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3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BD22F4-1DBC-4E02-9191-7F6B56744703}"/>
              </a:ext>
            </a:extLst>
          </p:cNvPr>
          <p:cNvSpPr/>
          <p:nvPr/>
        </p:nvSpPr>
        <p:spPr>
          <a:xfrm>
            <a:off x="393233" y="2384713"/>
            <a:ext cx="11649062" cy="3928721"/>
          </a:xfrm>
          <a:prstGeom prst="rect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u="sng" dirty="0">
                <a:solidFill>
                  <a:schemeClr val="tx1"/>
                </a:solidFill>
              </a:rPr>
              <a:t>COMPONENT 2</a:t>
            </a:r>
          </a:p>
          <a:p>
            <a:pPr algn="ctr"/>
            <a:r>
              <a:rPr lang="en-GB" sz="3600" b="1" u="sng" dirty="0">
                <a:solidFill>
                  <a:srgbClr val="FF0000"/>
                </a:solidFill>
              </a:rPr>
              <a:t>TAKING PART AND IMPROVING OTHER PARTICIPANTS SPORTING PERFORMANCE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Learning outcomes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400" dirty="0">
                <a:solidFill>
                  <a:schemeClr val="tx1"/>
                </a:solidFill>
              </a:rPr>
              <a:t>Understand how different components of fitness are used in different physical activities 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400" dirty="0">
                <a:solidFill>
                  <a:schemeClr val="tx1"/>
                </a:solidFill>
              </a:rPr>
              <a:t>Be able to participate in sport and understand the roles and responsibilities of officials 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400" dirty="0">
                <a:solidFill>
                  <a:schemeClr val="tx1"/>
                </a:solidFill>
              </a:rPr>
              <a:t>Demonstrate ways to improve participants sporting techniques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05B5620F-EBD8-4D0B-8296-84F432B91B82}"/>
              </a:ext>
            </a:extLst>
          </p:cNvPr>
          <p:cNvSpPr/>
          <p:nvPr/>
        </p:nvSpPr>
        <p:spPr>
          <a:xfrm>
            <a:off x="9685091" y="1381795"/>
            <a:ext cx="1752005" cy="61600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prstClr val="black"/>
                </a:solidFill>
                <a:latin typeface="Corbel"/>
              </a:rPr>
              <a:t>ASSIGNMENT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BASED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BB1EB-84B8-44FE-B152-997139F81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42" y="348524"/>
            <a:ext cx="28575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292FD7-BD35-487A-8C77-9A90311EF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606" y="619025"/>
            <a:ext cx="2052391" cy="1138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F0856-F010-4D50-94EE-09DC6DC75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684" y="429171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A85AD-AA93-4050-9EC2-064665B88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154" y="1356355"/>
            <a:ext cx="2478133" cy="1387754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D5A57F-91EA-4EA9-9D3D-9DBB55D37977}"/>
              </a:ext>
            </a:extLst>
          </p:cNvPr>
          <p:cNvSpPr/>
          <p:nvPr/>
        </p:nvSpPr>
        <p:spPr>
          <a:xfrm>
            <a:off x="9685091" y="571909"/>
            <a:ext cx="1862581" cy="616007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prstClr val="black"/>
                </a:solidFill>
                <a:latin typeface="Corbel"/>
              </a:rPr>
              <a:t>30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C64296-AEED-43F4-A592-B6B5F57EA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759" y="1970194"/>
            <a:ext cx="1752006" cy="9808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7F5889-D041-4474-A2C9-BC4FFB83668A}"/>
              </a:ext>
            </a:extLst>
          </p:cNvPr>
          <p:cNvSpPr/>
          <p:nvPr/>
        </p:nvSpPr>
        <p:spPr>
          <a:xfrm>
            <a:off x="172993" y="159558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83826A-BFC0-4A48-898E-A41C152B52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" y="20708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3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E7CBA6-616F-4D42-9F88-F682F8DF9960}"/>
              </a:ext>
            </a:extLst>
          </p:cNvPr>
          <p:cNvSpPr/>
          <p:nvPr/>
        </p:nvSpPr>
        <p:spPr>
          <a:xfrm>
            <a:off x="349263" y="203201"/>
            <a:ext cx="8794737" cy="5217886"/>
          </a:xfrm>
          <a:prstGeom prst="rect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u="sng" dirty="0">
                <a:solidFill>
                  <a:schemeClr val="tx1"/>
                </a:solidFill>
              </a:rPr>
              <a:t>Component 3</a:t>
            </a:r>
          </a:p>
          <a:p>
            <a:pPr algn="ctr"/>
            <a:r>
              <a:rPr lang="en-GB" sz="2800" b="1" u="sng" dirty="0">
                <a:solidFill>
                  <a:srgbClr val="FF0000"/>
                </a:solidFill>
              </a:rPr>
              <a:t>FITNESS FOR SPORT AND EXERCISE</a:t>
            </a:r>
          </a:p>
          <a:p>
            <a:pPr algn="ctr"/>
            <a:endParaRPr lang="en-GB" sz="2400" b="1" u="sng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Demonstrate knowledge and understanding of the following: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>
                <a:solidFill>
                  <a:schemeClr val="tx1"/>
                </a:solidFill>
              </a:rPr>
              <a:t> Physical components of fitness,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>
                <a:solidFill>
                  <a:schemeClr val="tx1"/>
                </a:solidFill>
              </a:rPr>
              <a:t>Skill components of fitness,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>
                <a:solidFill>
                  <a:schemeClr val="tx1"/>
                </a:solidFill>
              </a:rPr>
              <a:t>Fitness testing,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>
                <a:solidFill>
                  <a:schemeClr val="tx1"/>
                </a:solidFill>
              </a:rPr>
              <a:t>Training methods,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>
                <a:solidFill>
                  <a:schemeClr val="tx1"/>
                </a:solidFill>
              </a:rPr>
              <a:t>Principles of training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>
                <a:solidFill>
                  <a:schemeClr val="tx1"/>
                </a:solidFill>
              </a:rPr>
              <a:t>Explain how the above will work together to improve performance, participation and enjoyment in sport and physical activity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D8F5FA55-063C-43AE-BA2B-F508D229B401}"/>
              </a:ext>
            </a:extLst>
          </p:cNvPr>
          <p:cNvSpPr/>
          <p:nvPr/>
        </p:nvSpPr>
        <p:spPr>
          <a:xfrm>
            <a:off x="9433092" y="1147413"/>
            <a:ext cx="1862581" cy="61600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prstClr val="black"/>
                </a:solidFill>
                <a:latin typeface="Corbel"/>
              </a:rPr>
              <a:t>BASED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6F367-3EA3-4656-9F1F-C51F7228E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384" y="2024744"/>
            <a:ext cx="3670301" cy="2172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BD3AAD-8C90-4D1E-B938-E883865E7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663" y="4336412"/>
            <a:ext cx="2201438" cy="2114919"/>
          </a:xfrm>
          <a:prstGeom prst="rect">
            <a:avLst/>
          </a:prstGeom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E7C8D837-6D05-4AE8-A8FF-13D985F2C4EF}"/>
              </a:ext>
            </a:extLst>
          </p:cNvPr>
          <p:cNvSpPr/>
          <p:nvPr/>
        </p:nvSpPr>
        <p:spPr>
          <a:xfrm>
            <a:off x="9433093" y="392556"/>
            <a:ext cx="1862581" cy="616007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40%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21294A-FBC9-48F8-A7F7-DDC6AC5A7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3" y="337015"/>
            <a:ext cx="1716088" cy="1285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E4964-FF9C-496B-A931-33CB1C36F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254" y="4908281"/>
            <a:ext cx="2962275" cy="1543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3D0631-9BD0-4E43-811F-63182855B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298925"/>
            <a:ext cx="1624456" cy="1624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B5A4D-1478-4B35-9B54-4F5D3B639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652" y="4769661"/>
            <a:ext cx="1893888" cy="16133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C6B37D-F9EE-4755-B209-EDB3BE79B77D}"/>
              </a:ext>
            </a:extLst>
          </p:cNvPr>
          <p:cNvSpPr/>
          <p:nvPr/>
        </p:nvSpPr>
        <p:spPr>
          <a:xfrm>
            <a:off x="172993" y="159558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66EE3E-897B-4286-99CE-7D8024150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" y="20708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5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3932" y="216496"/>
            <a:ext cx="11515168" cy="2026183"/>
          </a:xfrm>
          <a:prstGeom prst="rect">
            <a:avLst/>
          </a:prstGeom>
          <a:solidFill>
            <a:srgbClr val="E35F5F">
              <a:lumMod val="60000"/>
              <a:lumOff val="4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j-ea"/>
                <a:cs typeface="+mj-cs"/>
              </a:rPr>
              <a:t>SPORT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j-ea"/>
                <a:cs typeface="+mj-cs"/>
              </a:rPr>
              <a:t>BTEC LEVEL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3741" y="412322"/>
            <a:ext cx="700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this course for you?</a:t>
            </a:r>
          </a:p>
        </p:txBody>
      </p:sp>
      <p:sp>
        <p:nvSpPr>
          <p:cNvPr id="4" name="Oval 3"/>
          <p:cNvSpPr/>
          <p:nvPr/>
        </p:nvSpPr>
        <p:spPr>
          <a:xfrm>
            <a:off x="362506" y="2314576"/>
            <a:ext cx="2466975" cy="1562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an interest in sport and physical activity</a:t>
            </a:r>
          </a:p>
        </p:txBody>
      </p:sp>
      <p:sp>
        <p:nvSpPr>
          <p:cNvPr id="5" name="Oval 4"/>
          <p:cNvSpPr/>
          <p:nvPr/>
        </p:nvSpPr>
        <p:spPr>
          <a:xfrm>
            <a:off x="3033712" y="2724152"/>
            <a:ext cx="2571750" cy="18002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Participate in at least one sport or activity outside of school</a:t>
            </a:r>
          </a:p>
        </p:txBody>
      </p:sp>
      <p:sp>
        <p:nvSpPr>
          <p:cNvPr id="6" name="Oval 5"/>
          <p:cNvSpPr/>
          <p:nvPr/>
        </p:nvSpPr>
        <p:spPr>
          <a:xfrm>
            <a:off x="9175036" y="4410051"/>
            <a:ext cx="2466975" cy="1562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Enjoy keeping fit and healthy</a:t>
            </a:r>
          </a:p>
        </p:txBody>
      </p:sp>
      <p:sp>
        <p:nvSpPr>
          <p:cNvPr id="7" name="Oval 6"/>
          <p:cNvSpPr/>
          <p:nvPr/>
        </p:nvSpPr>
        <p:spPr>
          <a:xfrm>
            <a:off x="2345453" y="4609642"/>
            <a:ext cx="2466975" cy="1562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work independently </a:t>
            </a:r>
          </a:p>
        </p:txBody>
      </p:sp>
      <p:sp>
        <p:nvSpPr>
          <p:cNvPr id="8" name="Oval 7"/>
          <p:cNvSpPr/>
          <p:nvPr/>
        </p:nvSpPr>
        <p:spPr>
          <a:xfrm>
            <a:off x="9382125" y="2314576"/>
            <a:ext cx="2466975" cy="1562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willing to work hard and be part of a team</a:t>
            </a:r>
          </a:p>
        </p:txBody>
      </p:sp>
      <p:sp>
        <p:nvSpPr>
          <p:cNvPr id="9" name="Oval 8"/>
          <p:cNvSpPr/>
          <p:nvPr/>
        </p:nvSpPr>
        <p:spPr>
          <a:xfrm>
            <a:off x="4857752" y="4933950"/>
            <a:ext cx="2466975" cy="1562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competent ICT skills </a:t>
            </a:r>
          </a:p>
        </p:txBody>
      </p:sp>
      <p:sp>
        <p:nvSpPr>
          <p:cNvPr id="10" name="Oval 9"/>
          <p:cNvSpPr/>
          <p:nvPr/>
        </p:nvSpPr>
        <p:spPr>
          <a:xfrm>
            <a:off x="6365690" y="2348372"/>
            <a:ext cx="3148013" cy="29284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Wants to learn more about the fitness, training and preparation required to be a successful sports performer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234" y="1279365"/>
            <a:ext cx="1936748" cy="1162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1" y="4033813"/>
            <a:ext cx="1847850" cy="2476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F281B9-9B89-4720-BF50-1C8C50C7C495}"/>
              </a:ext>
            </a:extLst>
          </p:cNvPr>
          <p:cNvSpPr/>
          <p:nvPr/>
        </p:nvSpPr>
        <p:spPr>
          <a:xfrm>
            <a:off x="172993" y="159558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619915-744D-4E5C-A8EB-FF06E5BEB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" y="20708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6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2000" dirty="0">
                <a:solidFill>
                  <a:srgbClr val="1B4F20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8295F8C-0BD3-48F2-B41C-398E251F0ED3}"/>
              </a:ext>
            </a:extLst>
          </p:cNvPr>
          <p:cNvSpPr txBox="1"/>
          <p:nvPr/>
        </p:nvSpPr>
        <p:spPr>
          <a:xfrm>
            <a:off x="596348" y="609600"/>
            <a:ext cx="1095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Further education in SPORT</a:t>
            </a:r>
          </a:p>
        </p:txBody>
      </p:sp>
      <p:pic>
        <p:nvPicPr>
          <p:cNvPr id="1026" name="Picture 2" descr="Franklin College named as best provider for 16-19 education in North East  Lincolnshire - Grimsby Live">
            <a:extLst>
              <a:ext uri="{FF2B5EF4-FFF2-40B4-BE49-F238E27FC236}">
                <a16:creationId xmlns:a16="http://schemas.microsoft.com/office/drawing/2014/main" id="{B1BB466F-B26A-4667-8BBD-CD130770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05" y="1048195"/>
            <a:ext cx="5024006" cy="33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6AD50-0B4D-4829-BC47-3D88ECE58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967" y="4528304"/>
            <a:ext cx="6534622" cy="163001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3D17CF3-033A-4BC0-AC21-400091B8E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869848"/>
              </p:ext>
            </p:extLst>
          </p:nvPr>
        </p:nvGraphicFramePr>
        <p:xfrm>
          <a:off x="-1150568" y="10598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1503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2000" dirty="0">
                <a:solidFill>
                  <a:srgbClr val="1B4F20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1D3DC2B-0554-4E6A-8EB5-E550C0DF0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87" y="415158"/>
            <a:ext cx="9925878" cy="59830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453F0D-C79D-44A0-9679-FF2364DFD577}"/>
              </a:ext>
            </a:extLst>
          </p:cNvPr>
          <p:cNvSpPr/>
          <p:nvPr/>
        </p:nvSpPr>
        <p:spPr>
          <a:xfrm>
            <a:off x="9939130" y="5539409"/>
            <a:ext cx="1431235" cy="7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FD4D-E80E-4C1E-B192-990A8BBB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0" y="26312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10700" b="1" dirty="0">
                <a:solidFill>
                  <a:srgbClr val="000000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Any Questions</a:t>
            </a:r>
            <a:br>
              <a:rPr lang="en-GB" altLang="en-US" sz="10700" b="1" dirty="0">
                <a:solidFill>
                  <a:srgbClr val="000000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r>
              <a:rPr lang="en-GB" altLang="en-US" sz="10700" b="1" dirty="0">
                <a:solidFill>
                  <a:srgbClr val="000000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?</a:t>
            </a:r>
            <a:br>
              <a:rPr kumimoji="0" lang="en-GB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EA7CE-EF3A-42D3-BC66-B5F4FD75564A}"/>
              </a:ext>
            </a:extLst>
          </p:cNvPr>
          <p:cNvSpPr/>
          <p:nvPr/>
        </p:nvSpPr>
        <p:spPr>
          <a:xfrm>
            <a:off x="172994" y="181232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1CB11-ACF8-4DBC-90DA-B99D1E51C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" y="20708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275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Consolas</vt:lpstr>
      <vt:lpstr>Corbel</vt:lpstr>
      <vt:lpstr>Franklin Gothic Book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 ? </vt:lpstr>
    </vt:vector>
  </TitlesOfParts>
  <Company>CYA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Ottewell</dc:creator>
  <cp:lastModifiedBy>Cheryl Marshallsay</cp:lastModifiedBy>
  <cp:revision>39</cp:revision>
  <cp:lastPrinted>2017-10-05T09:24:27Z</cp:lastPrinted>
  <dcterms:created xsi:type="dcterms:W3CDTF">2017-03-16T10:05:27Z</dcterms:created>
  <dcterms:modified xsi:type="dcterms:W3CDTF">2026-01-30T10:15:16Z</dcterms:modified>
</cp:coreProperties>
</file>