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  <p:sldId id="27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-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7AA0CB7-38B4-4B34-9C81-B637839293BD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D02EB679-6FD2-4451-8BB1-01E9A5D8A276}">
      <dgm:prSet phldrT="[Text]"/>
      <dgm:spPr/>
      <dgm:t>
        <a:bodyPr/>
        <a:lstStyle/>
        <a:p>
          <a:r>
            <a:rPr lang="en-GB" dirty="0"/>
            <a:t>Component 2 (|Y10)</a:t>
          </a:r>
        </a:p>
      </dgm:t>
    </dgm:pt>
    <dgm:pt modelId="{FE4CBD12-61CA-4EF9-9B82-8A3218C82A66}" type="parTrans" cxnId="{91DF6D64-CDD3-4754-917A-DB59B1DF1096}">
      <dgm:prSet/>
      <dgm:spPr/>
      <dgm:t>
        <a:bodyPr/>
        <a:lstStyle/>
        <a:p>
          <a:endParaRPr lang="en-GB"/>
        </a:p>
      </dgm:t>
    </dgm:pt>
    <dgm:pt modelId="{200E7154-5D18-44F3-B7CC-4ADA98802133}" type="sibTrans" cxnId="{91DF6D64-CDD3-4754-917A-DB59B1DF1096}">
      <dgm:prSet/>
      <dgm:spPr/>
      <dgm:t>
        <a:bodyPr/>
        <a:lstStyle/>
        <a:p>
          <a:endParaRPr lang="en-GB"/>
        </a:p>
      </dgm:t>
    </dgm:pt>
    <dgm:pt modelId="{05AF627F-3D46-4237-8C25-B1A68B6A85A1}">
      <dgm:prSet phldrT="[Text]"/>
      <dgm:spPr/>
      <dgm:t>
        <a:bodyPr/>
        <a:lstStyle/>
        <a:p>
          <a:r>
            <a:rPr lang="en-GB" dirty="0"/>
            <a:t>Component 1 (Y10)</a:t>
          </a:r>
        </a:p>
      </dgm:t>
    </dgm:pt>
    <dgm:pt modelId="{AF88976D-2790-4757-8C49-D0A554492C42}" type="parTrans" cxnId="{CDA25625-E37A-4365-8D91-51395570B424}">
      <dgm:prSet/>
      <dgm:spPr/>
      <dgm:t>
        <a:bodyPr/>
        <a:lstStyle/>
        <a:p>
          <a:endParaRPr lang="en-GB"/>
        </a:p>
      </dgm:t>
    </dgm:pt>
    <dgm:pt modelId="{EBB830DB-F40E-48D6-8A68-EF5D7F5E353D}" type="sibTrans" cxnId="{CDA25625-E37A-4365-8D91-51395570B424}">
      <dgm:prSet/>
      <dgm:spPr/>
      <dgm:t>
        <a:bodyPr/>
        <a:lstStyle/>
        <a:p>
          <a:endParaRPr lang="en-GB"/>
        </a:p>
      </dgm:t>
    </dgm:pt>
    <dgm:pt modelId="{DD1D9193-4C8F-478B-B905-2CA0C0348EB3}">
      <dgm:prSet phldrT="[Text]"/>
      <dgm:spPr/>
      <dgm:t>
        <a:bodyPr/>
        <a:lstStyle/>
        <a:p>
          <a:r>
            <a:rPr lang="en-GB" dirty="0"/>
            <a:t>Component 3 (Y11)</a:t>
          </a:r>
        </a:p>
      </dgm:t>
    </dgm:pt>
    <dgm:pt modelId="{5B430115-839A-4680-AE18-CC6F3ED3DAC2}" type="parTrans" cxnId="{717DDBB2-9D61-4DDC-A7AB-BB5A7D1BC98E}">
      <dgm:prSet/>
      <dgm:spPr/>
      <dgm:t>
        <a:bodyPr/>
        <a:lstStyle/>
        <a:p>
          <a:endParaRPr lang="en-GB"/>
        </a:p>
      </dgm:t>
    </dgm:pt>
    <dgm:pt modelId="{05B5B608-5BDA-4358-A602-E5BBB57C6467}" type="sibTrans" cxnId="{717DDBB2-9D61-4DDC-A7AB-BB5A7D1BC98E}">
      <dgm:prSet/>
      <dgm:spPr/>
      <dgm:t>
        <a:bodyPr/>
        <a:lstStyle/>
        <a:p>
          <a:endParaRPr lang="en-GB"/>
        </a:p>
      </dgm:t>
    </dgm:pt>
    <dgm:pt modelId="{79FE863A-9C78-4C29-BA71-52313088871F}" type="pres">
      <dgm:prSet presAssocID="{C7AA0CB7-38B4-4B34-9C81-B637839293BD}" presName="CompostProcess" presStyleCnt="0">
        <dgm:presLayoutVars>
          <dgm:dir/>
          <dgm:resizeHandles val="exact"/>
        </dgm:presLayoutVars>
      </dgm:prSet>
      <dgm:spPr/>
    </dgm:pt>
    <dgm:pt modelId="{020F17A9-2AFA-4F0C-AFD5-D842898DB242}" type="pres">
      <dgm:prSet presAssocID="{C7AA0CB7-38B4-4B34-9C81-B637839293BD}" presName="arrow" presStyleLbl="bgShp" presStyleIdx="0" presStyleCnt="1"/>
      <dgm:spPr/>
    </dgm:pt>
    <dgm:pt modelId="{CA2F7755-D5AC-4899-97B6-D6B1EDCB4880}" type="pres">
      <dgm:prSet presAssocID="{C7AA0CB7-38B4-4B34-9C81-B637839293BD}" presName="linearProcess" presStyleCnt="0"/>
      <dgm:spPr/>
    </dgm:pt>
    <dgm:pt modelId="{8C6E53D2-6D6A-47B2-A043-E8BFBF03E62D}" type="pres">
      <dgm:prSet presAssocID="{D02EB679-6FD2-4451-8BB1-01E9A5D8A276}" presName="textNode" presStyleLbl="node1" presStyleIdx="0" presStyleCnt="3">
        <dgm:presLayoutVars>
          <dgm:bulletEnabled val="1"/>
        </dgm:presLayoutVars>
      </dgm:prSet>
      <dgm:spPr/>
    </dgm:pt>
    <dgm:pt modelId="{B8AC5D64-BC34-463E-9927-35CBFCB37321}" type="pres">
      <dgm:prSet presAssocID="{200E7154-5D18-44F3-B7CC-4ADA98802133}" presName="sibTrans" presStyleCnt="0"/>
      <dgm:spPr/>
    </dgm:pt>
    <dgm:pt modelId="{F11B2533-B259-4273-8049-B56F9BFC35D7}" type="pres">
      <dgm:prSet presAssocID="{05AF627F-3D46-4237-8C25-B1A68B6A85A1}" presName="textNode" presStyleLbl="node1" presStyleIdx="1" presStyleCnt="3">
        <dgm:presLayoutVars>
          <dgm:bulletEnabled val="1"/>
        </dgm:presLayoutVars>
      </dgm:prSet>
      <dgm:spPr/>
    </dgm:pt>
    <dgm:pt modelId="{F733815C-6AF2-46E3-810D-43E85F0D8986}" type="pres">
      <dgm:prSet presAssocID="{EBB830DB-F40E-48D6-8A68-EF5D7F5E353D}" presName="sibTrans" presStyleCnt="0"/>
      <dgm:spPr/>
    </dgm:pt>
    <dgm:pt modelId="{1A466F1C-350A-40FD-BDDE-18143A7AE99B}" type="pres">
      <dgm:prSet presAssocID="{DD1D9193-4C8F-478B-B905-2CA0C0348EB3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01DF1418-0D30-4999-92DE-A269AC124607}" type="presOf" srcId="{C7AA0CB7-38B4-4B34-9C81-B637839293BD}" destId="{79FE863A-9C78-4C29-BA71-52313088871F}" srcOrd="0" destOrd="0" presId="urn:microsoft.com/office/officeart/2005/8/layout/hProcess9"/>
    <dgm:cxn modelId="{CDA25625-E37A-4365-8D91-51395570B424}" srcId="{C7AA0CB7-38B4-4B34-9C81-B637839293BD}" destId="{05AF627F-3D46-4237-8C25-B1A68B6A85A1}" srcOrd="1" destOrd="0" parTransId="{AF88976D-2790-4757-8C49-D0A554492C42}" sibTransId="{EBB830DB-F40E-48D6-8A68-EF5D7F5E353D}"/>
    <dgm:cxn modelId="{B90F5260-8699-40AC-8896-E3B387E4EC46}" type="presOf" srcId="{D02EB679-6FD2-4451-8BB1-01E9A5D8A276}" destId="{8C6E53D2-6D6A-47B2-A043-E8BFBF03E62D}" srcOrd="0" destOrd="0" presId="urn:microsoft.com/office/officeart/2005/8/layout/hProcess9"/>
    <dgm:cxn modelId="{91DF6D64-CDD3-4754-917A-DB59B1DF1096}" srcId="{C7AA0CB7-38B4-4B34-9C81-B637839293BD}" destId="{D02EB679-6FD2-4451-8BB1-01E9A5D8A276}" srcOrd="0" destOrd="0" parTransId="{FE4CBD12-61CA-4EF9-9B82-8A3218C82A66}" sibTransId="{200E7154-5D18-44F3-B7CC-4ADA98802133}"/>
    <dgm:cxn modelId="{25CF0769-9C96-4026-A24F-22FF178E5633}" type="presOf" srcId="{DD1D9193-4C8F-478B-B905-2CA0C0348EB3}" destId="{1A466F1C-350A-40FD-BDDE-18143A7AE99B}" srcOrd="0" destOrd="0" presId="urn:microsoft.com/office/officeart/2005/8/layout/hProcess9"/>
    <dgm:cxn modelId="{68DF8E7E-1D26-4794-9141-658861B7963D}" type="presOf" srcId="{05AF627F-3D46-4237-8C25-B1A68B6A85A1}" destId="{F11B2533-B259-4273-8049-B56F9BFC35D7}" srcOrd="0" destOrd="0" presId="urn:microsoft.com/office/officeart/2005/8/layout/hProcess9"/>
    <dgm:cxn modelId="{717DDBB2-9D61-4DDC-A7AB-BB5A7D1BC98E}" srcId="{C7AA0CB7-38B4-4B34-9C81-B637839293BD}" destId="{DD1D9193-4C8F-478B-B905-2CA0C0348EB3}" srcOrd="2" destOrd="0" parTransId="{5B430115-839A-4680-AE18-CC6F3ED3DAC2}" sibTransId="{05B5B608-5BDA-4358-A602-E5BBB57C6467}"/>
    <dgm:cxn modelId="{CAA26800-04A6-4853-8FBC-E0D67DDC24C6}" type="presParOf" srcId="{79FE863A-9C78-4C29-BA71-52313088871F}" destId="{020F17A9-2AFA-4F0C-AFD5-D842898DB242}" srcOrd="0" destOrd="0" presId="urn:microsoft.com/office/officeart/2005/8/layout/hProcess9"/>
    <dgm:cxn modelId="{05C5BFC3-151A-4E29-8191-9A693DCD7336}" type="presParOf" srcId="{79FE863A-9C78-4C29-BA71-52313088871F}" destId="{CA2F7755-D5AC-4899-97B6-D6B1EDCB4880}" srcOrd="1" destOrd="0" presId="urn:microsoft.com/office/officeart/2005/8/layout/hProcess9"/>
    <dgm:cxn modelId="{3B96A85A-7A2E-4104-8579-0CBABA719278}" type="presParOf" srcId="{CA2F7755-D5AC-4899-97B6-D6B1EDCB4880}" destId="{8C6E53D2-6D6A-47B2-A043-E8BFBF03E62D}" srcOrd="0" destOrd="0" presId="urn:microsoft.com/office/officeart/2005/8/layout/hProcess9"/>
    <dgm:cxn modelId="{20E9FCFD-866F-49F1-9ABF-AC2D5DE2F576}" type="presParOf" srcId="{CA2F7755-D5AC-4899-97B6-D6B1EDCB4880}" destId="{B8AC5D64-BC34-463E-9927-35CBFCB37321}" srcOrd="1" destOrd="0" presId="urn:microsoft.com/office/officeart/2005/8/layout/hProcess9"/>
    <dgm:cxn modelId="{A5ACD48D-839B-4D9C-8D34-A143FF75A623}" type="presParOf" srcId="{CA2F7755-D5AC-4899-97B6-D6B1EDCB4880}" destId="{F11B2533-B259-4273-8049-B56F9BFC35D7}" srcOrd="2" destOrd="0" presId="urn:microsoft.com/office/officeart/2005/8/layout/hProcess9"/>
    <dgm:cxn modelId="{75ADBB04-5DCA-490C-804E-88F18B286245}" type="presParOf" srcId="{CA2F7755-D5AC-4899-97B6-D6B1EDCB4880}" destId="{F733815C-6AF2-46E3-810D-43E85F0D8986}" srcOrd="3" destOrd="0" presId="urn:microsoft.com/office/officeart/2005/8/layout/hProcess9"/>
    <dgm:cxn modelId="{8297B6B3-3DFC-4A5D-8046-F16219E4669E}" type="presParOf" srcId="{CA2F7755-D5AC-4899-97B6-D6B1EDCB4880}" destId="{1A466F1C-350A-40FD-BDDE-18143A7AE99B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0F17A9-2AFA-4F0C-AFD5-D842898DB242}">
      <dsp:nvSpPr>
        <dsp:cNvPr id="0" name=""/>
        <dsp:cNvSpPr/>
      </dsp:nvSpPr>
      <dsp:spPr>
        <a:xfrm>
          <a:off x="609599" y="0"/>
          <a:ext cx="6908800" cy="541866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6E53D2-6D6A-47B2-A043-E8BFBF03E62D}">
      <dsp:nvSpPr>
        <dsp:cNvPr id="0" name=""/>
        <dsp:cNvSpPr/>
      </dsp:nvSpPr>
      <dsp:spPr>
        <a:xfrm>
          <a:off x="2573" y="1625600"/>
          <a:ext cx="2614352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500" kern="1200" dirty="0"/>
            <a:t>Component 2 (|Y10)</a:t>
          </a:r>
        </a:p>
      </dsp:txBody>
      <dsp:txXfrm>
        <a:off x="108380" y="1731407"/>
        <a:ext cx="2402738" cy="1955852"/>
      </dsp:txXfrm>
    </dsp:sp>
    <dsp:sp modelId="{F11B2533-B259-4273-8049-B56F9BFC35D7}">
      <dsp:nvSpPr>
        <dsp:cNvPr id="0" name=""/>
        <dsp:cNvSpPr/>
      </dsp:nvSpPr>
      <dsp:spPr>
        <a:xfrm>
          <a:off x="2756823" y="1625600"/>
          <a:ext cx="2614352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500" kern="1200" dirty="0"/>
            <a:t>Component 1 (Y10)</a:t>
          </a:r>
        </a:p>
      </dsp:txBody>
      <dsp:txXfrm>
        <a:off x="2862630" y="1731407"/>
        <a:ext cx="2402738" cy="1955852"/>
      </dsp:txXfrm>
    </dsp:sp>
    <dsp:sp modelId="{1A466F1C-350A-40FD-BDDE-18143A7AE99B}">
      <dsp:nvSpPr>
        <dsp:cNvPr id="0" name=""/>
        <dsp:cNvSpPr/>
      </dsp:nvSpPr>
      <dsp:spPr>
        <a:xfrm>
          <a:off x="5511074" y="1625600"/>
          <a:ext cx="2614352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500" kern="1200" dirty="0"/>
            <a:t>Component 3 (Y11)</a:t>
          </a:r>
        </a:p>
      </dsp:txBody>
      <dsp:txXfrm>
        <a:off x="5616881" y="1731407"/>
        <a:ext cx="2402738" cy="19558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5A477-B188-47ED-BFFC-0CE3DAB075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528E60-FFEC-483C-9313-2E38915370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7D086C-75A8-4D09-988D-2C1076719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740C6-C107-4E01-9C12-E8EE69E8F4D7}" type="datetimeFigureOut">
              <a:rPr lang="en-GB" smtClean="0"/>
              <a:t>23/09/2024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B08A9-C5F8-4C25-B5DD-E4FC61F33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567BB8-1A74-4862-87FB-F3BDEE621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5FEF-5CA8-43CF-B6F5-175A09CE67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2313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28390-0FAD-4A45-993B-44EAEEE50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5F38CA-1237-4B14-987B-C0A94DD2B8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F57ED9-2684-4DF9-9CC2-9D8C53BDC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740C6-C107-4E01-9C12-E8EE69E8F4D7}" type="datetimeFigureOut">
              <a:rPr lang="en-GB" smtClean="0"/>
              <a:t>23/09/2024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AAA64B-5C4E-4C5F-8F22-8754BB24E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C296CE-1A11-4C99-A538-E3AC0D6CA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5FEF-5CA8-43CF-B6F5-175A09CE67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0006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B7C1C7-459D-43ED-863E-EC6C8B9537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5E1C2B-A9CE-4222-B01A-3367D4B363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9A660F-E596-4AC3-872E-8127E68E5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740C6-C107-4E01-9C12-E8EE69E8F4D7}" type="datetimeFigureOut">
              <a:rPr lang="en-GB" smtClean="0"/>
              <a:t>23/09/2024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3708B4-18E7-4F2D-8212-DBC692D49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CCE88D-6D53-45E8-9236-76DA66FA8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5FEF-5CA8-43CF-B6F5-175A09CE67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851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9E823-B941-438D-B370-674D0E579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B6DB49-894B-41BB-9534-F281450AF7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BC9A21-E199-4B72-9E40-7E6F31CE8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740C6-C107-4E01-9C12-E8EE69E8F4D7}" type="datetimeFigureOut">
              <a:rPr lang="en-GB" smtClean="0"/>
              <a:t>23/09/2024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FD797E-5172-4974-8798-4B747C378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8E6969-20E7-4E39-A4DD-560645A5C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5FEF-5CA8-43CF-B6F5-175A09CE67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343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333A5-2DF9-48CB-8AFB-BB4E1CB2B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D786CF-81E9-4D2F-B851-0EBF0BDEBE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D31401-62F0-4B5B-A536-5A4FFEC63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740C6-C107-4E01-9C12-E8EE69E8F4D7}" type="datetimeFigureOut">
              <a:rPr lang="en-GB" smtClean="0"/>
              <a:t>23/09/2024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E97E3-1D7D-449E-A037-21CFFD6B2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4392BA-38A5-4EC9-BC23-5D9C39917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5FEF-5CA8-43CF-B6F5-175A09CE67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322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7F5DF-959B-45B8-8AF7-40125FB3F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63B723-E801-4E79-A500-00C690E4A8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D924CB-18F5-49EB-B3DC-056FA44734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B5190A-62A4-4D23-A490-1BD54974C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740C6-C107-4E01-9C12-E8EE69E8F4D7}" type="datetimeFigureOut">
              <a:rPr lang="en-GB" smtClean="0"/>
              <a:t>23/09/2024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124EE5-54BA-4484-8562-42C430B9E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C879BC-5908-49E0-83B3-5058674C1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5FEF-5CA8-43CF-B6F5-175A09CE67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7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0DE73-CE84-436A-8B3C-64D1278D4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FD882C-AD45-42AD-AD1F-2E7A540628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0E91C9-D2BE-42F7-921B-82AD8E33FD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47288E-7116-4199-BA58-B4B236A29D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35213B-C25A-43B1-87E7-23D5B09C27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2A5302-8476-4CBB-AAA3-DF2FA920A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740C6-C107-4E01-9C12-E8EE69E8F4D7}" type="datetimeFigureOut">
              <a:rPr lang="en-GB" smtClean="0"/>
              <a:t>23/09/2024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996611-A825-4C01-B82C-9A25E5CE0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CD84E4-327C-42AC-A671-9134BBB74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5FEF-5CA8-43CF-B6F5-175A09CE67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6948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1DA1D-A0A0-4A2E-AEFC-99877FFE4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1263A7-8469-47C0-AEC5-BEDDAED27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740C6-C107-4E01-9C12-E8EE69E8F4D7}" type="datetimeFigureOut">
              <a:rPr lang="en-GB" smtClean="0"/>
              <a:t>23/09/2024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1BD683-38B8-41DF-A0BB-0C13ACB51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22084A-530F-4855-AFEB-3AB876C55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5FEF-5CA8-43CF-B6F5-175A09CE67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4294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E15D92-2782-4713-BC98-2375D0670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740C6-C107-4E01-9C12-E8EE69E8F4D7}" type="datetimeFigureOut">
              <a:rPr lang="en-GB" smtClean="0"/>
              <a:t>23/09/2024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5E8055-2311-4BFC-BCF8-20A6F222A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A6B377-D6F9-4F59-A068-375C767D6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5FEF-5CA8-43CF-B6F5-175A09CE67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543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AF1F6-D182-4207-BE8C-4865695D3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C2D83D-0657-4A05-A00D-3FCF0A11E3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C48917-F10B-49B2-8540-9B30F39DD4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1150AD-D8E8-4461-B504-487345512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740C6-C107-4E01-9C12-E8EE69E8F4D7}" type="datetimeFigureOut">
              <a:rPr lang="en-GB" smtClean="0"/>
              <a:t>23/09/2024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5F828D-465A-4874-9A01-3742EDA3E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EB74E1-849F-4CEA-AF80-7BF70478C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5FEF-5CA8-43CF-B6F5-175A09CE67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895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8B81F-85A3-452C-9529-77CDA318B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5DCAE8-0C3C-45A7-999C-306A0BEFC7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B6A7A7-3ADE-4A66-BAAD-23735CCA5C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53E087-32A7-4345-A6CF-491D211E6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740C6-C107-4E01-9C12-E8EE69E8F4D7}" type="datetimeFigureOut">
              <a:rPr lang="en-GB" smtClean="0"/>
              <a:t>23/09/2024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932B18-345F-4C6C-9354-9CCF80D25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182363-32AD-4574-AF3A-1FE962F95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5FEF-5CA8-43CF-B6F5-175A09CE67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447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70CE16-C993-49B4-9DDF-CA7777352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7E5EA8-5A8A-49A1-BF2C-5A169055DA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0D6E6E-FDD0-47F1-9BCC-6D3D485D1C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740C6-C107-4E01-9C12-E8EE69E8F4D7}" type="datetimeFigureOut">
              <a:rPr lang="en-GB" smtClean="0"/>
              <a:t>23/09/2024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30771-AB63-4DD6-8AEC-80F7F4AE94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75F017-6995-44BD-A8DB-9551605261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35FEF-5CA8-43CF-B6F5-175A09CE67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688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D1576401-0CC6-4998-BD0D-DD3831D20C75}"/>
              </a:ext>
            </a:extLst>
          </p:cNvPr>
          <p:cNvGrpSpPr/>
          <p:nvPr/>
        </p:nvGrpSpPr>
        <p:grpSpPr>
          <a:xfrm>
            <a:off x="0" y="0"/>
            <a:ext cx="12192000" cy="6668416"/>
            <a:chOff x="13402" y="20708"/>
            <a:chExt cx="11997365" cy="666841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3AB086F-1D8C-492F-BAA9-E5FA5F397B98}"/>
                </a:ext>
              </a:extLst>
            </p:cNvPr>
            <p:cNvSpPr/>
            <p:nvPr/>
          </p:nvSpPr>
          <p:spPr>
            <a:xfrm>
              <a:off x="172994" y="181232"/>
              <a:ext cx="11837773" cy="6507892"/>
            </a:xfrm>
            <a:prstGeom prst="rect">
              <a:avLst/>
            </a:prstGeom>
            <a:noFill/>
            <a:ln w="355600">
              <a:solidFill>
                <a:srgbClr val="EFC3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B77A7348-4DEC-4F44-938C-4700F8856D9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02" y="20708"/>
              <a:ext cx="1162255" cy="327816"/>
            </a:xfrm>
            <a:prstGeom prst="rect">
              <a:avLst/>
            </a:prstGeom>
          </p:spPr>
        </p:pic>
      </p:grpSp>
      <p:sp>
        <p:nvSpPr>
          <p:cNvPr id="8" name="Subtitle 1">
            <a:extLst>
              <a:ext uri="{FF2B5EF4-FFF2-40B4-BE49-F238E27FC236}">
                <a16:creationId xmlns:a16="http://schemas.microsoft.com/office/drawing/2014/main" id="{D89F42B9-9517-4019-9DCA-4D057E3EE6B0}"/>
              </a:ext>
            </a:extLst>
          </p:cNvPr>
          <p:cNvSpPr txBox="1">
            <a:spLocks/>
          </p:cNvSpPr>
          <p:nvPr/>
        </p:nvSpPr>
        <p:spPr>
          <a:xfrm>
            <a:off x="2555259" y="6488410"/>
            <a:ext cx="9144000" cy="40885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/>
              <a:t>RESPECTFUL RESILIENT RESOURCEFUL RESPONSIBLE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85BC837-114E-667E-4DD0-C7D68A3B4385}"/>
              </a:ext>
            </a:extLst>
          </p:cNvPr>
          <p:cNvSpPr txBox="1"/>
          <p:nvPr/>
        </p:nvSpPr>
        <p:spPr>
          <a:xfrm>
            <a:off x="3082364" y="1859340"/>
            <a:ext cx="618945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800" dirty="0"/>
              <a:t>BTEC Tech Award </a:t>
            </a:r>
          </a:p>
          <a:p>
            <a:pPr algn="ctr"/>
            <a:r>
              <a:rPr lang="en-GB" sz="4800" dirty="0"/>
              <a:t>Level 1/2 in Sport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659043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D1576401-0CC6-4998-BD0D-DD3831D20C75}"/>
              </a:ext>
            </a:extLst>
          </p:cNvPr>
          <p:cNvGrpSpPr/>
          <p:nvPr/>
        </p:nvGrpSpPr>
        <p:grpSpPr>
          <a:xfrm>
            <a:off x="0" y="0"/>
            <a:ext cx="12192000" cy="6668416"/>
            <a:chOff x="13402" y="20708"/>
            <a:chExt cx="11997365" cy="666841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3AB086F-1D8C-492F-BAA9-E5FA5F397B98}"/>
                </a:ext>
              </a:extLst>
            </p:cNvPr>
            <p:cNvSpPr/>
            <p:nvPr/>
          </p:nvSpPr>
          <p:spPr>
            <a:xfrm>
              <a:off x="172994" y="181232"/>
              <a:ext cx="11837773" cy="6507892"/>
            </a:xfrm>
            <a:prstGeom prst="rect">
              <a:avLst/>
            </a:prstGeom>
            <a:noFill/>
            <a:ln w="355600">
              <a:solidFill>
                <a:srgbClr val="EFC3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B77A7348-4DEC-4F44-938C-4700F8856D9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02" y="20708"/>
              <a:ext cx="1162255" cy="327816"/>
            </a:xfrm>
            <a:prstGeom prst="rect">
              <a:avLst/>
            </a:prstGeom>
          </p:spPr>
        </p:pic>
      </p:grpSp>
      <p:sp>
        <p:nvSpPr>
          <p:cNvPr id="8" name="Subtitle 1">
            <a:extLst>
              <a:ext uri="{FF2B5EF4-FFF2-40B4-BE49-F238E27FC236}">
                <a16:creationId xmlns:a16="http://schemas.microsoft.com/office/drawing/2014/main" id="{D89F42B9-9517-4019-9DCA-4D057E3EE6B0}"/>
              </a:ext>
            </a:extLst>
          </p:cNvPr>
          <p:cNvSpPr txBox="1">
            <a:spLocks/>
          </p:cNvSpPr>
          <p:nvPr/>
        </p:nvSpPr>
        <p:spPr>
          <a:xfrm>
            <a:off x="2555259" y="6488410"/>
            <a:ext cx="9144000" cy="40885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/>
              <a:t>RESPECTFUL RESILIENT RESOURCEFUL RESPONSIBLE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249A653-8797-FDFE-50F4-B8C8FCAD8BD2}"/>
              </a:ext>
            </a:extLst>
          </p:cNvPr>
          <p:cNvSpPr txBox="1"/>
          <p:nvPr/>
        </p:nvSpPr>
        <p:spPr>
          <a:xfrm>
            <a:off x="1395663" y="1273025"/>
            <a:ext cx="619225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Component 1: Preparing participants to take part in sports and physical activity.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85B396F-8007-3D3D-BA4E-7D69FBD05EF8}"/>
              </a:ext>
            </a:extLst>
          </p:cNvPr>
          <p:cNvSpPr txBox="1"/>
          <p:nvPr/>
        </p:nvSpPr>
        <p:spPr>
          <a:xfrm>
            <a:off x="1395663" y="2782669"/>
            <a:ext cx="619225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Component 2: Taking part and improving other participants sporting performance.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3CBE181-9BFA-40CF-19B4-EFF171555EB4}"/>
              </a:ext>
            </a:extLst>
          </p:cNvPr>
          <p:cNvSpPr txBox="1"/>
          <p:nvPr/>
        </p:nvSpPr>
        <p:spPr>
          <a:xfrm>
            <a:off x="1395663" y="3989208"/>
            <a:ext cx="619225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Component 3: Developing fitness to improve other participants performance in sport and physical activity.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AE1B462-5DE6-27C2-D69D-B0E16CF0A642}"/>
              </a:ext>
            </a:extLst>
          </p:cNvPr>
          <p:cNvSpPr txBox="1"/>
          <p:nvPr/>
        </p:nvSpPr>
        <p:spPr>
          <a:xfrm>
            <a:off x="1181110" y="560717"/>
            <a:ext cx="32356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Course overview</a:t>
            </a:r>
          </a:p>
        </p:txBody>
      </p:sp>
    </p:spTree>
    <p:extLst>
      <p:ext uri="{BB962C8B-B14F-4D97-AF65-F5344CB8AC3E}">
        <p14:creationId xmlns:p14="http://schemas.microsoft.com/office/powerpoint/2010/main" val="884601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D1576401-0CC6-4998-BD0D-DD3831D20C75}"/>
              </a:ext>
            </a:extLst>
          </p:cNvPr>
          <p:cNvGrpSpPr/>
          <p:nvPr/>
        </p:nvGrpSpPr>
        <p:grpSpPr>
          <a:xfrm>
            <a:off x="0" y="0"/>
            <a:ext cx="12192000" cy="6668416"/>
            <a:chOff x="13402" y="20708"/>
            <a:chExt cx="11997365" cy="666841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3AB086F-1D8C-492F-BAA9-E5FA5F397B98}"/>
                </a:ext>
              </a:extLst>
            </p:cNvPr>
            <p:cNvSpPr/>
            <p:nvPr/>
          </p:nvSpPr>
          <p:spPr>
            <a:xfrm>
              <a:off x="172994" y="181232"/>
              <a:ext cx="11837773" cy="6507892"/>
            </a:xfrm>
            <a:prstGeom prst="rect">
              <a:avLst/>
            </a:prstGeom>
            <a:noFill/>
            <a:ln w="355600">
              <a:solidFill>
                <a:srgbClr val="EFC3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B77A7348-4DEC-4F44-938C-4700F8856D9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02" y="20708"/>
              <a:ext cx="1162255" cy="327816"/>
            </a:xfrm>
            <a:prstGeom prst="rect">
              <a:avLst/>
            </a:prstGeom>
          </p:spPr>
        </p:pic>
      </p:grpSp>
      <p:sp>
        <p:nvSpPr>
          <p:cNvPr id="8" name="Subtitle 1">
            <a:extLst>
              <a:ext uri="{FF2B5EF4-FFF2-40B4-BE49-F238E27FC236}">
                <a16:creationId xmlns:a16="http://schemas.microsoft.com/office/drawing/2014/main" id="{D89F42B9-9517-4019-9DCA-4D057E3EE6B0}"/>
              </a:ext>
            </a:extLst>
          </p:cNvPr>
          <p:cNvSpPr txBox="1">
            <a:spLocks/>
          </p:cNvSpPr>
          <p:nvPr/>
        </p:nvSpPr>
        <p:spPr>
          <a:xfrm>
            <a:off x="2555259" y="6488410"/>
            <a:ext cx="9144000" cy="40885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RESPECTFUL RESILIENT RESOURCEFUL RESPONSIBLE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FF94913-E679-7914-32AF-52A942C23C48}"/>
              </a:ext>
            </a:extLst>
          </p:cNvPr>
          <p:cNvSpPr txBox="1"/>
          <p:nvPr/>
        </p:nvSpPr>
        <p:spPr>
          <a:xfrm>
            <a:off x="1395663" y="1273025"/>
            <a:ext cx="619225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Component 1: Preparing participants to take part in sports and physical activity.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6EBCA2A-B000-9B5A-ADEE-F847A9421D92}"/>
              </a:ext>
            </a:extLst>
          </p:cNvPr>
          <p:cNvSpPr txBox="1"/>
          <p:nvPr/>
        </p:nvSpPr>
        <p:spPr>
          <a:xfrm>
            <a:off x="2005263" y="2251593"/>
            <a:ext cx="619225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●	Learning outcome A: Explore types and provision of sport and physical activity for different types of participant.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3E3978-A618-FB16-D2D9-CDA7469B2C50}"/>
              </a:ext>
            </a:extLst>
          </p:cNvPr>
          <p:cNvSpPr txBox="1"/>
          <p:nvPr/>
        </p:nvSpPr>
        <p:spPr>
          <a:xfrm>
            <a:off x="2005263" y="3225594"/>
            <a:ext cx="619225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●	Learning outcome B: Examine equipment and technology required for participants to use when taking part in sport and physical activity.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4A10F0C-662F-EB66-9CA8-F5DE036AB96A}"/>
              </a:ext>
            </a:extLst>
          </p:cNvPr>
          <p:cNvSpPr txBox="1"/>
          <p:nvPr/>
        </p:nvSpPr>
        <p:spPr>
          <a:xfrm>
            <a:off x="2005263" y="4665827"/>
            <a:ext cx="619225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●	Learning outcome C: Be able to prepare participants to take part in sport and physical activity. </a:t>
            </a:r>
          </a:p>
        </p:txBody>
      </p:sp>
    </p:spTree>
    <p:extLst>
      <p:ext uri="{BB962C8B-B14F-4D97-AF65-F5344CB8AC3E}">
        <p14:creationId xmlns:p14="http://schemas.microsoft.com/office/powerpoint/2010/main" val="752011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D1576401-0CC6-4998-BD0D-DD3831D20C75}"/>
              </a:ext>
            </a:extLst>
          </p:cNvPr>
          <p:cNvGrpSpPr/>
          <p:nvPr/>
        </p:nvGrpSpPr>
        <p:grpSpPr>
          <a:xfrm>
            <a:off x="0" y="0"/>
            <a:ext cx="12192000" cy="6668416"/>
            <a:chOff x="13402" y="20708"/>
            <a:chExt cx="11997365" cy="666841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3AB086F-1D8C-492F-BAA9-E5FA5F397B98}"/>
                </a:ext>
              </a:extLst>
            </p:cNvPr>
            <p:cNvSpPr/>
            <p:nvPr/>
          </p:nvSpPr>
          <p:spPr>
            <a:xfrm>
              <a:off x="172994" y="181232"/>
              <a:ext cx="11837773" cy="6507892"/>
            </a:xfrm>
            <a:prstGeom prst="rect">
              <a:avLst/>
            </a:prstGeom>
            <a:noFill/>
            <a:ln w="355600">
              <a:solidFill>
                <a:srgbClr val="EFC3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B77A7348-4DEC-4F44-938C-4700F8856D9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02" y="20708"/>
              <a:ext cx="1162255" cy="327816"/>
            </a:xfrm>
            <a:prstGeom prst="rect">
              <a:avLst/>
            </a:prstGeom>
          </p:spPr>
        </p:pic>
      </p:grpSp>
      <p:sp>
        <p:nvSpPr>
          <p:cNvPr id="8" name="Subtitle 1">
            <a:extLst>
              <a:ext uri="{FF2B5EF4-FFF2-40B4-BE49-F238E27FC236}">
                <a16:creationId xmlns:a16="http://schemas.microsoft.com/office/drawing/2014/main" id="{D89F42B9-9517-4019-9DCA-4D057E3EE6B0}"/>
              </a:ext>
            </a:extLst>
          </p:cNvPr>
          <p:cNvSpPr txBox="1">
            <a:spLocks/>
          </p:cNvSpPr>
          <p:nvPr/>
        </p:nvSpPr>
        <p:spPr>
          <a:xfrm>
            <a:off x="2555259" y="6488410"/>
            <a:ext cx="9144000" cy="40885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RESPECTFUL RESILIENT RESOURCEFUL RESPONSIBLE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A1C1BA0-B23A-2CBC-EF9E-AB0926F45E96}"/>
              </a:ext>
            </a:extLst>
          </p:cNvPr>
          <p:cNvSpPr txBox="1"/>
          <p:nvPr/>
        </p:nvSpPr>
        <p:spPr>
          <a:xfrm>
            <a:off x="935007" y="984266"/>
            <a:ext cx="619225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/>
              <a:t>Component 2: Taking part and improving other participants sporting performance.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841E5E2-A1C9-47AD-3C5B-E11B7EA624D4}"/>
              </a:ext>
            </a:extLst>
          </p:cNvPr>
          <p:cNvSpPr txBox="1"/>
          <p:nvPr/>
        </p:nvSpPr>
        <p:spPr>
          <a:xfrm>
            <a:off x="1299411" y="2354971"/>
            <a:ext cx="619225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●	Learning outcome A: Understand how different components of fitness are used in different physical activities.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FED8CEE-E9EB-91F3-8F93-21AD654AC88E}"/>
              </a:ext>
            </a:extLst>
          </p:cNvPr>
          <p:cNvSpPr txBox="1"/>
          <p:nvPr/>
        </p:nvSpPr>
        <p:spPr>
          <a:xfrm>
            <a:off x="1181110" y="3211899"/>
            <a:ext cx="619225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●	Learning outcome B: Be able to participate in sport and understand the roles and responsibilities of officials.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59E34D4-FC77-398F-70BF-8C1AFC5E13B5}"/>
              </a:ext>
            </a:extLst>
          </p:cNvPr>
          <p:cNvSpPr txBox="1"/>
          <p:nvPr/>
        </p:nvSpPr>
        <p:spPr>
          <a:xfrm>
            <a:off x="1181110" y="4526988"/>
            <a:ext cx="619225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●	Learning outcome C: Demonstrate ways to improve participants sporting techniques. </a:t>
            </a:r>
          </a:p>
        </p:txBody>
      </p:sp>
    </p:spTree>
    <p:extLst>
      <p:ext uri="{BB962C8B-B14F-4D97-AF65-F5344CB8AC3E}">
        <p14:creationId xmlns:p14="http://schemas.microsoft.com/office/powerpoint/2010/main" val="4235018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D1576401-0CC6-4998-BD0D-DD3831D20C75}"/>
              </a:ext>
            </a:extLst>
          </p:cNvPr>
          <p:cNvGrpSpPr/>
          <p:nvPr/>
        </p:nvGrpSpPr>
        <p:grpSpPr>
          <a:xfrm>
            <a:off x="0" y="0"/>
            <a:ext cx="12192000" cy="6668416"/>
            <a:chOff x="13402" y="20708"/>
            <a:chExt cx="11997365" cy="666841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3AB086F-1D8C-492F-BAA9-E5FA5F397B98}"/>
                </a:ext>
              </a:extLst>
            </p:cNvPr>
            <p:cNvSpPr/>
            <p:nvPr/>
          </p:nvSpPr>
          <p:spPr>
            <a:xfrm>
              <a:off x="172994" y="181232"/>
              <a:ext cx="11837773" cy="6507892"/>
            </a:xfrm>
            <a:prstGeom prst="rect">
              <a:avLst/>
            </a:prstGeom>
            <a:noFill/>
            <a:ln w="355600">
              <a:solidFill>
                <a:srgbClr val="EFC3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B77A7348-4DEC-4F44-938C-4700F8856D9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02" y="20708"/>
              <a:ext cx="1162255" cy="327816"/>
            </a:xfrm>
            <a:prstGeom prst="rect">
              <a:avLst/>
            </a:prstGeom>
          </p:spPr>
        </p:pic>
      </p:grpSp>
      <p:sp>
        <p:nvSpPr>
          <p:cNvPr id="8" name="Subtitle 1">
            <a:extLst>
              <a:ext uri="{FF2B5EF4-FFF2-40B4-BE49-F238E27FC236}">
                <a16:creationId xmlns:a16="http://schemas.microsoft.com/office/drawing/2014/main" id="{D89F42B9-9517-4019-9DCA-4D057E3EE6B0}"/>
              </a:ext>
            </a:extLst>
          </p:cNvPr>
          <p:cNvSpPr txBox="1">
            <a:spLocks/>
          </p:cNvSpPr>
          <p:nvPr/>
        </p:nvSpPr>
        <p:spPr>
          <a:xfrm>
            <a:off x="2555259" y="6488410"/>
            <a:ext cx="9144000" cy="40885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RESPECTFUL RESILIENT RESOURCEFUL RESPONSIBLE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2B6605-A4FA-B9C4-E9B4-ADB89109CF91}"/>
              </a:ext>
            </a:extLst>
          </p:cNvPr>
          <p:cNvSpPr txBox="1"/>
          <p:nvPr/>
        </p:nvSpPr>
        <p:spPr>
          <a:xfrm>
            <a:off x="1105464" y="596712"/>
            <a:ext cx="619225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/>
              <a:t>Component 3: Developing fitness to improve other participants performance in sport and physical activity.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474210-F9F7-8CEE-006E-69E5F8CF5479}"/>
              </a:ext>
            </a:extLst>
          </p:cNvPr>
          <p:cNvSpPr txBox="1"/>
          <p:nvPr/>
        </p:nvSpPr>
        <p:spPr>
          <a:xfrm>
            <a:off x="2839452" y="1511939"/>
            <a:ext cx="6192252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●	Assessment objective 1 – Demonstrate knowledge of facts, components of fitness, fitness tests, training methods/processes/principles in relation to improving fitness in sport and exercise. </a:t>
            </a:r>
          </a:p>
          <a:p>
            <a:r>
              <a:rPr lang="en-GB" dirty="0"/>
              <a:t>●	Assessment objective 2 – Demonstrate an understanding of facts, components of fitness, fitness tests, training methods/processes/principles in relation to improving fitness in sport and exercise. </a:t>
            </a:r>
          </a:p>
          <a:p>
            <a:r>
              <a:rPr lang="en-GB" dirty="0"/>
              <a:t>●	Assessment objective 3 – Apply an understanding of facts, components of fitness, fitness tests, training methods/processes/principles in relation to improving fitness in sport and exercise.</a:t>
            </a:r>
          </a:p>
          <a:p>
            <a:r>
              <a:rPr lang="en-GB" dirty="0"/>
              <a:t>●	Assessment objective 4 – Make connections with concepts, components of fitness, fitness tests, training methods/processes/principles in relation to improving fitness in sport and exercise.</a:t>
            </a:r>
          </a:p>
        </p:txBody>
      </p:sp>
    </p:spTree>
    <p:extLst>
      <p:ext uri="{BB962C8B-B14F-4D97-AF65-F5344CB8AC3E}">
        <p14:creationId xmlns:p14="http://schemas.microsoft.com/office/powerpoint/2010/main" val="3325788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D1576401-0CC6-4998-BD0D-DD3831D20C75}"/>
              </a:ext>
            </a:extLst>
          </p:cNvPr>
          <p:cNvGrpSpPr/>
          <p:nvPr/>
        </p:nvGrpSpPr>
        <p:grpSpPr>
          <a:xfrm>
            <a:off x="0" y="0"/>
            <a:ext cx="12192000" cy="6668416"/>
            <a:chOff x="13402" y="20708"/>
            <a:chExt cx="11997365" cy="666841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3AB086F-1D8C-492F-BAA9-E5FA5F397B98}"/>
                </a:ext>
              </a:extLst>
            </p:cNvPr>
            <p:cNvSpPr/>
            <p:nvPr/>
          </p:nvSpPr>
          <p:spPr>
            <a:xfrm>
              <a:off x="172994" y="181232"/>
              <a:ext cx="11837773" cy="6507892"/>
            </a:xfrm>
            <a:prstGeom prst="rect">
              <a:avLst/>
            </a:prstGeom>
            <a:noFill/>
            <a:ln w="355600">
              <a:solidFill>
                <a:srgbClr val="EFC3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B77A7348-4DEC-4F44-938C-4700F8856D9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02" y="20708"/>
              <a:ext cx="1162255" cy="327816"/>
            </a:xfrm>
            <a:prstGeom prst="rect">
              <a:avLst/>
            </a:prstGeom>
          </p:spPr>
        </p:pic>
      </p:grpSp>
      <p:sp>
        <p:nvSpPr>
          <p:cNvPr id="8" name="Subtitle 1">
            <a:extLst>
              <a:ext uri="{FF2B5EF4-FFF2-40B4-BE49-F238E27FC236}">
                <a16:creationId xmlns:a16="http://schemas.microsoft.com/office/drawing/2014/main" id="{D89F42B9-9517-4019-9DCA-4D057E3EE6B0}"/>
              </a:ext>
            </a:extLst>
          </p:cNvPr>
          <p:cNvSpPr txBox="1">
            <a:spLocks/>
          </p:cNvSpPr>
          <p:nvPr/>
        </p:nvSpPr>
        <p:spPr>
          <a:xfrm>
            <a:off x="2555259" y="6488410"/>
            <a:ext cx="9144000" cy="40885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RESPECTFUL RESILIENT RESOURCEFUL RESPONSIBLE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D922FA6-2F1E-9302-A76E-6CD150584220}"/>
              </a:ext>
            </a:extLst>
          </p:cNvPr>
          <p:cNvSpPr txBox="1"/>
          <p:nvPr/>
        </p:nvSpPr>
        <p:spPr>
          <a:xfrm>
            <a:off x="2277374" y="615376"/>
            <a:ext cx="79794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Structure of the course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83E3A247-2F1F-A2D2-2CDA-FF5B41887A2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66111761"/>
              </p:ext>
            </p:extLst>
          </p:nvPr>
        </p:nvGraphicFramePr>
        <p:xfrm>
          <a:off x="2032000" y="87698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27871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D1576401-0CC6-4998-BD0D-DD3831D20C75}"/>
              </a:ext>
            </a:extLst>
          </p:cNvPr>
          <p:cNvGrpSpPr/>
          <p:nvPr/>
        </p:nvGrpSpPr>
        <p:grpSpPr>
          <a:xfrm>
            <a:off x="0" y="0"/>
            <a:ext cx="12192000" cy="6668416"/>
            <a:chOff x="13402" y="20708"/>
            <a:chExt cx="11997365" cy="666841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3AB086F-1D8C-492F-BAA9-E5FA5F397B98}"/>
                </a:ext>
              </a:extLst>
            </p:cNvPr>
            <p:cNvSpPr/>
            <p:nvPr/>
          </p:nvSpPr>
          <p:spPr>
            <a:xfrm>
              <a:off x="172994" y="181232"/>
              <a:ext cx="11837773" cy="6507892"/>
            </a:xfrm>
            <a:prstGeom prst="rect">
              <a:avLst/>
            </a:prstGeom>
            <a:noFill/>
            <a:ln w="355600">
              <a:solidFill>
                <a:srgbClr val="EFC3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B77A7348-4DEC-4F44-938C-4700F8856D9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02" y="20708"/>
              <a:ext cx="1162255" cy="327816"/>
            </a:xfrm>
            <a:prstGeom prst="rect">
              <a:avLst/>
            </a:prstGeom>
          </p:spPr>
        </p:pic>
      </p:grpSp>
      <p:sp>
        <p:nvSpPr>
          <p:cNvPr id="8" name="Subtitle 1">
            <a:extLst>
              <a:ext uri="{FF2B5EF4-FFF2-40B4-BE49-F238E27FC236}">
                <a16:creationId xmlns:a16="http://schemas.microsoft.com/office/drawing/2014/main" id="{D89F42B9-9517-4019-9DCA-4D057E3EE6B0}"/>
              </a:ext>
            </a:extLst>
          </p:cNvPr>
          <p:cNvSpPr txBox="1">
            <a:spLocks/>
          </p:cNvSpPr>
          <p:nvPr/>
        </p:nvSpPr>
        <p:spPr>
          <a:xfrm>
            <a:off x="2555259" y="6488410"/>
            <a:ext cx="9144000" cy="40885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RESPECTFUL RESILIENT RESOURCEFUL RESPONSIBLE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A0C0C28-8FA5-DF7A-4994-2B713B509B55}"/>
              </a:ext>
            </a:extLst>
          </p:cNvPr>
          <p:cNvSpPr/>
          <p:nvPr/>
        </p:nvSpPr>
        <p:spPr>
          <a:xfrm>
            <a:off x="3737539" y="2967335"/>
            <a:ext cx="47169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GB" sz="5400" b="1" cap="none" spc="0" dirty="0">
                <a:ln/>
                <a:solidFill>
                  <a:schemeClr val="accent4"/>
                </a:solidFill>
                <a:effectLst/>
              </a:rPr>
              <a:t>Any questions? </a:t>
            </a:r>
          </a:p>
        </p:txBody>
      </p:sp>
    </p:spTree>
    <p:extLst>
      <p:ext uri="{BB962C8B-B14F-4D97-AF65-F5344CB8AC3E}">
        <p14:creationId xmlns:p14="http://schemas.microsoft.com/office/powerpoint/2010/main" val="23177657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D1576401-0CC6-4998-BD0D-DD3831D20C75}"/>
              </a:ext>
            </a:extLst>
          </p:cNvPr>
          <p:cNvGrpSpPr/>
          <p:nvPr/>
        </p:nvGrpSpPr>
        <p:grpSpPr>
          <a:xfrm>
            <a:off x="0" y="0"/>
            <a:ext cx="12192000" cy="6668416"/>
            <a:chOff x="13402" y="20708"/>
            <a:chExt cx="11997365" cy="666841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3AB086F-1D8C-492F-BAA9-E5FA5F397B98}"/>
                </a:ext>
              </a:extLst>
            </p:cNvPr>
            <p:cNvSpPr/>
            <p:nvPr/>
          </p:nvSpPr>
          <p:spPr>
            <a:xfrm>
              <a:off x="172994" y="181232"/>
              <a:ext cx="11837773" cy="6507892"/>
            </a:xfrm>
            <a:prstGeom prst="rect">
              <a:avLst/>
            </a:prstGeom>
            <a:noFill/>
            <a:ln w="355600">
              <a:solidFill>
                <a:srgbClr val="EFC3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B77A7348-4DEC-4F44-938C-4700F8856D9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02" y="20708"/>
              <a:ext cx="1162255" cy="327816"/>
            </a:xfrm>
            <a:prstGeom prst="rect">
              <a:avLst/>
            </a:prstGeom>
          </p:spPr>
        </p:pic>
      </p:grpSp>
      <p:sp>
        <p:nvSpPr>
          <p:cNvPr id="8" name="Subtitle 1">
            <a:extLst>
              <a:ext uri="{FF2B5EF4-FFF2-40B4-BE49-F238E27FC236}">
                <a16:creationId xmlns:a16="http://schemas.microsoft.com/office/drawing/2014/main" id="{D89F42B9-9517-4019-9DCA-4D057E3EE6B0}"/>
              </a:ext>
            </a:extLst>
          </p:cNvPr>
          <p:cNvSpPr txBox="1">
            <a:spLocks/>
          </p:cNvSpPr>
          <p:nvPr/>
        </p:nvSpPr>
        <p:spPr>
          <a:xfrm>
            <a:off x="2555259" y="6488410"/>
            <a:ext cx="9144000" cy="40885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RESPECTFUL RESILIENT RESOURCEFUL RESPONSIBLE</a:t>
            </a:r>
          </a:p>
        </p:txBody>
      </p:sp>
    </p:spTree>
    <p:extLst>
      <p:ext uri="{BB962C8B-B14F-4D97-AF65-F5344CB8AC3E}">
        <p14:creationId xmlns:p14="http://schemas.microsoft.com/office/powerpoint/2010/main" val="308584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404</Words>
  <Application>Microsoft Office PowerPoint</Application>
  <PresentationFormat>Widescreen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 Curtis</dc:creator>
  <cp:lastModifiedBy>Mike Starling</cp:lastModifiedBy>
  <cp:revision>3</cp:revision>
  <dcterms:created xsi:type="dcterms:W3CDTF">2024-09-19T04:26:30Z</dcterms:created>
  <dcterms:modified xsi:type="dcterms:W3CDTF">2024-09-23T15:13:19Z</dcterms:modified>
</cp:coreProperties>
</file>