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notesMasterIdLst>
    <p:notesMasterId r:id="rId23"/>
  </p:notesMasterIdLst>
  <p:sldIdLst>
    <p:sldId id="256" r:id="rId2"/>
    <p:sldId id="257" r:id="rId3"/>
    <p:sldId id="258" r:id="rId4"/>
    <p:sldId id="349" r:id="rId5"/>
    <p:sldId id="341" r:id="rId6"/>
    <p:sldId id="262" r:id="rId7"/>
    <p:sldId id="348" r:id="rId8"/>
    <p:sldId id="344" r:id="rId9"/>
    <p:sldId id="346" r:id="rId10"/>
    <p:sldId id="340" r:id="rId11"/>
    <p:sldId id="261" r:id="rId12"/>
    <p:sldId id="265" r:id="rId13"/>
    <p:sldId id="276" r:id="rId14"/>
    <p:sldId id="277" r:id="rId15"/>
    <p:sldId id="260" r:id="rId16"/>
    <p:sldId id="272" r:id="rId17"/>
    <p:sldId id="270" r:id="rId18"/>
    <p:sldId id="274" r:id="rId19"/>
    <p:sldId id="263" r:id="rId20"/>
    <p:sldId id="264"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45" d="100"/>
          <a:sy n="45" d="100"/>
        </p:scale>
        <p:origin x="8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091AEA-E14D-447B-BB61-46597016F382}"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GB"/>
        </a:p>
      </dgm:t>
    </dgm:pt>
    <dgm:pt modelId="{A516DFA8-BFA1-41CF-A0BB-120C7FBFE257}">
      <dgm:prSet phldrT="[Text]"/>
      <dgm:spPr/>
      <dgm:t>
        <a:bodyPr/>
        <a:lstStyle/>
        <a:p>
          <a:r>
            <a:rPr lang="en-GB" dirty="0"/>
            <a:t>DRAMA</a:t>
          </a:r>
        </a:p>
      </dgm:t>
    </dgm:pt>
    <dgm:pt modelId="{54525144-7189-461E-B5DD-C4650CDFDA2E}" type="parTrans" cxnId="{6503FC39-0689-4699-91F8-2B5815FC0D5C}">
      <dgm:prSet/>
      <dgm:spPr/>
      <dgm:t>
        <a:bodyPr/>
        <a:lstStyle/>
        <a:p>
          <a:endParaRPr lang="en-GB"/>
        </a:p>
      </dgm:t>
    </dgm:pt>
    <dgm:pt modelId="{ED60D6C9-06F7-455E-8BD0-A72C53C4E4D9}" type="sibTrans" cxnId="{6503FC39-0689-4699-91F8-2B5815FC0D5C}">
      <dgm:prSet/>
      <dgm:spPr/>
      <dgm:t>
        <a:bodyPr/>
        <a:lstStyle/>
        <a:p>
          <a:endParaRPr lang="en-GB"/>
        </a:p>
      </dgm:t>
    </dgm:pt>
    <dgm:pt modelId="{3AC590F3-DF5A-4942-876C-6FA44261EAF5}">
      <dgm:prSet phldrT="[Text]" custT="1"/>
      <dgm:spPr/>
      <dgm:t>
        <a:bodyPr/>
        <a:lstStyle/>
        <a:p>
          <a:r>
            <a:rPr lang="en-GB" sz="1800" dirty="0"/>
            <a:t>Team work</a:t>
          </a:r>
        </a:p>
      </dgm:t>
    </dgm:pt>
    <dgm:pt modelId="{B20ED73C-4466-49DC-A9C3-9E16E1DD81FB}" type="parTrans" cxnId="{39C473E4-FC59-4E21-AF37-EFF0A998E8C0}">
      <dgm:prSet/>
      <dgm:spPr/>
      <dgm:t>
        <a:bodyPr/>
        <a:lstStyle/>
        <a:p>
          <a:endParaRPr lang="en-GB"/>
        </a:p>
      </dgm:t>
    </dgm:pt>
    <dgm:pt modelId="{AC31C272-73C8-4F10-A5A0-245D75C55F3E}" type="sibTrans" cxnId="{39C473E4-FC59-4E21-AF37-EFF0A998E8C0}">
      <dgm:prSet/>
      <dgm:spPr/>
      <dgm:t>
        <a:bodyPr/>
        <a:lstStyle/>
        <a:p>
          <a:endParaRPr lang="en-GB"/>
        </a:p>
      </dgm:t>
    </dgm:pt>
    <dgm:pt modelId="{5D7B10BB-EB06-4253-94E6-F19B7FA780D5}">
      <dgm:prSet phldrT="[Text]" custT="1"/>
      <dgm:spPr/>
      <dgm:t>
        <a:bodyPr/>
        <a:lstStyle/>
        <a:p>
          <a:r>
            <a:rPr lang="en-GB" sz="1800" dirty="0"/>
            <a:t>Build confidence</a:t>
          </a:r>
        </a:p>
      </dgm:t>
    </dgm:pt>
    <dgm:pt modelId="{2410FD1C-CF06-4046-A6A4-176D55163B7F}" type="parTrans" cxnId="{5246A8B2-F2E7-49F1-8412-7DDB9695764E}">
      <dgm:prSet/>
      <dgm:spPr/>
      <dgm:t>
        <a:bodyPr/>
        <a:lstStyle/>
        <a:p>
          <a:endParaRPr lang="en-GB"/>
        </a:p>
      </dgm:t>
    </dgm:pt>
    <dgm:pt modelId="{A44CAF6C-3BAA-45E8-873A-39E718FAD8F8}" type="sibTrans" cxnId="{5246A8B2-F2E7-49F1-8412-7DDB9695764E}">
      <dgm:prSet/>
      <dgm:spPr/>
      <dgm:t>
        <a:bodyPr/>
        <a:lstStyle/>
        <a:p>
          <a:endParaRPr lang="en-GB"/>
        </a:p>
      </dgm:t>
    </dgm:pt>
    <dgm:pt modelId="{5594B6B5-91A5-4B1D-B43C-BE97E7B12DA3}">
      <dgm:prSet phldrT="[Text]" custT="1"/>
      <dgm:spPr/>
      <dgm:t>
        <a:bodyPr/>
        <a:lstStyle/>
        <a:p>
          <a:r>
            <a:rPr lang="en-GB" sz="1400" dirty="0"/>
            <a:t>Problem solving</a:t>
          </a:r>
        </a:p>
      </dgm:t>
    </dgm:pt>
    <dgm:pt modelId="{E5DB61CE-93F2-4D6B-8575-60D54A3D2BEF}" type="parTrans" cxnId="{6DBA5219-89F6-4676-81F3-08F7AFD36191}">
      <dgm:prSet/>
      <dgm:spPr/>
      <dgm:t>
        <a:bodyPr/>
        <a:lstStyle/>
        <a:p>
          <a:endParaRPr lang="en-GB"/>
        </a:p>
      </dgm:t>
    </dgm:pt>
    <dgm:pt modelId="{7DDECBA8-1A9C-499F-86B5-1EC19B6E51D1}" type="sibTrans" cxnId="{6DBA5219-89F6-4676-81F3-08F7AFD36191}">
      <dgm:prSet/>
      <dgm:spPr/>
      <dgm:t>
        <a:bodyPr/>
        <a:lstStyle/>
        <a:p>
          <a:endParaRPr lang="en-GB"/>
        </a:p>
      </dgm:t>
    </dgm:pt>
    <dgm:pt modelId="{A264BCE4-1C99-4534-BE75-38946A137686}">
      <dgm:prSet phldrT="[Text]" custT="1"/>
      <dgm:spPr/>
      <dgm:t>
        <a:bodyPr/>
        <a:lstStyle/>
        <a:p>
          <a:r>
            <a:rPr lang="en-GB" sz="1400" dirty="0"/>
            <a:t>Communication</a:t>
          </a:r>
        </a:p>
      </dgm:t>
    </dgm:pt>
    <dgm:pt modelId="{D50C42AF-0F29-450E-BEA2-A1A5BC787CEC}" type="parTrans" cxnId="{D94BE335-CC9F-40DB-B0E8-422556C1EC69}">
      <dgm:prSet/>
      <dgm:spPr/>
      <dgm:t>
        <a:bodyPr/>
        <a:lstStyle/>
        <a:p>
          <a:endParaRPr lang="en-GB"/>
        </a:p>
      </dgm:t>
    </dgm:pt>
    <dgm:pt modelId="{E040C2C2-37B1-4BF9-970A-DF9D5DABBD32}" type="sibTrans" cxnId="{D94BE335-CC9F-40DB-B0E8-422556C1EC69}">
      <dgm:prSet/>
      <dgm:spPr/>
      <dgm:t>
        <a:bodyPr/>
        <a:lstStyle/>
        <a:p>
          <a:endParaRPr lang="en-GB"/>
        </a:p>
      </dgm:t>
    </dgm:pt>
    <dgm:pt modelId="{7B47BA33-97B8-4A99-8522-53211B3F3EB4}">
      <dgm:prSet phldrT="[Text]" custT="1"/>
      <dgm:spPr/>
      <dgm:t>
        <a:bodyPr/>
        <a:lstStyle/>
        <a:p>
          <a:r>
            <a:rPr lang="en-GB" sz="1400" dirty="0"/>
            <a:t>Creativity</a:t>
          </a:r>
        </a:p>
      </dgm:t>
    </dgm:pt>
    <dgm:pt modelId="{958CD459-77DB-40B1-9707-6F12936FB721}" type="parTrans" cxnId="{8F5483FA-EF90-444D-8007-CA2C38A43DD9}">
      <dgm:prSet/>
      <dgm:spPr/>
      <dgm:t>
        <a:bodyPr/>
        <a:lstStyle/>
        <a:p>
          <a:endParaRPr lang="en-GB"/>
        </a:p>
      </dgm:t>
    </dgm:pt>
    <dgm:pt modelId="{DAEB125B-132B-48FC-B9B4-881A5FF4FCFC}" type="sibTrans" cxnId="{8F5483FA-EF90-444D-8007-CA2C38A43DD9}">
      <dgm:prSet/>
      <dgm:spPr/>
      <dgm:t>
        <a:bodyPr/>
        <a:lstStyle/>
        <a:p>
          <a:endParaRPr lang="en-GB"/>
        </a:p>
      </dgm:t>
    </dgm:pt>
    <dgm:pt modelId="{6B343CCB-D728-4237-9DFF-8B9A283DA3CE}">
      <dgm:prSet phldrT="[Text]" custT="1"/>
      <dgm:spPr/>
      <dgm:t>
        <a:bodyPr/>
        <a:lstStyle/>
        <a:p>
          <a:r>
            <a:rPr lang="en-GB" sz="1400" dirty="0"/>
            <a:t>Public speaking</a:t>
          </a:r>
        </a:p>
      </dgm:t>
    </dgm:pt>
    <dgm:pt modelId="{E6275674-5413-4EB7-AB26-380B28C8B066}" type="parTrans" cxnId="{58827F7A-FC2B-4A8E-B985-5CB055973277}">
      <dgm:prSet/>
      <dgm:spPr/>
      <dgm:t>
        <a:bodyPr/>
        <a:lstStyle/>
        <a:p>
          <a:endParaRPr lang="en-GB"/>
        </a:p>
      </dgm:t>
    </dgm:pt>
    <dgm:pt modelId="{95996383-1488-4D60-8CF5-131BC27071A8}" type="sibTrans" cxnId="{58827F7A-FC2B-4A8E-B985-5CB055973277}">
      <dgm:prSet/>
      <dgm:spPr/>
      <dgm:t>
        <a:bodyPr/>
        <a:lstStyle/>
        <a:p>
          <a:endParaRPr lang="en-GB"/>
        </a:p>
      </dgm:t>
    </dgm:pt>
    <dgm:pt modelId="{B65B0C0D-5300-414B-A52F-F0B96E512D64}">
      <dgm:prSet phldrT="[Text]" custT="1"/>
      <dgm:spPr/>
      <dgm:t>
        <a:bodyPr/>
        <a:lstStyle/>
        <a:p>
          <a:r>
            <a:rPr lang="en-GB" sz="1400" dirty="0"/>
            <a:t>Vocal skills</a:t>
          </a:r>
        </a:p>
      </dgm:t>
    </dgm:pt>
    <dgm:pt modelId="{A4782876-9ABC-4885-97D6-3E2603268778}" type="parTrans" cxnId="{9E38228B-A653-4BD2-86A8-0E5A6DBE0200}">
      <dgm:prSet/>
      <dgm:spPr/>
      <dgm:t>
        <a:bodyPr/>
        <a:lstStyle/>
        <a:p>
          <a:endParaRPr lang="en-GB"/>
        </a:p>
      </dgm:t>
    </dgm:pt>
    <dgm:pt modelId="{AE2A3893-D083-4720-83EC-5410C416D478}" type="sibTrans" cxnId="{9E38228B-A653-4BD2-86A8-0E5A6DBE0200}">
      <dgm:prSet/>
      <dgm:spPr/>
      <dgm:t>
        <a:bodyPr/>
        <a:lstStyle/>
        <a:p>
          <a:endParaRPr lang="en-GB"/>
        </a:p>
      </dgm:t>
    </dgm:pt>
    <dgm:pt modelId="{F7A603A2-AD65-471A-B32D-30EFB82A7F5C}">
      <dgm:prSet phldrT="[Text]" custT="1"/>
      <dgm:spPr/>
      <dgm:t>
        <a:bodyPr/>
        <a:lstStyle/>
        <a:p>
          <a:r>
            <a:rPr lang="en-GB" sz="1600" dirty="0"/>
            <a:t>Time </a:t>
          </a:r>
        </a:p>
        <a:p>
          <a:r>
            <a:rPr lang="en-GB" sz="1600" dirty="0"/>
            <a:t>management</a:t>
          </a:r>
        </a:p>
      </dgm:t>
    </dgm:pt>
    <dgm:pt modelId="{C59A69E3-0A07-4A37-B4DA-AAB8296A0F85}" type="parTrans" cxnId="{9BA404D1-2855-4FBE-993E-C566D7688BD8}">
      <dgm:prSet/>
      <dgm:spPr/>
      <dgm:t>
        <a:bodyPr/>
        <a:lstStyle/>
        <a:p>
          <a:endParaRPr lang="en-GB"/>
        </a:p>
      </dgm:t>
    </dgm:pt>
    <dgm:pt modelId="{22FC2C2E-7719-4CE5-92FC-D11949E14A3D}" type="sibTrans" cxnId="{9BA404D1-2855-4FBE-993E-C566D7688BD8}">
      <dgm:prSet/>
      <dgm:spPr/>
      <dgm:t>
        <a:bodyPr/>
        <a:lstStyle/>
        <a:p>
          <a:endParaRPr lang="en-GB"/>
        </a:p>
      </dgm:t>
    </dgm:pt>
    <dgm:pt modelId="{4F60CD8C-C851-499F-BDCB-90F7209CD681}">
      <dgm:prSet phldrT="[Text]" custScaleX="128755"/>
      <dgm:spPr/>
    </dgm:pt>
    <dgm:pt modelId="{E8B0609F-5535-42CA-8740-40A4039E2490}" type="parTrans" cxnId="{25B1B06F-D4BA-4C6F-8412-3F41049D6688}">
      <dgm:prSet/>
      <dgm:spPr/>
      <dgm:t>
        <a:bodyPr/>
        <a:lstStyle/>
        <a:p>
          <a:endParaRPr lang="en-GB"/>
        </a:p>
      </dgm:t>
    </dgm:pt>
    <dgm:pt modelId="{907AC6BC-AFF3-44D1-91DD-DD637D8C7408}" type="sibTrans" cxnId="{25B1B06F-D4BA-4C6F-8412-3F41049D6688}">
      <dgm:prSet/>
      <dgm:spPr/>
      <dgm:t>
        <a:bodyPr/>
        <a:lstStyle/>
        <a:p>
          <a:endParaRPr lang="en-GB"/>
        </a:p>
      </dgm:t>
    </dgm:pt>
    <dgm:pt modelId="{BF6A246C-E182-40E4-AAEF-BD88D3AD9DC4}">
      <dgm:prSet phldrT="[Text]" custScaleX="128755"/>
      <dgm:spPr/>
      <dgm:t>
        <a:bodyPr/>
        <a:lstStyle/>
        <a:p>
          <a:endParaRPr lang="en-GB" dirty="0"/>
        </a:p>
      </dgm:t>
    </dgm:pt>
    <dgm:pt modelId="{12D1FBAF-BF9A-4157-94F6-D9A69E444039}" type="parTrans" cxnId="{B5CFDBE7-19A6-4ACB-B19C-50513EE7869D}">
      <dgm:prSet/>
      <dgm:spPr/>
      <dgm:t>
        <a:bodyPr/>
        <a:lstStyle/>
        <a:p>
          <a:endParaRPr lang="en-GB"/>
        </a:p>
      </dgm:t>
    </dgm:pt>
    <dgm:pt modelId="{A4288250-A023-425D-AB96-D2C721911DCF}" type="sibTrans" cxnId="{B5CFDBE7-19A6-4ACB-B19C-50513EE7869D}">
      <dgm:prSet/>
      <dgm:spPr/>
      <dgm:t>
        <a:bodyPr/>
        <a:lstStyle/>
        <a:p>
          <a:endParaRPr lang="en-GB"/>
        </a:p>
      </dgm:t>
    </dgm:pt>
    <dgm:pt modelId="{F062DB06-5378-42EA-AAAF-F10C627C7587}">
      <dgm:prSet phldrT="[Text]"/>
      <dgm:spPr/>
    </dgm:pt>
    <dgm:pt modelId="{7EB88CB8-65E6-4052-8173-02DC630F24F1}" type="parTrans" cxnId="{B3D47241-4E35-4D73-B2C7-6AE4D4216F70}">
      <dgm:prSet/>
      <dgm:spPr/>
      <dgm:t>
        <a:bodyPr/>
        <a:lstStyle/>
        <a:p>
          <a:endParaRPr lang="en-GB"/>
        </a:p>
      </dgm:t>
    </dgm:pt>
    <dgm:pt modelId="{2706D08C-ED8F-4399-A00D-10F843472704}" type="sibTrans" cxnId="{B3D47241-4E35-4D73-B2C7-6AE4D4216F70}">
      <dgm:prSet/>
      <dgm:spPr/>
      <dgm:t>
        <a:bodyPr/>
        <a:lstStyle/>
        <a:p>
          <a:endParaRPr lang="en-GB"/>
        </a:p>
      </dgm:t>
    </dgm:pt>
    <dgm:pt modelId="{2FEB063E-FC4B-43DC-912A-819B986E67CE}" type="pres">
      <dgm:prSet presAssocID="{82091AEA-E14D-447B-BB61-46597016F382}" presName="Name0" presStyleCnt="0">
        <dgm:presLayoutVars>
          <dgm:chMax val="1"/>
          <dgm:dir/>
          <dgm:animLvl val="ctr"/>
          <dgm:resizeHandles val="exact"/>
        </dgm:presLayoutVars>
      </dgm:prSet>
      <dgm:spPr/>
    </dgm:pt>
    <dgm:pt modelId="{886CA3CB-D151-454D-9530-A5B93E7D08FC}" type="pres">
      <dgm:prSet presAssocID="{A516DFA8-BFA1-41CF-A0BB-120C7FBFE257}" presName="centerShape" presStyleLbl="node0" presStyleIdx="0" presStyleCnt="1"/>
      <dgm:spPr/>
    </dgm:pt>
    <dgm:pt modelId="{BE79191E-ADDA-490C-B1DC-3D4F7438AC0C}" type="pres">
      <dgm:prSet presAssocID="{3AC590F3-DF5A-4942-876C-6FA44261EAF5}" presName="node" presStyleLbl="node1" presStyleIdx="0" presStyleCnt="8">
        <dgm:presLayoutVars>
          <dgm:bulletEnabled val="1"/>
        </dgm:presLayoutVars>
      </dgm:prSet>
      <dgm:spPr/>
    </dgm:pt>
    <dgm:pt modelId="{81E14E54-41D3-4169-BE7D-2D8BA09653E6}" type="pres">
      <dgm:prSet presAssocID="{3AC590F3-DF5A-4942-876C-6FA44261EAF5}" presName="dummy" presStyleCnt="0"/>
      <dgm:spPr/>
    </dgm:pt>
    <dgm:pt modelId="{A3B87952-25E1-44D6-B1F7-3AE485B78DD8}" type="pres">
      <dgm:prSet presAssocID="{AC31C272-73C8-4F10-A5A0-245D75C55F3E}" presName="sibTrans" presStyleLbl="sibTrans2D1" presStyleIdx="0" presStyleCnt="8" custLinFactNeighborX="1136" custLinFactNeighborY="379"/>
      <dgm:spPr/>
    </dgm:pt>
    <dgm:pt modelId="{010401DA-E1CB-4A66-8297-AE475E2B485E}" type="pres">
      <dgm:prSet presAssocID="{5D7B10BB-EB06-4253-94E6-F19B7FA780D5}" presName="node" presStyleLbl="node1" presStyleIdx="1" presStyleCnt="8" custScaleX="118750" custScaleY="120112">
        <dgm:presLayoutVars>
          <dgm:bulletEnabled val="1"/>
        </dgm:presLayoutVars>
      </dgm:prSet>
      <dgm:spPr/>
    </dgm:pt>
    <dgm:pt modelId="{20FE1DDB-363C-4E90-87BA-37935F603D11}" type="pres">
      <dgm:prSet presAssocID="{5D7B10BB-EB06-4253-94E6-F19B7FA780D5}" presName="dummy" presStyleCnt="0"/>
      <dgm:spPr/>
    </dgm:pt>
    <dgm:pt modelId="{CBED2A58-CF50-4703-910C-4459D9813BCD}" type="pres">
      <dgm:prSet presAssocID="{A44CAF6C-3BAA-45E8-873A-39E718FAD8F8}" presName="sibTrans" presStyleLbl="sibTrans2D1" presStyleIdx="1" presStyleCnt="8"/>
      <dgm:spPr/>
    </dgm:pt>
    <dgm:pt modelId="{DDCAB419-A20C-4BAB-862F-C082927F41A7}" type="pres">
      <dgm:prSet presAssocID="{5594B6B5-91A5-4B1D-B43C-BE97E7B12DA3}" presName="node" presStyleLbl="node1" presStyleIdx="2" presStyleCnt="8">
        <dgm:presLayoutVars>
          <dgm:bulletEnabled val="1"/>
        </dgm:presLayoutVars>
      </dgm:prSet>
      <dgm:spPr/>
    </dgm:pt>
    <dgm:pt modelId="{D49A0009-2768-4ABD-91CA-DA1D66A7A063}" type="pres">
      <dgm:prSet presAssocID="{5594B6B5-91A5-4B1D-B43C-BE97E7B12DA3}" presName="dummy" presStyleCnt="0"/>
      <dgm:spPr/>
    </dgm:pt>
    <dgm:pt modelId="{0A682CF2-C599-47F4-A271-480D2C33B36E}" type="pres">
      <dgm:prSet presAssocID="{7DDECBA8-1A9C-499F-86B5-1EC19B6E51D1}" presName="sibTrans" presStyleLbl="sibTrans2D1" presStyleIdx="2" presStyleCnt="8"/>
      <dgm:spPr/>
    </dgm:pt>
    <dgm:pt modelId="{52C98370-438A-42A8-8BA3-34E42E599913}" type="pres">
      <dgm:prSet presAssocID="{A264BCE4-1C99-4534-BE75-38946A137686}" presName="node" presStyleLbl="node1" presStyleIdx="3" presStyleCnt="8" custScaleX="130345" custScaleY="115808" custRadScaleRad="100580" custRadScaleInc="3153">
        <dgm:presLayoutVars>
          <dgm:bulletEnabled val="1"/>
        </dgm:presLayoutVars>
      </dgm:prSet>
      <dgm:spPr/>
    </dgm:pt>
    <dgm:pt modelId="{2AE6C721-759D-4F68-88C5-A6D2C4A5FDF0}" type="pres">
      <dgm:prSet presAssocID="{A264BCE4-1C99-4534-BE75-38946A137686}" presName="dummy" presStyleCnt="0"/>
      <dgm:spPr/>
    </dgm:pt>
    <dgm:pt modelId="{54117F8B-DAC1-4F55-8E1D-1D14DAFE2D9B}" type="pres">
      <dgm:prSet presAssocID="{E040C2C2-37B1-4BF9-970A-DF9D5DABBD32}" presName="sibTrans" presStyleLbl="sibTrans2D1" presStyleIdx="3" presStyleCnt="8"/>
      <dgm:spPr/>
    </dgm:pt>
    <dgm:pt modelId="{B014EF70-2976-46B3-BC2E-5D070191F8A6}" type="pres">
      <dgm:prSet presAssocID="{7B47BA33-97B8-4A99-8522-53211B3F3EB4}" presName="node" presStyleLbl="node1" presStyleIdx="4" presStyleCnt="8">
        <dgm:presLayoutVars>
          <dgm:bulletEnabled val="1"/>
        </dgm:presLayoutVars>
      </dgm:prSet>
      <dgm:spPr/>
    </dgm:pt>
    <dgm:pt modelId="{447DA20E-04B5-497D-AF0A-9BD4A3E1A60C}" type="pres">
      <dgm:prSet presAssocID="{7B47BA33-97B8-4A99-8522-53211B3F3EB4}" presName="dummy" presStyleCnt="0"/>
      <dgm:spPr/>
    </dgm:pt>
    <dgm:pt modelId="{215C72C3-CA0A-41AF-A16B-DFB8CE4E2A05}" type="pres">
      <dgm:prSet presAssocID="{DAEB125B-132B-48FC-B9B4-881A5FF4FCFC}" presName="sibTrans" presStyleLbl="sibTrans2D1" presStyleIdx="4" presStyleCnt="8"/>
      <dgm:spPr/>
    </dgm:pt>
    <dgm:pt modelId="{F7F38B8C-ED9C-4FDD-855F-34437DE32F8D}" type="pres">
      <dgm:prSet presAssocID="{6B343CCB-D728-4237-9DFF-8B9A283DA3CE}" presName="node" presStyleLbl="node1" presStyleIdx="5" presStyleCnt="8" custRadScaleRad="101050" custRadScaleInc="2284">
        <dgm:presLayoutVars>
          <dgm:bulletEnabled val="1"/>
        </dgm:presLayoutVars>
      </dgm:prSet>
      <dgm:spPr/>
    </dgm:pt>
    <dgm:pt modelId="{B321EFC1-1593-451C-BB3C-EE7C493EE0CC}" type="pres">
      <dgm:prSet presAssocID="{6B343CCB-D728-4237-9DFF-8B9A283DA3CE}" presName="dummy" presStyleCnt="0"/>
      <dgm:spPr/>
    </dgm:pt>
    <dgm:pt modelId="{09EB9326-3AC1-485F-A1A1-ECE9574BE23E}" type="pres">
      <dgm:prSet presAssocID="{95996383-1488-4D60-8CF5-131BC27071A8}" presName="sibTrans" presStyleLbl="sibTrans2D1" presStyleIdx="5" presStyleCnt="8"/>
      <dgm:spPr/>
    </dgm:pt>
    <dgm:pt modelId="{4C59C8B1-810D-409D-8764-194C49698E23}" type="pres">
      <dgm:prSet presAssocID="{B65B0C0D-5300-414B-A52F-F0B96E512D64}" presName="node" presStyleLbl="node1" presStyleIdx="6" presStyleCnt="8">
        <dgm:presLayoutVars>
          <dgm:bulletEnabled val="1"/>
        </dgm:presLayoutVars>
      </dgm:prSet>
      <dgm:spPr/>
    </dgm:pt>
    <dgm:pt modelId="{51961771-B498-407F-815A-064D65B3C9C0}" type="pres">
      <dgm:prSet presAssocID="{B65B0C0D-5300-414B-A52F-F0B96E512D64}" presName="dummy" presStyleCnt="0"/>
      <dgm:spPr/>
    </dgm:pt>
    <dgm:pt modelId="{4120D20E-C693-47E3-9884-7D41FA0FF72F}" type="pres">
      <dgm:prSet presAssocID="{AE2A3893-D083-4720-83EC-5410C416D478}" presName="sibTrans" presStyleLbl="sibTrans2D1" presStyleIdx="6" presStyleCnt="8"/>
      <dgm:spPr/>
    </dgm:pt>
    <dgm:pt modelId="{51EB5E56-8625-4E4F-B58C-78AB2F515A3B}" type="pres">
      <dgm:prSet presAssocID="{F7A603A2-AD65-471A-B32D-30EFB82A7F5C}" presName="node" presStyleLbl="node1" presStyleIdx="7" presStyleCnt="8" custScaleX="128755">
        <dgm:presLayoutVars>
          <dgm:bulletEnabled val="1"/>
        </dgm:presLayoutVars>
      </dgm:prSet>
      <dgm:spPr/>
    </dgm:pt>
    <dgm:pt modelId="{6A504932-7FDC-4CA0-A3BF-1E5AF2339CDB}" type="pres">
      <dgm:prSet presAssocID="{F7A603A2-AD65-471A-B32D-30EFB82A7F5C}" presName="dummy" presStyleCnt="0"/>
      <dgm:spPr/>
    </dgm:pt>
    <dgm:pt modelId="{347C94CA-4B3B-4121-895F-F66422E3B383}" type="pres">
      <dgm:prSet presAssocID="{22FC2C2E-7719-4CE5-92FC-D11949E14A3D}" presName="sibTrans" presStyleLbl="sibTrans2D1" presStyleIdx="7" presStyleCnt="8"/>
      <dgm:spPr/>
    </dgm:pt>
  </dgm:ptLst>
  <dgm:cxnLst>
    <dgm:cxn modelId="{21C83405-C3FD-4DC7-9CB4-C344B95A3E86}" type="presOf" srcId="{A264BCE4-1C99-4534-BE75-38946A137686}" destId="{52C98370-438A-42A8-8BA3-34E42E599913}" srcOrd="0" destOrd="0" presId="urn:microsoft.com/office/officeart/2005/8/layout/radial6"/>
    <dgm:cxn modelId="{C3E3AC0D-84A2-4AB6-A7FD-A991F61FDE8C}" type="presOf" srcId="{5594B6B5-91A5-4B1D-B43C-BE97E7B12DA3}" destId="{DDCAB419-A20C-4BAB-862F-C082927F41A7}" srcOrd="0" destOrd="0" presId="urn:microsoft.com/office/officeart/2005/8/layout/radial6"/>
    <dgm:cxn modelId="{75B5C311-177F-4E1A-A3F9-7A47CAD10A36}" type="presOf" srcId="{A516DFA8-BFA1-41CF-A0BB-120C7FBFE257}" destId="{886CA3CB-D151-454D-9530-A5B93E7D08FC}" srcOrd="0" destOrd="0" presId="urn:microsoft.com/office/officeart/2005/8/layout/radial6"/>
    <dgm:cxn modelId="{C40E5E15-528E-4272-AF86-0E6DA40D610C}" type="presOf" srcId="{F7A603A2-AD65-471A-B32D-30EFB82A7F5C}" destId="{51EB5E56-8625-4E4F-B58C-78AB2F515A3B}" srcOrd="0" destOrd="0" presId="urn:microsoft.com/office/officeart/2005/8/layout/radial6"/>
    <dgm:cxn modelId="{D87B7717-1E44-4028-A805-5CD609A1A4AE}" type="presOf" srcId="{AC31C272-73C8-4F10-A5A0-245D75C55F3E}" destId="{A3B87952-25E1-44D6-B1F7-3AE485B78DD8}" srcOrd="0" destOrd="0" presId="urn:microsoft.com/office/officeart/2005/8/layout/radial6"/>
    <dgm:cxn modelId="{6DBA5219-89F6-4676-81F3-08F7AFD36191}" srcId="{A516DFA8-BFA1-41CF-A0BB-120C7FBFE257}" destId="{5594B6B5-91A5-4B1D-B43C-BE97E7B12DA3}" srcOrd="2" destOrd="0" parTransId="{E5DB61CE-93F2-4D6B-8575-60D54A3D2BEF}" sibTransId="{7DDECBA8-1A9C-499F-86B5-1EC19B6E51D1}"/>
    <dgm:cxn modelId="{85EFE720-A823-4178-A156-9A3885F7D08A}" type="presOf" srcId="{DAEB125B-132B-48FC-B9B4-881A5FF4FCFC}" destId="{215C72C3-CA0A-41AF-A16B-DFB8CE4E2A05}" srcOrd="0" destOrd="0" presId="urn:microsoft.com/office/officeart/2005/8/layout/radial6"/>
    <dgm:cxn modelId="{B07C5229-9263-4087-8328-7860DB808E8B}" type="presOf" srcId="{E040C2C2-37B1-4BF9-970A-DF9D5DABBD32}" destId="{54117F8B-DAC1-4F55-8E1D-1D14DAFE2D9B}" srcOrd="0" destOrd="0" presId="urn:microsoft.com/office/officeart/2005/8/layout/radial6"/>
    <dgm:cxn modelId="{D94BE335-CC9F-40DB-B0E8-422556C1EC69}" srcId="{A516DFA8-BFA1-41CF-A0BB-120C7FBFE257}" destId="{A264BCE4-1C99-4534-BE75-38946A137686}" srcOrd="3" destOrd="0" parTransId="{D50C42AF-0F29-450E-BEA2-A1A5BC787CEC}" sibTransId="{E040C2C2-37B1-4BF9-970A-DF9D5DABBD32}"/>
    <dgm:cxn modelId="{6503FC39-0689-4699-91F8-2B5815FC0D5C}" srcId="{82091AEA-E14D-447B-BB61-46597016F382}" destId="{A516DFA8-BFA1-41CF-A0BB-120C7FBFE257}" srcOrd="0" destOrd="0" parTransId="{54525144-7189-461E-B5DD-C4650CDFDA2E}" sibTransId="{ED60D6C9-06F7-455E-8BD0-A72C53C4E4D9}"/>
    <dgm:cxn modelId="{B3D47241-4E35-4D73-B2C7-6AE4D4216F70}" srcId="{82091AEA-E14D-447B-BB61-46597016F382}" destId="{F062DB06-5378-42EA-AAAF-F10C627C7587}" srcOrd="3" destOrd="0" parTransId="{7EB88CB8-65E6-4052-8173-02DC630F24F1}" sibTransId="{2706D08C-ED8F-4399-A00D-10F843472704}"/>
    <dgm:cxn modelId="{A0DADB66-CD85-402E-AACA-629F19B0CC58}" type="presOf" srcId="{B65B0C0D-5300-414B-A52F-F0B96E512D64}" destId="{4C59C8B1-810D-409D-8764-194C49698E23}" srcOrd="0" destOrd="0" presId="urn:microsoft.com/office/officeart/2005/8/layout/radial6"/>
    <dgm:cxn modelId="{AFBFBE6A-19E2-42B9-9B77-900649F6B557}" type="presOf" srcId="{7DDECBA8-1A9C-499F-86B5-1EC19B6E51D1}" destId="{0A682CF2-C599-47F4-A271-480D2C33B36E}" srcOrd="0" destOrd="0" presId="urn:microsoft.com/office/officeart/2005/8/layout/radial6"/>
    <dgm:cxn modelId="{ED1F214C-4789-4A28-9929-2A8C3C204306}" type="presOf" srcId="{7B47BA33-97B8-4A99-8522-53211B3F3EB4}" destId="{B014EF70-2976-46B3-BC2E-5D070191F8A6}" srcOrd="0" destOrd="0" presId="urn:microsoft.com/office/officeart/2005/8/layout/radial6"/>
    <dgm:cxn modelId="{25B1B06F-D4BA-4C6F-8412-3F41049D6688}" srcId="{82091AEA-E14D-447B-BB61-46597016F382}" destId="{4F60CD8C-C851-499F-BDCB-90F7209CD681}" srcOrd="1" destOrd="0" parTransId="{E8B0609F-5535-42CA-8740-40A4039E2490}" sibTransId="{907AC6BC-AFF3-44D1-91DD-DD637D8C7408}"/>
    <dgm:cxn modelId="{8A1DE255-7FC4-4B52-A347-09A806ED85ED}" type="presOf" srcId="{A44CAF6C-3BAA-45E8-873A-39E718FAD8F8}" destId="{CBED2A58-CF50-4703-910C-4459D9813BCD}" srcOrd="0" destOrd="0" presId="urn:microsoft.com/office/officeart/2005/8/layout/radial6"/>
    <dgm:cxn modelId="{58827F7A-FC2B-4A8E-B985-5CB055973277}" srcId="{A516DFA8-BFA1-41CF-A0BB-120C7FBFE257}" destId="{6B343CCB-D728-4237-9DFF-8B9A283DA3CE}" srcOrd="5" destOrd="0" parTransId="{E6275674-5413-4EB7-AB26-380B28C8B066}" sibTransId="{95996383-1488-4D60-8CF5-131BC27071A8}"/>
    <dgm:cxn modelId="{E176BF7B-3C40-4909-9726-4674B830A25B}" type="presOf" srcId="{3AC590F3-DF5A-4942-876C-6FA44261EAF5}" destId="{BE79191E-ADDA-490C-B1DC-3D4F7438AC0C}" srcOrd="0" destOrd="0" presId="urn:microsoft.com/office/officeart/2005/8/layout/radial6"/>
    <dgm:cxn modelId="{23C41D81-1A86-41A7-8D32-A9F2018A34D7}" type="presOf" srcId="{95996383-1488-4D60-8CF5-131BC27071A8}" destId="{09EB9326-3AC1-485F-A1A1-ECE9574BE23E}" srcOrd="0" destOrd="0" presId="urn:microsoft.com/office/officeart/2005/8/layout/radial6"/>
    <dgm:cxn modelId="{9E38228B-A653-4BD2-86A8-0E5A6DBE0200}" srcId="{A516DFA8-BFA1-41CF-A0BB-120C7FBFE257}" destId="{B65B0C0D-5300-414B-A52F-F0B96E512D64}" srcOrd="6" destOrd="0" parTransId="{A4782876-9ABC-4885-97D6-3E2603268778}" sibTransId="{AE2A3893-D083-4720-83EC-5410C416D478}"/>
    <dgm:cxn modelId="{575445A7-BD2B-42BB-8E22-F5EC2DC5A358}" type="presOf" srcId="{6B343CCB-D728-4237-9DFF-8B9A283DA3CE}" destId="{F7F38B8C-ED9C-4FDD-855F-34437DE32F8D}" srcOrd="0" destOrd="0" presId="urn:microsoft.com/office/officeart/2005/8/layout/radial6"/>
    <dgm:cxn modelId="{3BFA42AD-F7D1-454F-822E-71F67CB91CBD}" type="presOf" srcId="{AE2A3893-D083-4720-83EC-5410C416D478}" destId="{4120D20E-C693-47E3-9884-7D41FA0FF72F}" srcOrd="0" destOrd="0" presId="urn:microsoft.com/office/officeart/2005/8/layout/radial6"/>
    <dgm:cxn modelId="{5246A8B2-F2E7-49F1-8412-7DDB9695764E}" srcId="{A516DFA8-BFA1-41CF-A0BB-120C7FBFE257}" destId="{5D7B10BB-EB06-4253-94E6-F19B7FA780D5}" srcOrd="1" destOrd="0" parTransId="{2410FD1C-CF06-4046-A6A4-176D55163B7F}" sibTransId="{A44CAF6C-3BAA-45E8-873A-39E718FAD8F8}"/>
    <dgm:cxn modelId="{A13E6DB9-8C1A-408A-806F-AD8900644558}" type="presOf" srcId="{5D7B10BB-EB06-4253-94E6-F19B7FA780D5}" destId="{010401DA-E1CB-4A66-8297-AE475E2B485E}" srcOrd="0" destOrd="0" presId="urn:microsoft.com/office/officeart/2005/8/layout/radial6"/>
    <dgm:cxn modelId="{9BA404D1-2855-4FBE-993E-C566D7688BD8}" srcId="{A516DFA8-BFA1-41CF-A0BB-120C7FBFE257}" destId="{F7A603A2-AD65-471A-B32D-30EFB82A7F5C}" srcOrd="7" destOrd="0" parTransId="{C59A69E3-0A07-4A37-B4DA-AAB8296A0F85}" sibTransId="{22FC2C2E-7719-4CE5-92FC-D11949E14A3D}"/>
    <dgm:cxn modelId="{82BB84DD-C920-4449-AB1F-B41857E47E76}" type="presOf" srcId="{82091AEA-E14D-447B-BB61-46597016F382}" destId="{2FEB063E-FC4B-43DC-912A-819B986E67CE}" srcOrd="0" destOrd="0" presId="urn:microsoft.com/office/officeart/2005/8/layout/radial6"/>
    <dgm:cxn modelId="{999019DE-ED49-4B89-993F-55D5FB0A2897}" type="presOf" srcId="{22FC2C2E-7719-4CE5-92FC-D11949E14A3D}" destId="{347C94CA-4B3B-4121-895F-F66422E3B383}" srcOrd="0" destOrd="0" presId="urn:microsoft.com/office/officeart/2005/8/layout/radial6"/>
    <dgm:cxn modelId="{39C473E4-FC59-4E21-AF37-EFF0A998E8C0}" srcId="{A516DFA8-BFA1-41CF-A0BB-120C7FBFE257}" destId="{3AC590F3-DF5A-4942-876C-6FA44261EAF5}" srcOrd="0" destOrd="0" parTransId="{B20ED73C-4466-49DC-A9C3-9E16E1DD81FB}" sibTransId="{AC31C272-73C8-4F10-A5A0-245D75C55F3E}"/>
    <dgm:cxn modelId="{B5CFDBE7-19A6-4ACB-B19C-50513EE7869D}" srcId="{82091AEA-E14D-447B-BB61-46597016F382}" destId="{BF6A246C-E182-40E4-AAEF-BD88D3AD9DC4}" srcOrd="2" destOrd="0" parTransId="{12D1FBAF-BF9A-4157-94F6-D9A69E444039}" sibTransId="{A4288250-A023-425D-AB96-D2C721911DCF}"/>
    <dgm:cxn modelId="{8F5483FA-EF90-444D-8007-CA2C38A43DD9}" srcId="{A516DFA8-BFA1-41CF-A0BB-120C7FBFE257}" destId="{7B47BA33-97B8-4A99-8522-53211B3F3EB4}" srcOrd="4" destOrd="0" parTransId="{958CD459-77DB-40B1-9707-6F12936FB721}" sibTransId="{DAEB125B-132B-48FC-B9B4-881A5FF4FCFC}"/>
    <dgm:cxn modelId="{1351B26A-CFE8-4A9A-89D8-10D4EB64F6C1}" type="presParOf" srcId="{2FEB063E-FC4B-43DC-912A-819B986E67CE}" destId="{886CA3CB-D151-454D-9530-A5B93E7D08FC}" srcOrd="0" destOrd="0" presId="urn:microsoft.com/office/officeart/2005/8/layout/radial6"/>
    <dgm:cxn modelId="{B5490ECC-4CDE-488A-A1DA-EFE0464B0180}" type="presParOf" srcId="{2FEB063E-FC4B-43DC-912A-819B986E67CE}" destId="{BE79191E-ADDA-490C-B1DC-3D4F7438AC0C}" srcOrd="1" destOrd="0" presId="urn:microsoft.com/office/officeart/2005/8/layout/radial6"/>
    <dgm:cxn modelId="{87F78EB7-AE34-4FB8-BCB3-58DCD1BA430A}" type="presParOf" srcId="{2FEB063E-FC4B-43DC-912A-819B986E67CE}" destId="{81E14E54-41D3-4169-BE7D-2D8BA09653E6}" srcOrd="2" destOrd="0" presId="urn:microsoft.com/office/officeart/2005/8/layout/radial6"/>
    <dgm:cxn modelId="{3DEE6FF6-A0FB-49AB-9475-F776FD4B2097}" type="presParOf" srcId="{2FEB063E-FC4B-43DC-912A-819B986E67CE}" destId="{A3B87952-25E1-44D6-B1F7-3AE485B78DD8}" srcOrd="3" destOrd="0" presId="urn:microsoft.com/office/officeart/2005/8/layout/radial6"/>
    <dgm:cxn modelId="{40C9E354-2469-45D1-B7BF-B210FE657584}" type="presParOf" srcId="{2FEB063E-FC4B-43DC-912A-819B986E67CE}" destId="{010401DA-E1CB-4A66-8297-AE475E2B485E}" srcOrd="4" destOrd="0" presId="urn:microsoft.com/office/officeart/2005/8/layout/radial6"/>
    <dgm:cxn modelId="{EBFD5AC3-F1CC-46FB-936E-8C8F30CA0530}" type="presParOf" srcId="{2FEB063E-FC4B-43DC-912A-819B986E67CE}" destId="{20FE1DDB-363C-4E90-87BA-37935F603D11}" srcOrd="5" destOrd="0" presId="urn:microsoft.com/office/officeart/2005/8/layout/radial6"/>
    <dgm:cxn modelId="{F6CAF9CA-16DD-402E-8C89-38A573667C52}" type="presParOf" srcId="{2FEB063E-FC4B-43DC-912A-819B986E67CE}" destId="{CBED2A58-CF50-4703-910C-4459D9813BCD}" srcOrd="6" destOrd="0" presId="urn:microsoft.com/office/officeart/2005/8/layout/radial6"/>
    <dgm:cxn modelId="{A31C1189-54CB-4D7B-9045-48096B13809F}" type="presParOf" srcId="{2FEB063E-FC4B-43DC-912A-819B986E67CE}" destId="{DDCAB419-A20C-4BAB-862F-C082927F41A7}" srcOrd="7" destOrd="0" presId="urn:microsoft.com/office/officeart/2005/8/layout/radial6"/>
    <dgm:cxn modelId="{62691BA2-D760-4FB1-AC8E-089658E6696E}" type="presParOf" srcId="{2FEB063E-FC4B-43DC-912A-819B986E67CE}" destId="{D49A0009-2768-4ABD-91CA-DA1D66A7A063}" srcOrd="8" destOrd="0" presId="urn:microsoft.com/office/officeart/2005/8/layout/radial6"/>
    <dgm:cxn modelId="{ADC80063-89DE-46D1-8EAE-505AC14162E3}" type="presParOf" srcId="{2FEB063E-FC4B-43DC-912A-819B986E67CE}" destId="{0A682CF2-C599-47F4-A271-480D2C33B36E}" srcOrd="9" destOrd="0" presId="urn:microsoft.com/office/officeart/2005/8/layout/radial6"/>
    <dgm:cxn modelId="{017FC3D0-E125-4BE2-A979-2F106E3DBA2C}" type="presParOf" srcId="{2FEB063E-FC4B-43DC-912A-819B986E67CE}" destId="{52C98370-438A-42A8-8BA3-34E42E599913}" srcOrd="10" destOrd="0" presId="urn:microsoft.com/office/officeart/2005/8/layout/radial6"/>
    <dgm:cxn modelId="{294246C3-10C1-4AED-A7B2-668C6EB04F36}" type="presParOf" srcId="{2FEB063E-FC4B-43DC-912A-819B986E67CE}" destId="{2AE6C721-759D-4F68-88C5-A6D2C4A5FDF0}" srcOrd="11" destOrd="0" presId="urn:microsoft.com/office/officeart/2005/8/layout/radial6"/>
    <dgm:cxn modelId="{CCF77775-9479-4FB5-8324-264C99209549}" type="presParOf" srcId="{2FEB063E-FC4B-43DC-912A-819B986E67CE}" destId="{54117F8B-DAC1-4F55-8E1D-1D14DAFE2D9B}" srcOrd="12" destOrd="0" presId="urn:microsoft.com/office/officeart/2005/8/layout/radial6"/>
    <dgm:cxn modelId="{B4EE10A5-0021-4A97-AFD5-8835FF0B45BB}" type="presParOf" srcId="{2FEB063E-FC4B-43DC-912A-819B986E67CE}" destId="{B014EF70-2976-46B3-BC2E-5D070191F8A6}" srcOrd="13" destOrd="0" presId="urn:microsoft.com/office/officeart/2005/8/layout/radial6"/>
    <dgm:cxn modelId="{BD877155-1E44-46D6-BA8B-E6BB006F0646}" type="presParOf" srcId="{2FEB063E-FC4B-43DC-912A-819B986E67CE}" destId="{447DA20E-04B5-497D-AF0A-9BD4A3E1A60C}" srcOrd="14" destOrd="0" presId="urn:microsoft.com/office/officeart/2005/8/layout/radial6"/>
    <dgm:cxn modelId="{B384AB48-AB43-4904-B60A-18955AB66B7A}" type="presParOf" srcId="{2FEB063E-FC4B-43DC-912A-819B986E67CE}" destId="{215C72C3-CA0A-41AF-A16B-DFB8CE4E2A05}" srcOrd="15" destOrd="0" presId="urn:microsoft.com/office/officeart/2005/8/layout/radial6"/>
    <dgm:cxn modelId="{F4A39AAA-1EB1-4AE2-ADB8-8DBDDBA83B8F}" type="presParOf" srcId="{2FEB063E-FC4B-43DC-912A-819B986E67CE}" destId="{F7F38B8C-ED9C-4FDD-855F-34437DE32F8D}" srcOrd="16" destOrd="0" presId="urn:microsoft.com/office/officeart/2005/8/layout/radial6"/>
    <dgm:cxn modelId="{9F6EC48C-1AF5-4CC7-95F5-7CD53CF68EF0}" type="presParOf" srcId="{2FEB063E-FC4B-43DC-912A-819B986E67CE}" destId="{B321EFC1-1593-451C-BB3C-EE7C493EE0CC}" srcOrd="17" destOrd="0" presId="urn:microsoft.com/office/officeart/2005/8/layout/radial6"/>
    <dgm:cxn modelId="{B105DA1E-463E-466C-809D-BDF4216BB1BF}" type="presParOf" srcId="{2FEB063E-FC4B-43DC-912A-819B986E67CE}" destId="{09EB9326-3AC1-485F-A1A1-ECE9574BE23E}" srcOrd="18" destOrd="0" presId="urn:microsoft.com/office/officeart/2005/8/layout/radial6"/>
    <dgm:cxn modelId="{75C8F70A-6C8F-4D7A-9E15-778E7358A0C7}" type="presParOf" srcId="{2FEB063E-FC4B-43DC-912A-819B986E67CE}" destId="{4C59C8B1-810D-409D-8764-194C49698E23}" srcOrd="19" destOrd="0" presId="urn:microsoft.com/office/officeart/2005/8/layout/radial6"/>
    <dgm:cxn modelId="{9522E270-0DEF-4EA7-8ADF-7E3A8D3F320A}" type="presParOf" srcId="{2FEB063E-FC4B-43DC-912A-819B986E67CE}" destId="{51961771-B498-407F-815A-064D65B3C9C0}" srcOrd="20" destOrd="0" presId="urn:microsoft.com/office/officeart/2005/8/layout/radial6"/>
    <dgm:cxn modelId="{24B979B4-869D-418B-A75A-70240A3953EA}" type="presParOf" srcId="{2FEB063E-FC4B-43DC-912A-819B986E67CE}" destId="{4120D20E-C693-47E3-9884-7D41FA0FF72F}" srcOrd="21" destOrd="0" presId="urn:microsoft.com/office/officeart/2005/8/layout/radial6"/>
    <dgm:cxn modelId="{541931E2-86D1-4526-9EC0-77102CE9A27D}" type="presParOf" srcId="{2FEB063E-FC4B-43DC-912A-819B986E67CE}" destId="{51EB5E56-8625-4E4F-B58C-78AB2F515A3B}" srcOrd="22" destOrd="0" presId="urn:microsoft.com/office/officeart/2005/8/layout/radial6"/>
    <dgm:cxn modelId="{B408E2BF-AAED-4A6A-8F4E-24EAA396E776}" type="presParOf" srcId="{2FEB063E-FC4B-43DC-912A-819B986E67CE}" destId="{6A504932-7FDC-4CA0-A3BF-1E5AF2339CDB}" srcOrd="23" destOrd="0" presId="urn:microsoft.com/office/officeart/2005/8/layout/radial6"/>
    <dgm:cxn modelId="{2B8DC53E-AB8B-4F88-B7B8-BB0E1F54F0B9}" type="presParOf" srcId="{2FEB063E-FC4B-43DC-912A-819B986E67CE}" destId="{347C94CA-4B3B-4121-895F-F66422E3B383}" srcOrd="24"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091AEA-E14D-447B-BB61-46597016F382}"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GB"/>
        </a:p>
      </dgm:t>
    </dgm:pt>
    <dgm:pt modelId="{A516DFA8-BFA1-41CF-A0BB-120C7FBFE257}">
      <dgm:prSet phldrT="[Text]"/>
      <dgm:spPr/>
      <dgm:t>
        <a:bodyPr/>
        <a:lstStyle/>
        <a:p>
          <a:r>
            <a:rPr lang="en-GB" dirty="0"/>
            <a:t>DRAMA</a:t>
          </a:r>
        </a:p>
      </dgm:t>
    </dgm:pt>
    <dgm:pt modelId="{54525144-7189-461E-B5DD-C4650CDFDA2E}" type="parTrans" cxnId="{6503FC39-0689-4699-91F8-2B5815FC0D5C}">
      <dgm:prSet/>
      <dgm:spPr/>
      <dgm:t>
        <a:bodyPr/>
        <a:lstStyle/>
        <a:p>
          <a:endParaRPr lang="en-GB"/>
        </a:p>
      </dgm:t>
    </dgm:pt>
    <dgm:pt modelId="{ED60D6C9-06F7-455E-8BD0-A72C53C4E4D9}" type="sibTrans" cxnId="{6503FC39-0689-4699-91F8-2B5815FC0D5C}">
      <dgm:prSet/>
      <dgm:spPr/>
      <dgm:t>
        <a:bodyPr/>
        <a:lstStyle/>
        <a:p>
          <a:endParaRPr lang="en-GB"/>
        </a:p>
      </dgm:t>
    </dgm:pt>
    <dgm:pt modelId="{3AC590F3-DF5A-4942-876C-6FA44261EAF5}">
      <dgm:prSet phldrT="[Text]" custT="1"/>
      <dgm:spPr/>
      <dgm:t>
        <a:bodyPr/>
        <a:lstStyle/>
        <a:p>
          <a:r>
            <a:rPr lang="en-GB" sz="1200" dirty="0"/>
            <a:t>Sound</a:t>
          </a:r>
        </a:p>
        <a:p>
          <a:r>
            <a:rPr lang="en-GB" sz="1200" dirty="0"/>
            <a:t>Technician – in performance</a:t>
          </a:r>
        </a:p>
      </dgm:t>
    </dgm:pt>
    <dgm:pt modelId="{B20ED73C-4466-49DC-A9C3-9E16E1DD81FB}" type="parTrans" cxnId="{39C473E4-FC59-4E21-AF37-EFF0A998E8C0}">
      <dgm:prSet/>
      <dgm:spPr/>
      <dgm:t>
        <a:bodyPr/>
        <a:lstStyle/>
        <a:p>
          <a:endParaRPr lang="en-GB"/>
        </a:p>
      </dgm:t>
    </dgm:pt>
    <dgm:pt modelId="{AC31C272-73C8-4F10-A5A0-245D75C55F3E}" type="sibTrans" cxnId="{39C473E4-FC59-4E21-AF37-EFF0A998E8C0}">
      <dgm:prSet/>
      <dgm:spPr/>
      <dgm:t>
        <a:bodyPr/>
        <a:lstStyle/>
        <a:p>
          <a:endParaRPr lang="en-GB"/>
        </a:p>
      </dgm:t>
    </dgm:pt>
    <dgm:pt modelId="{5D7B10BB-EB06-4253-94E6-F19B7FA780D5}">
      <dgm:prSet phldrT="[Text]" custT="1"/>
      <dgm:spPr/>
      <dgm:t>
        <a:bodyPr/>
        <a:lstStyle/>
        <a:p>
          <a:r>
            <a:rPr lang="en-GB" sz="1800" dirty="0"/>
            <a:t>Costume design</a:t>
          </a:r>
        </a:p>
      </dgm:t>
    </dgm:pt>
    <dgm:pt modelId="{2410FD1C-CF06-4046-A6A4-176D55163B7F}" type="parTrans" cxnId="{5246A8B2-F2E7-49F1-8412-7DDB9695764E}">
      <dgm:prSet/>
      <dgm:spPr/>
      <dgm:t>
        <a:bodyPr/>
        <a:lstStyle/>
        <a:p>
          <a:endParaRPr lang="en-GB"/>
        </a:p>
      </dgm:t>
    </dgm:pt>
    <dgm:pt modelId="{A44CAF6C-3BAA-45E8-873A-39E718FAD8F8}" type="sibTrans" cxnId="{5246A8B2-F2E7-49F1-8412-7DDB9695764E}">
      <dgm:prSet/>
      <dgm:spPr/>
      <dgm:t>
        <a:bodyPr/>
        <a:lstStyle/>
        <a:p>
          <a:endParaRPr lang="en-GB"/>
        </a:p>
      </dgm:t>
    </dgm:pt>
    <dgm:pt modelId="{5594B6B5-91A5-4B1D-B43C-BE97E7B12DA3}">
      <dgm:prSet phldrT="[Text]" custT="1"/>
      <dgm:spPr/>
      <dgm:t>
        <a:bodyPr/>
        <a:lstStyle/>
        <a:p>
          <a:r>
            <a:rPr lang="en-GB" sz="1400" dirty="0"/>
            <a:t>Wardrobe during performance</a:t>
          </a:r>
        </a:p>
      </dgm:t>
    </dgm:pt>
    <dgm:pt modelId="{E5DB61CE-93F2-4D6B-8575-60D54A3D2BEF}" type="parTrans" cxnId="{6DBA5219-89F6-4676-81F3-08F7AFD36191}">
      <dgm:prSet/>
      <dgm:spPr/>
      <dgm:t>
        <a:bodyPr/>
        <a:lstStyle/>
        <a:p>
          <a:endParaRPr lang="en-GB"/>
        </a:p>
      </dgm:t>
    </dgm:pt>
    <dgm:pt modelId="{7DDECBA8-1A9C-499F-86B5-1EC19B6E51D1}" type="sibTrans" cxnId="{6DBA5219-89F6-4676-81F3-08F7AFD36191}">
      <dgm:prSet/>
      <dgm:spPr/>
      <dgm:t>
        <a:bodyPr/>
        <a:lstStyle/>
        <a:p>
          <a:endParaRPr lang="en-GB"/>
        </a:p>
      </dgm:t>
    </dgm:pt>
    <dgm:pt modelId="{A264BCE4-1C99-4534-BE75-38946A137686}">
      <dgm:prSet phldrT="[Text]" custT="1"/>
      <dgm:spPr/>
      <dgm:t>
        <a:bodyPr/>
        <a:lstStyle/>
        <a:p>
          <a:r>
            <a:rPr lang="en-GB" sz="1400" dirty="0"/>
            <a:t>Set design</a:t>
          </a:r>
        </a:p>
      </dgm:t>
    </dgm:pt>
    <dgm:pt modelId="{D50C42AF-0F29-450E-BEA2-A1A5BC787CEC}" type="parTrans" cxnId="{D94BE335-CC9F-40DB-B0E8-422556C1EC69}">
      <dgm:prSet/>
      <dgm:spPr/>
      <dgm:t>
        <a:bodyPr/>
        <a:lstStyle/>
        <a:p>
          <a:endParaRPr lang="en-GB"/>
        </a:p>
      </dgm:t>
    </dgm:pt>
    <dgm:pt modelId="{E040C2C2-37B1-4BF9-970A-DF9D5DABBD32}" type="sibTrans" cxnId="{D94BE335-CC9F-40DB-B0E8-422556C1EC69}">
      <dgm:prSet/>
      <dgm:spPr/>
      <dgm:t>
        <a:bodyPr/>
        <a:lstStyle/>
        <a:p>
          <a:endParaRPr lang="en-GB"/>
        </a:p>
      </dgm:t>
    </dgm:pt>
    <dgm:pt modelId="{7B47BA33-97B8-4A99-8522-53211B3F3EB4}">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400" dirty="0"/>
            <a:t>Make up design</a:t>
          </a:r>
        </a:p>
        <a:p>
          <a:pPr marL="0" lvl="0" defTabSz="622300">
            <a:lnSpc>
              <a:spcPct val="90000"/>
            </a:lnSpc>
            <a:spcBef>
              <a:spcPct val="0"/>
            </a:spcBef>
            <a:spcAft>
              <a:spcPct val="35000"/>
            </a:spcAft>
            <a:buNone/>
          </a:pPr>
          <a:endParaRPr lang="en-GB" sz="1400" dirty="0"/>
        </a:p>
      </dgm:t>
    </dgm:pt>
    <dgm:pt modelId="{958CD459-77DB-40B1-9707-6F12936FB721}" type="parTrans" cxnId="{8F5483FA-EF90-444D-8007-CA2C38A43DD9}">
      <dgm:prSet/>
      <dgm:spPr/>
      <dgm:t>
        <a:bodyPr/>
        <a:lstStyle/>
        <a:p>
          <a:endParaRPr lang="en-GB"/>
        </a:p>
      </dgm:t>
    </dgm:pt>
    <dgm:pt modelId="{DAEB125B-132B-48FC-B9B4-881A5FF4FCFC}" type="sibTrans" cxnId="{8F5483FA-EF90-444D-8007-CA2C38A43DD9}">
      <dgm:prSet/>
      <dgm:spPr/>
      <dgm:t>
        <a:bodyPr/>
        <a:lstStyle/>
        <a:p>
          <a:endParaRPr lang="en-GB"/>
        </a:p>
      </dgm:t>
    </dgm:pt>
    <dgm:pt modelId="{6B343CCB-D728-4237-9DFF-8B9A283DA3CE}">
      <dgm:prSet phldrT="[Text]" custT="1"/>
      <dgm:spPr/>
      <dgm:t>
        <a:bodyPr/>
        <a:lstStyle/>
        <a:p>
          <a:r>
            <a:rPr lang="en-GB" sz="1400" dirty="0"/>
            <a:t>Lighting design</a:t>
          </a:r>
        </a:p>
      </dgm:t>
    </dgm:pt>
    <dgm:pt modelId="{E6275674-5413-4EB7-AB26-380B28C8B066}" type="parTrans" cxnId="{58827F7A-FC2B-4A8E-B985-5CB055973277}">
      <dgm:prSet/>
      <dgm:spPr/>
      <dgm:t>
        <a:bodyPr/>
        <a:lstStyle/>
        <a:p>
          <a:endParaRPr lang="en-GB"/>
        </a:p>
      </dgm:t>
    </dgm:pt>
    <dgm:pt modelId="{95996383-1488-4D60-8CF5-131BC27071A8}" type="sibTrans" cxnId="{58827F7A-FC2B-4A8E-B985-5CB055973277}">
      <dgm:prSet/>
      <dgm:spPr/>
      <dgm:t>
        <a:bodyPr/>
        <a:lstStyle/>
        <a:p>
          <a:endParaRPr lang="en-GB"/>
        </a:p>
      </dgm:t>
    </dgm:pt>
    <dgm:pt modelId="{B65B0C0D-5300-414B-A52F-F0B96E512D64}">
      <dgm:prSet phldrT="[Text]" custT="1"/>
      <dgm:spPr/>
      <dgm:t>
        <a:bodyPr/>
        <a:lstStyle/>
        <a:p>
          <a:r>
            <a:rPr lang="en-GB" sz="1400" dirty="0"/>
            <a:t>Lighting technician – in performance</a:t>
          </a:r>
        </a:p>
      </dgm:t>
    </dgm:pt>
    <dgm:pt modelId="{A4782876-9ABC-4885-97D6-3E2603268778}" type="parTrans" cxnId="{9E38228B-A653-4BD2-86A8-0E5A6DBE0200}">
      <dgm:prSet/>
      <dgm:spPr/>
      <dgm:t>
        <a:bodyPr/>
        <a:lstStyle/>
        <a:p>
          <a:endParaRPr lang="en-GB"/>
        </a:p>
      </dgm:t>
    </dgm:pt>
    <dgm:pt modelId="{AE2A3893-D083-4720-83EC-5410C416D478}" type="sibTrans" cxnId="{9E38228B-A653-4BD2-86A8-0E5A6DBE0200}">
      <dgm:prSet/>
      <dgm:spPr/>
      <dgm:t>
        <a:bodyPr/>
        <a:lstStyle/>
        <a:p>
          <a:endParaRPr lang="en-GB"/>
        </a:p>
      </dgm:t>
    </dgm:pt>
    <dgm:pt modelId="{F7A603A2-AD65-471A-B32D-30EFB82A7F5C}">
      <dgm:prSet phldrT="[Text]" custT="1"/>
      <dgm:spPr/>
      <dgm:t>
        <a:bodyPr/>
        <a:lstStyle/>
        <a:p>
          <a:r>
            <a:rPr lang="en-GB" sz="1600" dirty="0"/>
            <a:t>Sound design </a:t>
          </a:r>
        </a:p>
      </dgm:t>
    </dgm:pt>
    <dgm:pt modelId="{C59A69E3-0A07-4A37-B4DA-AAB8296A0F85}" type="parTrans" cxnId="{9BA404D1-2855-4FBE-993E-C566D7688BD8}">
      <dgm:prSet/>
      <dgm:spPr/>
      <dgm:t>
        <a:bodyPr/>
        <a:lstStyle/>
        <a:p>
          <a:endParaRPr lang="en-GB"/>
        </a:p>
      </dgm:t>
    </dgm:pt>
    <dgm:pt modelId="{22FC2C2E-7719-4CE5-92FC-D11949E14A3D}" type="sibTrans" cxnId="{9BA404D1-2855-4FBE-993E-C566D7688BD8}">
      <dgm:prSet/>
      <dgm:spPr/>
      <dgm:t>
        <a:bodyPr/>
        <a:lstStyle/>
        <a:p>
          <a:endParaRPr lang="en-GB"/>
        </a:p>
      </dgm:t>
    </dgm:pt>
    <dgm:pt modelId="{4F60CD8C-C851-499F-BDCB-90F7209CD681}">
      <dgm:prSet phldrT="[Text]" custScaleX="128755"/>
      <dgm:spPr/>
    </dgm:pt>
    <dgm:pt modelId="{E8B0609F-5535-42CA-8740-40A4039E2490}" type="parTrans" cxnId="{25B1B06F-D4BA-4C6F-8412-3F41049D6688}">
      <dgm:prSet/>
      <dgm:spPr/>
      <dgm:t>
        <a:bodyPr/>
        <a:lstStyle/>
        <a:p>
          <a:endParaRPr lang="en-GB"/>
        </a:p>
      </dgm:t>
    </dgm:pt>
    <dgm:pt modelId="{907AC6BC-AFF3-44D1-91DD-DD637D8C7408}" type="sibTrans" cxnId="{25B1B06F-D4BA-4C6F-8412-3F41049D6688}">
      <dgm:prSet/>
      <dgm:spPr/>
      <dgm:t>
        <a:bodyPr/>
        <a:lstStyle/>
        <a:p>
          <a:endParaRPr lang="en-GB"/>
        </a:p>
      </dgm:t>
    </dgm:pt>
    <dgm:pt modelId="{BF6A246C-E182-40E4-AAEF-BD88D3AD9DC4}">
      <dgm:prSet phldrT="[Text]" custScaleX="128755"/>
      <dgm:spPr/>
      <dgm:t>
        <a:bodyPr/>
        <a:lstStyle/>
        <a:p>
          <a:endParaRPr lang="en-GB" dirty="0"/>
        </a:p>
      </dgm:t>
    </dgm:pt>
    <dgm:pt modelId="{12D1FBAF-BF9A-4157-94F6-D9A69E444039}" type="parTrans" cxnId="{B5CFDBE7-19A6-4ACB-B19C-50513EE7869D}">
      <dgm:prSet/>
      <dgm:spPr/>
      <dgm:t>
        <a:bodyPr/>
        <a:lstStyle/>
        <a:p>
          <a:endParaRPr lang="en-GB"/>
        </a:p>
      </dgm:t>
    </dgm:pt>
    <dgm:pt modelId="{A4288250-A023-425D-AB96-D2C721911DCF}" type="sibTrans" cxnId="{B5CFDBE7-19A6-4ACB-B19C-50513EE7869D}">
      <dgm:prSet/>
      <dgm:spPr/>
      <dgm:t>
        <a:bodyPr/>
        <a:lstStyle/>
        <a:p>
          <a:endParaRPr lang="en-GB"/>
        </a:p>
      </dgm:t>
    </dgm:pt>
    <dgm:pt modelId="{F062DB06-5378-42EA-AAAF-F10C627C7587}">
      <dgm:prSet phldrT="[Text]"/>
      <dgm:spPr/>
    </dgm:pt>
    <dgm:pt modelId="{7EB88CB8-65E6-4052-8173-02DC630F24F1}" type="parTrans" cxnId="{B3D47241-4E35-4D73-B2C7-6AE4D4216F70}">
      <dgm:prSet/>
      <dgm:spPr/>
      <dgm:t>
        <a:bodyPr/>
        <a:lstStyle/>
        <a:p>
          <a:endParaRPr lang="en-GB"/>
        </a:p>
      </dgm:t>
    </dgm:pt>
    <dgm:pt modelId="{2706D08C-ED8F-4399-A00D-10F843472704}" type="sibTrans" cxnId="{B3D47241-4E35-4D73-B2C7-6AE4D4216F70}">
      <dgm:prSet/>
      <dgm:spPr/>
      <dgm:t>
        <a:bodyPr/>
        <a:lstStyle/>
        <a:p>
          <a:endParaRPr lang="en-GB"/>
        </a:p>
      </dgm:t>
    </dgm:pt>
    <dgm:pt modelId="{2FEB063E-FC4B-43DC-912A-819B986E67CE}" type="pres">
      <dgm:prSet presAssocID="{82091AEA-E14D-447B-BB61-46597016F382}" presName="Name0" presStyleCnt="0">
        <dgm:presLayoutVars>
          <dgm:chMax val="1"/>
          <dgm:dir/>
          <dgm:animLvl val="ctr"/>
          <dgm:resizeHandles val="exact"/>
        </dgm:presLayoutVars>
      </dgm:prSet>
      <dgm:spPr/>
    </dgm:pt>
    <dgm:pt modelId="{886CA3CB-D151-454D-9530-A5B93E7D08FC}" type="pres">
      <dgm:prSet presAssocID="{A516DFA8-BFA1-41CF-A0BB-120C7FBFE257}" presName="centerShape" presStyleLbl="node0" presStyleIdx="0" presStyleCnt="1"/>
      <dgm:spPr/>
    </dgm:pt>
    <dgm:pt modelId="{BE79191E-ADDA-490C-B1DC-3D4F7438AC0C}" type="pres">
      <dgm:prSet presAssocID="{3AC590F3-DF5A-4942-876C-6FA44261EAF5}" presName="node" presStyleLbl="node1" presStyleIdx="0" presStyleCnt="8">
        <dgm:presLayoutVars>
          <dgm:bulletEnabled val="1"/>
        </dgm:presLayoutVars>
      </dgm:prSet>
      <dgm:spPr/>
    </dgm:pt>
    <dgm:pt modelId="{81E14E54-41D3-4169-BE7D-2D8BA09653E6}" type="pres">
      <dgm:prSet presAssocID="{3AC590F3-DF5A-4942-876C-6FA44261EAF5}" presName="dummy" presStyleCnt="0"/>
      <dgm:spPr/>
    </dgm:pt>
    <dgm:pt modelId="{A3B87952-25E1-44D6-B1F7-3AE485B78DD8}" type="pres">
      <dgm:prSet presAssocID="{AC31C272-73C8-4F10-A5A0-245D75C55F3E}" presName="sibTrans" presStyleLbl="sibTrans2D1" presStyleIdx="0" presStyleCnt="8" custLinFactNeighborX="1136" custLinFactNeighborY="379"/>
      <dgm:spPr/>
    </dgm:pt>
    <dgm:pt modelId="{010401DA-E1CB-4A66-8297-AE475E2B485E}" type="pres">
      <dgm:prSet presAssocID="{5D7B10BB-EB06-4253-94E6-F19B7FA780D5}" presName="node" presStyleLbl="node1" presStyleIdx="1" presStyleCnt="8" custScaleX="118750" custScaleY="120112" custRadScaleRad="98002" custRadScaleInc="866">
        <dgm:presLayoutVars>
          <dgm:bulletEnabled val="1"/>
        </dgm:presLayoutVars>
      </dgm:prSet>
      <dgm:spPr/>
    </dgm:pt>
    <dgm:pt modelId="{20FE1DDB-363C-4E90-87BA-37935F603D11}" type="pres">
      <dgm:prSet presAssocID="{5D7B10BB-EB06-4253-94E6-F19B7FA780D5}" presName="dummy" presStyleCnt="0"/>
      <dgm:spPr/>
    </dgm:pt>
    <dgm:pt modelId="{CBED2A58-CF50-4703-910C-4459D9813BCD}" type="pres">
      <dgm:prSet presAssocID="{A44CAF6C-3BAA-45E8-873A-39E718FAD8F8}" presName="sibTrans" presStyleLbl="sibTrans2D1" presStyleIdx="1" presStyleCnt="8"/>
      <dgm:spPr/>
    </dgm:pt>
    <dgm:pt modelId="{DDCAB419-A20C-4BAB-862F-C082927F41A7}" type="pres">
      <dgm:prSet presAssocID="{5594B6B5-91A5-4B1D-B43C-BE97E7B12DA3}" presName="node" presStyleLbl="node1" presStyleIdx="2" presStyleCnt="8" custScaleX="108232">
        <dgm:presLayoutVars>
          <dgm:bulletEnabled val="1"/>
        </dgm:presLayoutVars>
      </dgm:prSet>
      <dgm:spPr/>
    </dgm:pt>
    <dgm:pt modelId="{D49A0009-2768-4ABD-91CA-DA1D66A7A063}" type="pres">
      <dgm:prSet presAssocID="{5594B6B5-91A5-4B1D-B43C-BE97E7B12DA3}" presName="dummy" presStyleCnt="0"/>
      <dgm:spPr/>
    </dgm:pt>
    <dgm:pt modelId="{0A682CF2-C599-47F4-A271-480D2C33B36E}" type="pres">
      <dgm:prSet presAssocID="{7DDECBA8-1A9C-499F-86B5-1EC19B6E51D1}" presName="sibTrans" presStyleLbl="sibTrans2D1" presStyleIdx="2" presStyleCnt="8"/>
      <dgm:spPr/>
    </dgm:pt>
    <dgm:pt modelId="{52C98370-438A-42A8-8BA3-34E42E599913}" type="pres">
      <dgm:prSet presAssocID="{A264BCE4-1C99-4534-BE75-38946A137686}" presName="node" presStyleLbl="node1" presStyleIdx="3" presStyleCnt="8" custScaleX="130345" custScaleY="115808" custRadScaleRad="100580" custRadScaleInc="3153">
        <dgm:presLayoutVars>
          <dgm:bulletEnabled val="1"/>
        </dgm:presLayoutVars>
      </dgm:prSet>
      <dgm:spPr/>
    </dgm:pt>
    <dgm:pt modelId="{2AE6C721-759D-4F68-88C5-A6D2C4A5FDF0}" type="pres">
      <dgm:prSet presAssocID="{A264BCE4-1C99-4534-BE75-38946A137686}" presName="dummy" presStyleCnt="0"/>
      <dgm:spPr/>
    </dgm:pt>
    <dgm:pt modelId="{54117F8B-DAC1-4F55-8E1D-1D14DAFE2D9B}" type="pres">
      <dgm:prSet presAssocID="{E040C2C2-37B1-4BF9-970A-DF9D5DABBD32}" presName="sibTrans" presStyleLbl="sibTrans2D1" presStyleIdx="3" presStyleCnt="8"/>
      <dgm:spPr/>
    </dgm:pt>
    <dgm:pt modelId="{B014EF70-2976-46B3-BC2E-5D070191F8A6}" type="pres">
      <dgm:prSet presAssocID="{7B47BA33-97B8-4A99-8522-53211B3F3EB4}" presName="node" presStyleLbl="node1" presStyleIdx="4" presStyleCnt="8">
        <dgm:presLayoutVars>
          <dgm:bulletEnabled val="1"/>
        </dgm:presLayoutVars>
      </dgm:prSet>
      <dgm:spPr/>
    </dgm:pt>
    <dgm:pt modelId="{447DA20E-04B5-497D-AF0A-9BD4A3E1A60C}" type="pres">
      <dgm:prSet presAssocID="{7B47BA33-97B8-4A99-8522-53211B3F3EB4}" presName="dummy" presStyleCnt="0"/>
      <dgm:spPr/>
    </dgm:pt>
    <dgm:pt modelId="{215C72C3-CA0A-41AF-A16B-DFB8CE4E2A05}" type="pres">
      <dgm:prSet presAssocID="{DAEB125B-132B-48FC-B9B4-881A5FF4FCFC}" presName="sibTrans" presStyleLbl="sibTrans2D1" presStyleIdx="4" presStyleCnt="8"/>
      <dgm:spPr/>
    </dgm:pt>
    <dgm:pt modelId="{F7F38B8C-ED9C-4FDD-855F-34437DE32F8D}" type="pres">
      <dgm:prSet presAssocID="{6B343CCB-D728-4237-9DFF-8B9A283DA3CE}" presName="node" presStyleLbl="node1" presStyleIdx="5" presStyleCnt="8" custRadScaleRad="101050" custRadScaleInc="2284">
        <dgm:presLayoutVars>
          <dgm:bulletEnabled val="1"/>
        </dgm:presLayoutVars>
      </dgm:prSet>
      <dgm:spPr/>
    </dgm:pt>
    <dgm:pt modelId="{B321EFC1-1593-451C-BB3C-EE7C493EE0CC}" type="pres">
      <dgm:prSet presAssocID="{6B343CCB-D728-4237-9DFF-8B9A283DA3CE}" presName="dummy" presStyleCnt="0"/>
      <dgm:spPr/>
    </dgm:pt>
    <dgm:pt modelId="{09EB9326-3AC1-485F-A1A1-ECE9574BE23E}" type="pres">
      <dgm:prSet presAssocID="{95996383-1488-4D60-8CF5-131BC27071A8}" presName="sibTrans" presStyleLbl="sibTrans2D1" presStyleIdx="5" presStyleCnt="8"/>
      <dgm:spPr/>
    </dgm:pt>
    <dgm:pt modelId="{4C59C8B1-810D-409D-8764-194C49698E23}" type="pres">
      <dgm:prSet presAssocID="{B65B0C0D-5300-414B-A52F-F0B96E512D64}" presName="node" presStyleLbl="node1" presStyleIdx="6" presStyleCnt="8" custScaleX="113569">
        <dgm:presLayoutVars>
          <dgm:bulletEnabled val="1"/>
        </dgm:presLayoutVars>
      </dgm:prSet>
      <dgm:spPr/>
    </dgm:pt>
    <dgm:pt modelId="{51961771-B498-407F-815A-064D65B3C9C0}" type="pres">
      <dgm:prSet presAssocID="{B65B0C0D-5300-414B-A52F-F0B96E512D64}" presName="dummy" presStyleCnt="0"/>
      <dgm:spPr/>
    </dgm:pt>
    <dgm:pt modelId="{4120D20E-C693-47E3-9884-7D41FA0FF72F}" type="pres">
      <dgm:prSet presAssocID="{AE2A3893-D083-4720-83EC-5410C416D478}" presName="sibTrans" presStyleLbl="sibTrans2D1" presStyleIdx="6" presStyleCnt="8"/>
      <dgm:spPr/>
    </dgm:pt>
    <dgm:pt modelId="{51EB5E56-8625-4E4F-B58C-78AB2F515A3B}" type="pres">
      <dgm:prSet presAssocID="{F7A603A2-AD65-471A-B32D-30EFB82A7F5C}" presName="node" presStyleLbl="node1" presStyleIdx="7" presStyleCnt="8" custScaleX="128755">
        <dgm:presLayoutVars>
          <dgm:bulletEnabled val="1"/>
        </dgm:presLayoutVars>
      </dgm:prSet>
      <dgm:spPr/>
    </dgm:pt>
    <dgm:pt modelId="{6A504932-7FDC-4CA0-A3BF-1E5AF2339CDB}" type="pres">
      <dgm:prSet presAssocID="{F7A603A2-AD65-471A-B32D-30EFB82A7F5C}" presName="dummy" presStyleCnt="0"/>
      <dgm:spPr/>
    </dgm:pt>
    <dgm:pt modelId="{347C94CA-4B3B-4121-895F-F66422E3B383}" type="pres">
      <dgm:prSet presAssocID="{22FC2C2E-7719-4CE5-92FC-D11949E14A3D}" presName="sibTrans" presStyleLbl="sibTrans2D1" presStyleIdx="7" presStyleCnt="8"/>
      <dgm:spPr/>
    </dgm:pt>
  </dgm:ptLst>
  <dgm:cxnLst>
    <dgm:cxn modelId="{21C83405-C3FD-4DC7-9CB4-C344B95A3E86}" type="presOf" srcId="{A264BCE4-1C99-4534-BE75-38946A137686}" destId="{52C98370-438A-42A8-8BA3-34E42E599913}" srcOrd="0" destOrd="0" presId="urn:microsoft.com/office/officeart/2005/8/layout/radial6"/>
    <dgm:cxn modelId="{C3E3AC0D-84A2-4AB6-A7FD-A991F61FDE8C}" type="presOf" srcId="{5594B6B5-91A5-4B1D-B43C-BE97E7B12DA3}" destId="{DDCAB419-A20C-4BAB-862F-C082927F41A7}" srcOrd="0" destOrd="0" presId="urn:microsoft.com/office/officeart/2005/8/layout/radial6"/>
    <dgm:cxn modelId="{75B5C311-177F-4E1A-A3F9-7A47CAD10A36}" type="presOf" srcId="{A516DFA8-BFA1-41CF-A0BB-120C7FBFE257}" destId="{886CA3CB-D151-454D-9530-A5B93E7D08FC}" srcOrd="0" destOrd="0" presId="urn:microsoft.com/office/officeart/2005/8/layout/radial6"/>
    <dgm:cxn modelId="{C40E5E15-528E-4272-AF86-0E6DA40D610C}" type="presOf" srcId="{F7A603A2-AD65-471A-B32D-30EFB82A7F5C}" destId="{51EB5E56-8625-4E4F-B58C-78AB2F515A3B}" srcOrd="0" destOrd="0" presId="urn:microsoft.com/office/officeart/2005/8/layout/radial6"/>
    <dgm:cxn modelId="{D87B7717-1E44-4028-A805-5CD609A1A4AE}" type="presOf" srcId="{AC31C272-73C8-4F10-A5A0-245D75C55F3E}" destId="{A3B87952-25E1-44D6-B1F7-3AE485B78DD8}" srcOrd="0" destOrd="0" presId="urn:microsoft.com/office/officeart/2005/8/layout/radial6"/>
    <dgm:cxn modelId="{6DBA5219-89F6-4676-81F3-08F7AFD36191}" srcId="{A516DFA8-BFA1-41CF-A0BB-120C7FBFE257}" destId="{5594B6B5-91A5-4B1D-B43C-BE97E7B12DA3}" srcOrd="2" destOrd="0" parTransId="{E5DB61CE-93F2-4D6B-8575-60D54A3D2BEF}" sibTransId="{7DDECBA8-1A9C-499F-86B5-1EC19B6E51D1}"/>
    <dgm:cxn modelId="{85EFE720-A823-4178-A156-9A3885F7D08A}" type="presOf" srcId="{DAEB125B-132B-48FC-B9B4-881A5FF4FCFC}" destId="{215C72C3-CA0A-41AF-A16B-DFB8CE4E2A05}" srcOrd="0" destOrd="0" presId="urn:microsoft.com/office/officeart/2005/8/layout/radial6"/>
    <dgm:cxn modelId="{B07C5229-9263-4087-8328-7860DB808E8B}" type="presOf" srcId="{E040C2C2-37B1-4BF9-970A-DF9D5DABBD32}" destId="{54117F8B-DAC1-4F55-8E1D-1D14DAFE2D9B}" srcOrd="0" destOrd="0" presId="urn:microsoft.com/office/officeart/2005/8/layout/radial6"/>
    <dgm:cxn modelId="{D94BE335-CC9F-40DB-B0E8-422556C1EC69}" srcId="{A516DFA8-BFA1-41CF-A0BB-120C7FBFE257}" destId="{A264BCE4-1C99-4534-BE75-38946A137686}" srcOrd="3" destOrd="0" parTransId="{D50C42AF-0F29-450E-BEA2-A1A5BC787CEC}" sibTransId="{E040C2C2-37B1-4BF9-970A-DF9D5DABBD32}"/>
    <dgm:cxn modelId="{6503FC39-0689-4699-91F8-2B5815FC0D5C}" srcId="{82091AEA-E14D-447B-BB61-46597016F382}" destId="{A516DFA8-BFA1-41CF-A0BB-120C7FBFE257}" srcOrd="0" destOrd="0" parTransId="{54525144-7189-461E-B5DD-C4650CDFDA2E}" sibTransId="{ED60D6C9-06F7-455E-8BD0-A72C53C4E4D9}"/>
    <dgm:cxn modelId="{B3D47241-4E35-4D73-B2C7-6AE4D4216F70}" srcId="{82091AEA-E14D-447B-BB61-46597016F382}" destId="{F062DB06-5378-42EA-AAAF-F10C627C7587}" srcOrd="3" destOrd="0" parTransId="{7EB88CB8-65E6-4052-8173-02DC630F24F1}" sibTransId="{2706D08C-ED8F-4399-A00D-10F843472704}"/>
    <dgm:cxn modelId="{A0DADB66-CD85-402E-AACA-629F19B0CC58}" type="presOf" srcId="{B65B0C0D-5300-414B-A52F-F0B96E512D64}" destId="{4C59C8B1-810D-409D-8764-194C49698E23}" srcOrd="0" destOrd="0" presId="urn:microsoft.com/office/officeart/2005/8/layout/radial6"/>
    <dgm:cxn modelId="{AFBFBE6A-19E2-42B9-9B77-900649F6B557}" type="presOf" srcId="{7DDECBA8-1A9C-499F-86B5-1EC19B6E51D1}" destId="{0A682CF2-C599-47F4-A271-480D2C33B36E}" srcOrd="0" destOrd="0" presId="urn:microsoft.com/office/officeart/2005/8/layout/radial6"/>
    <dgm:cxn modelId="{ED1F214C-4789-4A28-9929-2A8C3C204306}" type="presOf" srcId="{7B47BA33-97B8-4A99-8522-53211B3F3EB4}" destId="{B014EF70-2976-46B3-BC2E-5D070191F8A6}" srcOrd="0" destOrd="0" presId="urn:microsoft.com/office/officeart/2005/8/layout/radial6"/>
    <dgm:cxn modelId="{25B1B06F-D4BA-4C6F-8412-3F41049D6688}" srcId="{82091AEA-E14D-447B-BB61-46597016F382}" destId="{4F60CD8C-C851-499F-BDCB-90F7209CD681}" srcOrd="1" destOrd="0" parTransId="{E8B0609F-5535-42CA-8740-40A4039E2490}" sibTransId="{907AC6BC-AFF3-44D1-91DD-DD637D8C7408}"/>
    <dgm:cxn modelId="{8A1DE255-7FC4-4B52-A347-09A806ED85ED}" type="presOf" srcId="{A44CAF6C-3BAA-45E8-873A-39E718FAD8F8}" destId="{CBED2A58-CF50-4703-910C-4459D9813BCD}" srcOrd="0" destOrd="0" presId="urn:microsoft.com/office/officeart/2005/8/layout/radial6"/>
    <dgm:cxn modelId="{58827F7A-FC2B-4A8E-B985-5CB055973277}" srcId="{A516DFA8-BFA1-41CF-A0BB-120C7FBFE257}" destId="{6B343CCB-D728-4237-9DFF-8B9A283DA3CE}" srcOrd="5" destOrd="0" parTransId="{E6275674-5413-4EB7-AB26-380B28C8B066}" sibTransId="{95996383-1488-4D60-8CF5-131BC27071A8}"/>
    <dgm:cxn modelId="{E176BF7B-3C40-4909-9726-4674B830A25B}" type="presOf" srcId="{3AC590F3-DF5A-4942-876C-6FA44261EAF5}" destId="{BE79191E-ADDA-490C-B1DC-3D4F7438AC0C}" srcOrd="0" destOrd="0" presId="urn:microsoft.com/office/officeart/2005/8/layout/radial6"/>
    <dgm:cxn modelId="{23C41D81-1A86-41A7-8D32-A9F2018A34D7}" type="presOf" srcId="{95996383-1488-4D60-8CF5-131BC27071A8}" destId="{09EB9326-3AC1-485F-A1A1-ECE9574BE23E}" srcOrd="0" destOrd="0" presId="urn:microsoft.com/office/officeart/2005/8/layout/radial6"/>
    <dgm:cxn modelId="{9E38228B-A653-4BD2-86A8-0E5A6DBE0200}" srcId="{A516DFA8-BFA1-41CF-A0BB-120C7FBFE257}" destId="{B65B0C0D-5300-414B-A52F-F0B96E512D64}" srcOrd="6" destOrd="0" parTransId="{A4782876-9ABC-4885-97D6-3E2603268778}" sibTransId="{AE2A3893-D083-4720-83EC-5410C416D478}"/>
    <dgm:cxn modelId="{575445A7-BD2B-42BB-8E22-F5EC2DC5A358}" type="presOf" srcId="{6B343CCB-D728-4237-9DFF-8B9A283DA3CE}" destId="{F7F38B8C-ED9C-4FDD-855F-34437DE32F8D}" srcOrd="0" destOrd="0" presId="urn:microsoft.com/office/officeart/2005/8/layout/radial6"/>
    <dgm:cxn modelId="{3BFA42AD-F7D1-454F-822E-71F67CB91CBD}" type="presOf" srcId="{AE2A3893-D083-4720-83EC-5410C416D478}" destId="{4120D20E-C693-47E3-9884-7D41FA0FF72F}" srcOrd="0" destOrd="0" presId="urn:microsoft.com/office/officeart/2005/8/layout/radial6"/>
    <dgm:cxn modelId="{5246A8B2-F2E7-49F1-8412-7DDB9695764E}" srcId="{A516DFA8-BFA1-41CF-A0BB-120C7FBFE257}" destId="{5D7B10BB-EB06-4253-94E6-F19B7FA780D5}" srcOrd="1" destOrd="0" parTransId="{2410FD1C-CF06-4046-A6A4-176D55163B7F}" sibTransId="{A44CAF6C-3BAA-45E8-873A-39E718FAD8F8}"/>
    <dgm:cxn modelId="{A13E6DB9-8C1A-408A-806F-AD8900644558}" type="presOf" srcId="{5D7B10BB-EB06-4253-94E6-F19B7FA780D5}" destId="{010401DA-E1CB-4A66-8297-AE475E2B485E}" srcOrd="0" destOrd="0" presId="urn:microsoft.com/office/officeart/2005/8/layout/radial6"/>
    <dgm:cxn modelId="{9BA404D1-2855-4FBE-993E-C566D7688BD8}" srcId="{A516DFA8-BFA1-41CF-A0BB-120C7FBFE257}" destId="{F7A603A2-AD65-471A-B32D-30EFB82A7F5C}" srcOrd="7" destOrd="0" parTransId="{C59A69E3-0A07-4A37-B4DA-AAB8296A0F85}" sibTransId="{22FC2C2E-7719-4CE5-92FC-D11949E14A3D}"/>
    <dgm:cxn modelId="{82BB84DD-C920-4449-AB1F-B41857E47E76}" type="presOf" srcId="{82091AEA-E14D-447B-BB61-46597016F382}" destId="{2FEB063E-FC4B-43DC-912A-819B986E67CE}" srcOrd="0" destOrd="0" presId="urn:microsoft.com/office/officeart/2005/8/layout/radial6"/>
    <dgm:cxn modelId="{999019DE-ED49-4B89-993F-55D5FB0A2897}" type="presOf" srcId="{22FC2C2E-7719-4CE5-92FC-D11949E14A3D}" destId="{347C94CA-4B3B-4121-895F-F66422E3B383}" srcOrd="0" destOrd="0" presId="urn:microsoft.com/office/officeart/2005/8/layout/radial6"/>
    <dgm:cxn modelId="{39C473E4-FC59-4E21-AF37-EFF0A998E8C0}" srcId="{A516DFA8-BFA1-41CF-A0BB-120C7FBFE257}" destId="{3AC590F3-DF5A-4942-876C-6FA44261EAF5}" srcOrd="0" destOrd="0" parTransId="{B20ED73C-4466-49DC-A9C3-9E16E1DD81FB}" sibTransId="{AC31C272-73C8-4F10-A5A0-245D75C55F3E}"/>
    <dgm:cxn modelId="{B5CFDBE7-19A6-4ACB-B19C-50513EE7869D}" srcId="{82091AEA-E14D-447B-BB61-46597016F382}" destId="{BF6A246C-E182-40E4-AAEF-BD88D3AD9DC4}" srcOrd="2" destOrd="0" parTransId="{12D1FBAF-BF9A-4157-94F6-D9A69E444039}" sibTransId="{A4288250-A023-425D-AB96-D2C721911DCF}"/>
    <dgm:cxn modelId="{8F5483FA-EF90-444D-8007-CA2C38A43DD9}" srcId="{A516DFA8-BFA1-41CF-A0BB-120C7FBFE257}" destId="{7B47BA33-97B8-4A99-8522-53211B3F3EB4}" srcOrd="4" destOrd="0" parTransId="{958CD459-77DB-40B1-9707-6F12936FB721}" sibTransId="{DAEB125B-132B-48FC-B9B4-881A5FF4FCFC}"/>
    <dgm:cxn modelId="{1351B26A-CFE8-4A9A-89D8-10D4EB64F6C1}" type="presParOf" srcId="{2FEB063E-FC4B-43DC-912A-819B986E67CE}" destId="{886CA3CB-D151-454D-9530-A5B93E7D08FC}" srcOrd="0" destOrd="0" presId="urn:microsoft.com/office/officeart/2005/8/layout/radial6"/>
    <dgm:cxn modelId="{B5490ECC-4CDE-488A-A1DA-EFE0464B0180}" type="presParOf" srcId="{2FEB063E-FC4B-43DC-912A-819B986E67CE}" destId="{BE79191E-ADDA-490C-B1DC-3D4F7438AC0C}" srcOrd="1" destOrd="0" presId="urn:microsoft.com/office/officeart/2005/8/layout/radial6"/>
    <dgm:cxn modelId="{87F78EB7-AE34-4FB8-BCB3-58DCD1BA430A}" type="presParOf" srcId="{2FEB063E-FC4B-43DC-912A-819B986E67CE}" destId="{81E14E54-41D3-4169-BE7D-2D8BA09653E6}" srcOrd="2" destOrd="0" presId="urn:microsoft.com/office/officeart/2005/8/layout/radial6"/>
    <dgm:cxn modelId="{3DEE6FF6-A0FB-49AB-9475-F776FD4B2097}" type="presParOf" srcId="{2FEB063E-FC4B-43DC-912A-819B986E67CE}" destId="{A3B87952-25E1-44D6-B1F7-3AE485B78DD8}" srcOrd="3" destOrd="0" presId="urn:microsoft.com/office/officeart/2005/8/layout/radial6"/>
    <dgm:cxn modelId="{40C9E354-2469-45D1-B7BF-B210FE657584}" type="presParOf" srcId="{2FEB063E-FC4B-43DC-912A-819B986E67CE}" destId="{010401DA-E1CB-4A66-8297-AE475E2B485E}" srcOrd="4" destOrd="0" presId="urn:microsoft.com/office/officeart/2005/8/layout/radial6"/>
    <dgm:cxn modelId="{EBFD5AC3-F1CC-46FB-936E-8C8F30CA0530}" type="presParOf" srcId="{2FEB063E-FC4B-43DC-912A-819B986E67CE}" destId="{20FE1DDB-363C-4E90-87BA-37935F603D11}" srcOrd="5" destOrd="0" presId="urn:microsoft.com/office/officeart/2005/8/layout/radial6"/>
    <dgm:cxn modelId="{F6CAF9CA-16DD-402E-8C89-38A573667C52}" type="presParOf" srcId="{2FEB063E-FC4B-43DC-912A-819B986E67CE}" destId="{CBED2A58-CF50-4703-910C-4459D9813BCD}" srcOrd="6" destOrd="0" presId="urn:microsoft.com/office/officeart/2005/8/layout/radial6"/>
    <dgm:cxn modelId="{A31C1189-54CB-4D7B-9045-48096B13809F}" type="presParOf" srcId="{2FEB063E-FC4B-43DC-912A-819B986E67CE}" destId="{DDCAB419-A20C-4BAB-862F-C082927F41A7}" srcOrd="7" destOrd="0" presId="urn:microsoft.com/office/officeart/2005/8/layout/radial6"/>
    <dgm:cxn modelId="{62691BA2-D760-4FB1-AC8E-089658E6696E}" type="presParOf" srcId="{2FEB063E-FC4B-43DC-912A-819B986E67CE}" destId="{D49A0009-2768-4ABD-91CA-DA1D66A7A063}" srcOrd="8" destOrd="0" presId="urn:microsoft.com/office/officeart/2005/8/layout/radial6"/>
    <dgm:cxn modelId="{ADC80063-89DE-46D1-8EAE-505AC14162E3}" type="presParOf" srcId="{2FEB063E-FC4B-43DC-912A-819B986E67CE}" destId="{0A682CF2-C599-47F4-A271-480D2C33B36E}" srcOrd="9" destOrd="0" presId="urn:microsoft.com/office/officeart/2005/8/layout/radial6"/>
    <dgm:cxn modelId="{017FC3D0-E125-4BE2-A979-2F106E3DBA2C}" type="presParOf" srcId="{2FEB063E-FC4B-43DC-912A-819B986E67CE}" destId="{52C98370-438A-42A8-8BA3-34E42E599913}" srcOrd="10" destOrd="0" presId="urn:microsoft.com/office/officeart/2005/8/layout/radial6"/>
    <dgm:cxn modelId="{294246C3-10C1-4AED-A7B2-668C6EB04F36}" type="presParOf" srcId="{2FEB063E-FC4B-43DC-912A-819B986E67CE}" destId="{2AE6C721-759D-4F68-88C5-A6D2C4A5FDF0}" srcOrd="11" destOrd="0" presId="urn:microsoft.com/office/officeart/2005/8/layout/radial6"/>
    <dgm:cxn modelId="{CCF77775-9479-4FB5-8324-264C99209549}" type="presParOf" srcId="{2FEB063E-FC4B-43DC-912A-819B986E67CE}" destId="{54117F8B-DAC1-4F55-8E1D-1D14DAFE2D9B}" srcOrd="12" destOrd="0" presId="urn:microsoft.com/office/officeart/2005/8/layout/radial6"/>
    <dgm:cxn modelId="{B4EE10A5-0021-4A97-AFD5-8835FF0B45BB}" type="presParOf" srcId="{2FEB063E-FC4B-43DC-912A-819B986E67CE}" destId="{B014EF70-2976-46B3-BC2E-5D070191F8A6}" srcOrd="13" destOrd="0" presId="urn:microsoft.com/office/officeart/2005/8/layout/radial6"/>
    <dgm:cxn modelId="{BD877155-1E44-46D6-BA8B-E6BB006F0646}" type="presParOf" srcId="{2FEB063E-FC4B-43DC-912A-819B986E67CE}" destId="{447DA20E-04B5-497D-AF0A-9BD4A3E1A60C}" srcOrd="14" destOrd="0" presId="urn:microsoft.com/office/officeart/2005/8/layout/radial6"/>
    <dgm:cxn modelId="{B384AB48-AB43-4904-B60A-18955AB66B7A}" type="presParOf" srcId="{2FEB063E-FC4B-43DC-912A-819B986E67CE}" destId="{215C72C3-CA0A-41AF-A16B-DFB8CE4E2A05}" srcOrd="15" destOrd="0" presId="urn:microsoft.com/office/officeart/2005/8/layout/radial6"/>
    <dgm:cxn modelId="{F4A39AAA-1EB1-4AE2-ADB8-8DBDDBA83B8F}" type="presParOf" srcId="{2FEB063E-FC4B-43DC-912A-819B986E67CE}" destId="{F7F38B8C-ED9C-4FDD-855F-34437DE32F8D}" srcOrd="16" destOrd="0" presId="urn:microsoft.com/office/officeart/2005/8/layout/radial6"/>
    <dgm:cxn modelId="{9F6EC48C-1AF5-4CC7-95F5-7CD53CF68EF0}" type="presParOf" srcId="{2FEB063E-FC4B-43DC-912A-819B986E67CE}" destId="{B321EFC1-1593-451C-BB3C-EE7C493EE0CC}" srcOrd="17" destOrd="0" presId="urn:microsoft.com/office/officeart/2005/8/layout/radial6"/>
    <dgm:cxn modelId="{B105DA1E-463E-466C-809D-BDF4216BB1BF}" type="presParOf" srcId="{2FEB063E-FC4B-43DC-912A-819B986E67CE}" destId="{09EB9326-3AC1-485F-A1A1-ECE9574BE23E}" srcOrd="18" destOrd="0" presId="urn:microsoft.com/office/officeart/2005/8/layout/radial6"/>
    <dgm:cxn modelId="{75C8F70A-6C8F-4D7A-9E15-778E7358A0C7}" type="presParOf" srcId="{2FEB063E-FC4B-43DC-912A-819B986E67CE}" destId="{4C59C8B1-810D-409D-8764-194C49698E23}" srcOrd="19" destOrd="0" presId="urn:microsoft.com/office/officeart/2005/8/layout/radial6"/>
    <dgm:cxn modelId="{9522E270-0DEF-4EA7-8ADF-7E3A8D3F320A}" type="presParOf" srcId="{2FEB063E-FC4B-43DC-912A-819B986E67CE}" destId="{51961771-B498-407F-815A-064D65B3C9C0}" srcOrd="20" destOrd="0" presId="urn:microsoft.com/office/officeart/2005/8/layout/radial6"/>
    <dgm:cxn modelId="{24B979B4-869D-418B-A75A-70240A3953EA}" type="presParOf" srcId="{2FEB063E-FC4B-43DC-912A-819B986E67CE}" destId="{4120D20E-C693-47E3-9884-7D41FA0FF72F}" srcOrd="21" destOrd="0" presId="urn:microsoft.com/office/officeart/2005/8/layout/radial6"/>
    <dgm:cxn modelId="{541931E2-86D1-4526-9EC0-77102CE9A27D}" type="presParOf" srcId="{2FEB063E-FC4B-43DC-912A-819B986E67CE}" destId="{51EB5E56-8625-4E4F-B58C-78AB2F515A3B}" srcOrd="22" destOrd="0" presId="urn:microsoft.com/office/officeart/2005/8/layout/radial6"/>
    <dgm:cxn modelId="{B408E2BF-AAED-4A6A-8F4E-24EAA396E776}" type="presParOf" srcId="{2FEB063E-FC4B-43DC-912A-819B986E67CE}" destId="{6A504932-7FDC-4CA0-A3BF-1E5AF2339CDB}" srcOrd="23" destOrd="0" presId="urn:microsoft.com/office/officeart/2005/8/layout/radial6"/>
    <dgm:cxn modelId="{2B8DC53E-AB8B-4F88-B7B8-BB0E1F54F0B9}" type="presParOf" srcId="{2FEB063E-FC4B-43DC-912A-819B986E67CE}" destId="{347C94CA-4B3B-4121-895F-F66422E3B383}" srcOrd="24"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7C94CA-4B3B-4121-895F-F66422E3B383}">
      <dsp:nvSpPr>
        <dsp:cNvPr id="0" name=""/>
        <dsp:cNvSpPr/>
      </dsp:nvSpPr>
      <dsp:spPr>
        <a:xfrm>
          <a:off x="2332275" y="608771"/>
          <a:ext cx="5486444" cy="5486444"/>
        </a:xfrm>
        <a:prstGeom prst="blockArc">
          <a:avLst>
            <a:gd name="adj1" fmla="val 13500000"/>
            <a:gd name="adj2" fmla="val 16200000"/>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20D20E-C693-47E3-9884-7D41FA0FF72F}">
      <dsp:nvSpPr>
        <dsp:cNvPr id="0" name=""/>
        <dsp:cNvSpPr/>
      </dsp:nvSpPr>
      <dsp:spPr>
        <a:xfrm>
          <a:off x="2332275" y="608771"/>
          <a:ext cx="5486444" cy="5486444"/>
        </a:xfrm>
        <a:prstGeom prst="blockArc">
          <a:avLst>
            <a:gd name="adj1" fmla="val 10800000"/>
            <a:gd name="adj2" fmla="val 13500000"/>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9EB9326-3AC1-485F-A1A1-ECE9574BE23E}">
      <dsp:nvSpPr>
        <dsp:cNvPr id="0" name=""/>
        <dsp:cNvSpPr/>
      </dsp:nvSpPr>
      <dsp:spPr>
        <a:xfrm>
          <a:off x="2331976" y="648957"/>
          <a:ext cx="5486444" cy="5486444"/>
        </a:xfrm>
        <a:prstGeom prst="blockArc">
          <a:avLst>
            <a:gd name="adj1" fmla="val 8156737"/>
            <a:gd name="adj2" fmla="val 10851242"/>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15C72C3-CA0A-41AF-A16B-DFB8CE4E2A05}">
      <dsp:nvSpPr>
        <dsp:cNvPr id="0" name=""/>
        <dsp:cNvSpPr/>
      </dsp:nvSpPr>
      <dsp:spPr>
        <a:xfrm>
          <a:off x="2292566" y="609063"/>
          <a:ext cx="5486444" cy="5486444"/>
        </a:xfrm>
        <a:prstGeom prst="blockArc">
          <a:avLst>
            <a:gd name="adj1" fmla="val 5349366"/>
            <a:gd name="adj2" fmla="val 8085233"/>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4117F8B-DAC1-4F55-8E1D-1D14DAFE2D9B}">
      <dsp:nvSpPr>
        <dsp:cNvPr id="0" name=""/>
        <dsp:cNvSpPr/>
      </dsp:nvSpPr>
      <dsp:spPr>
        <a:xfrm>
          <a:off x="2354548" y="608863"/>
          <a:ext cx="5486444" cy="5486444"/>
        </a:xfrm>
        <a:prstGeom prst="blockArc">
          <a:avLst>
            <a:gd name="adj1" fmla="val 2748541"/>
            <a:gd name="adj2" fmla="val 5428399"/>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A682CF2-C599-47F4-A271-480D2C33B36E}">
      <dsp:nvSpPr>
        <dsp:cNvPr id="0" name=""/>
        <dsp:cNvSpPr/>
      </dsp:nvSpPr>
      <dsp:spPr>
        <a:xfrm>
          <a:off x="2332364" y="630679"/>
          <a:ext cx="5486444" cy="5486444"/>
        </a:xfrm>
        <a:prstGeom prst="blockArc">
          <a:avLst>
            <a:gd name="adj1" fmla="val 21572066"/>
            <a:gd name="adj2" fmla="val 2708869"/>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BED2A58-CF50-4703-910C-4459D9813BCD}">
      <dsp:nvSpPr>
        <dsp:cNvPr id="0" name=""/>
        <dsp:cNvSpPr/>
      </dsp:nvSpPr>
      <dsp:spPr>
        <a:xfrm>
          <a:off x="2332275" y="608771"/>
          <a:ext cx="5486444" cy="5486444"/>
        </a:xfrm>
        <a:prstGeom prst="blockArc">
          <a:avLst>
            <a:gd name="adj1" fmla="val 18900000"/>
            <a:gd name="adj2" fmla="val 0"/>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B87952-25E1-44D6-B1F7-3AE485B78DD8}">
      <dsp:nvSpPr>
        <dsp:cNvPr id="0" name=""/>
        <dsp:cNvSpPr/>
      </dsp:nvSpPr>
      <dsp:spPr>
        <a:xfrm>
          <a:off x="2394601" y="629564"/>
          <a:ext cx="5486444" cy="5486444"/>
        </a:xfrm>
        <a:prstGeom prst="blockArc">
          <a:avLst>
            <a:gd name="adj1" fmla="val 16200000"/>
            <a:gd name="adj2" fmla="val 18900000"/>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6CA3CB-D151-454D-9530-A5B93E7D08FC}">
      <dsp:nvSpPr>
        <dsp:cNvPr id="0" name=""/>
        <dsp:cNvSpPr/>
      </dsp:nvSpPr>
      <dsp:spPr>
        <a:xfrm>
          <a:off x="4141190" y="2417685"/>
          <a:ext cx="1868615" cy="1868615"/>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DRAMA</a:t>
          </a:r>
        </a:p>
      </dsp:txBody>
      <dsp:txXfrm>
        <a:off x="4414842" y="2691337"/>
        <a:ext cx="1321311" cy="1321311"/>
      </dsp:txXfrm>
    </dsp:sp>
    <dsp:sp modelId="{BE79191E-ADDA-490C-B1DC-3D4F7438AC0C}">
      <dsp:nvSpPr>
        <dsp:cNvPr id="0" name=""/>
        <dsp:cNvSpPr/>
      </dsp:nvSpPr>
      <dsp:spPr>
        <a:xfrm>
          <a:off x="4421482" y="1844"/>
          <a:ext cx="1308031"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Team work</a:t>
          </a:r>
        </a:p>
      </dsp:txBody>
      <dsp:txXfrm>
        <a:off x="4613039" y="193401"/>
        <a:ext cx="924917" cy="924917"/>
      </dsp:txXfrm>
    </dsp:sp>
    <dsp:sp modelId="{010401DA-E1CB-4A66-8297-AE475E2B485E}">
      <dsp:nvSpPr>
        <dsp:cNvPr id="0" name=""/>
        <dsp:cNvSpPr/>
      </dsp:nvSpPr>
      <dsp:spPr>
        <a:xfrm>
          <a:off x="6205308" y="659988"/>
          <a:ext cx="1553287" cy="1571102"/>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Build confidence</a:t>
          </a:r>
        </a:p>
      </dsp:txBody>
      <dsp:txXfrm>
        <a:off x="6432782" y="890071"/>
        <a:ext cx="1098339" cy="1110936"/>
      </dsp:txXfrm>
    </dsp:sp>
    <dsp:sp modelId="{DDCAB419-A20C-4BAB-862F-C082927F41A7}">
      <dsp:nvSpPr>
        <dsp:cNvPr id="0" name=""/>
        <dsp:cNvSpPr/>
      </dsp:nvSpPr>
      <dsp:spPr>
        <a:xfrm>
          <a:off x="7117615" y="2697977"/>
          <a:ext cx="1308031"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Problem solving</a:t>
          </a:r>
        </a:p>
      </dsp:txBody>
      <dsp:txXfrm>
        <a:off x="7309172" y="2889534"/>
        <a:ext cx="924917" cy="924917"/>
      </dsp:txXfrm>
    </dsp:sp>
    <dsp:sp modelId="{52C98370-438A-42A8-8BA3-34E42E599913}">
      <dsp:nvSpPr>
        <dsp:cNvPr id="0" name=""/>
        <dsp:cNvSpPr/>
      </dsp:nvSpPr>
      <dsp:spPr>
        <a:xfrm>
          <a:off x="6124639" y="4527865"/>
          <a:ext cx="1704953" cy="1514804"/>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Communication</a:t>
          </a:r>
        </a:p>
      </dsp:txBody>
      <dsp:txXfrm>
        <a:off x="6374324" y="4749703"/>
        <a:ext cx="1205583" cy="1071128"/>
      </dsp:txXfrm>
    </dsp:sp>
    <dsp:sp modelId="{B014EF70-2976-46B3-BC2E-5D070191F8A6}">
      <dsp:nvSpPr>
        <dsp:cNvPr id="0" name=""/>
        <dsp:cNvSpPr/>
      </dsp:nvSpPr>
      <dsp:spPr>
        <a:xfrm>
          <a:off x="4421482" y="5394111"/>
          <a:ext cx="1308031"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Creativity</a:t>
          </a:r>
        </a:p>
      </dsp:txBody>
      <dsp:txXfrm>
        <a:off x="4613039" y="5585668"/>
        <a:ext cx="924917" cy="924917"/>
      </dsp:txXfrm>
    </dsp:sp>
    <dsp:sp modelId="{F7F38B8C-ED9C-4FDD-855F-34437DE32F8D}">
      <dsp:nvSpPr>
        <dsp:cNvPr id="0" name=""/>
        <dsp:cNvSpPr/>
      </dsp:nvSpPr>
      <dsp:spPr>
        <a:xfrm>
          <a:off x="2483525" y="4612895"/>
          <a:ext cx="1308031"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Public speaking</a:t>
          </a:r>
        </a:p>
      </dsp:txBody>
      <dsp:txXfrm>
        <a:off x="2675082" y="4804452"/>
        <a:ext cx="924917" cy="924917"/>
      </dsp:txXfrm>
    </dsp:sp>
    <dsp:sp modelId="{4C59C8B1-810D-409D-8764-194C49698E23}">
      <dsp:nvSpPr>
        <dsp:cNvPr id="0" name=""/>
        <dsp:cNvSpPr/>
      </dsp:nvSpPr>
      <dsp:spPr>
        <a:xfrm>
          <a:off x="1725349" y="2697977"/>
          <a:ext cx="1308031"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Vocal skills</a:t>
          </a:r>
        </a:p>
      </dsp:txBody>
      <dsp:txXfrm>
        <a:off x="1916906" y="2889534"/>
        <a:ext cx="924917" cy="924917"/>
      </dsp:txXfrm>
    </dsp:sp>
    <dsp:sp modelId="{51EB5E56-8625-4E4F-B58C-78AB2F515A3B}">
      <dsp:nvSpPr>
        <dsp:cNvPr id="0" name=""/>
        <dsp:cNvSpPr/>
      </dsp:nvSpPr>
      <dsp:spPr>
        <a:xfrm>
          <a:off x="2326966" y="791523"/>
          <a:ext cx="1684155"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Time </a:t>
          </a:r>
        </a:p>
        <a:p>
          <a:pPr marL="0" lvl="0" indent="0" algn="ctr" defTabSz="711200">
            <a:lnSpc>
              <a:spcPct val="90000"/>
            </a:lnSpc>
            <a:spcBef>
              <a:spcPct val="0"/>
            </a:spcBef>
            <a:spcAft>
              <a:spcPct val="35000"/>
            </a:spcAft>
            <a:buNone/>
          </a:pPr>
          <a:r>
            <a:rPr lang="en-GB" sz="1600" kern="1200" dirty="0"/>
            <a:t>management</a:t>
          </a:r>
        </a:p>
      </dsp:txBody>
      <dsp:txXfrm>
        <a:off x="2573605" y="983080"/>
        <a:ext cx="1190877" cy="9249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7C94CA-4B3B-4121-895F-F66422E3B383}">
      <dsp:nvSpPr>
        <dsp:cNvPr id="0" name=""/>
        <dsp:cNvSpPr/>
      </dsp:nvSpPr>
      <dsp:spPr>
        <a:xfrm>
          <a:off x="2349728" y="608771"/>
          <a:ext cx="5486444" cy="5486444"/>
        </a:xfrm>
        <a:prstGeom prst="blockArc">
          <a:avLst>
            <a:gd name="adj1" fmla="val 13500000"/>
            <a:gd name="adj2" fmla="val 16200000"/>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20D20E-C693-47E3-9884-7D41FA0FF72F}">
      <dsp:nvSpPr>
        <dsp:cNvPr id="0" name=""/>
        <dsp:cNvSpPr/>
      </dsp:nvSpPr>
      <dsp:spPr>
        <a:xfrm>
          <a:off x="2349728" y="608771"/>
          <a:ext cx="5486444" cy="5486444"/>
        </a:xfrm>
        <a:prstGeom prst="blockArc">
          <a:avLst>
            <a:gd name="adj1" fmla="val 10800000"/>
            <a:gd name="adj2" fmla="val 13500000"/>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9EB9326-3AC1-485F-A1A1-ECE9574BE23E}">
      <dsp:nvSpPr>
        <dsp:cNvPr id="0" name=""/>
        <dsp:cNvSpPr/>
      </dsp:nvSpPr>
      <dsp:spPr>
        <a:xfrm>
          <a:off x="2349428" y="648957"/>
          <a:ext cx="5486444" cy="5486444"/>
        </a:xfrm>
        <a:prstGeom prst="blockArc">
          <a:avLst>
            <a:gd name="adj1" fmla="val 8156737"/>
            <a:gd name="adj2" fmla="val 10851242"/>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15C72C3-CA0A-41AF-A16B-DFB8CE4E2A05}">
      <dsp:nvSpPr>
        <dsp:cNvPr id="0" name=""/>
        <dsp:cNvSpPr/>
      </dsp:nvSpPr>
      <dsp:spPr>
        <a:xfrm>
          <a:off x="2310018" y="609063"/>
          <a:ext cx="5486444" cy="5486444"/>
        </a:xfrm>
        <a:prstGeom prst="blockArc">
          <a:avLst>
            <a:gd name="adj1" fmla="val 5349366"/>
            <a:gd name="adj2" fmla="val 8085233"/>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4117F8B-DAC1-4F55-8E1D-1D14DAFE2D9B}">
      <dsp:nvSpPr>
        <dsp:cNvPr id="0" name=""/>
        <dsp:cNvSpPr/>
      </dsp:nvSpPr>
      <dsp:spPr>
        <a:xfrm>
          <a:off x="2372000" y="608863"/>
          <a:ext cx="5486444" cy="5486444"/>
        </a:xfrm>
        <a:prstGeom prst="blockArc">
          <a:avLst>
            <a:gd name="adj1" fmla="val 2748541"/>
            <a:gd name="adj2" fmla="val 5428399"/>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A682CF2-C599-47F4-A271-480D2C33B36E}">
      <dsp:nvSpPr>
        <dsp:cNvPr id="0" name=""/>
        <dsp:cNvSpPr/>
      </dsp:nvSpPr>
      <dsp:spPr>
        <a:xfrm>
          <a:off x="2349817" y="630679"/>
          <a:ext cx="5486444" cy="5486444"/>
        </a:xfrm>
        <a:prstGeom prst="blockArc">
          <a:avLst>
            <a:gd name="adj1" fmla="val 21572066"/>
            <a:gd name="adj2" fmla="val 2708869"/>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BED2A58-CF50-4703-910C-4459D9813BCD}">
      <dsp:nvSpPr>
        <dsp:cNvPr id="0" name=""/>
        <dsp:cNvSpPr/>
      </dsp:nvSpPr>
      <dsp:spPr>
        <a:xfrm>
          <a:off x="2350818" y="685423"/>
          <a:ext cx="5486444" cy="5486444"/>
        </a:xfrm>
        <a:prstGeom prst="blockArc">
          <a:avLst>
            <a:gd name="adj1" fmla="val 18837542"/>
            <a:gd name="adj2" fmla="val 21502250"/>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B87952-25E1-44D6-B1F7-3AE485B78DD8}">
      <dsp:nvSpPr>
        <dsp:cNvPr id="0" name=""/>
        <dsp:cNvSpPr/>
      </dsp:nvSpPr>
      <dsp:spPr>
        <a:xfrm>
          <a:off x="2335749" y="628484"/>
          <a:ext cx="5486444" cy="5486444"/>
        </a:xfrm>
        <a:prstGeom prst="blockArc">
          <a:avLst>
            <a:gd name="adj1" fmla="val 16297307"/>
            <a:gd name="adj2" fmla="val 18977415"/>
            <a:gd name="adj3" fmla="val 343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6CA3CB-D151-454D-9530-A5B93E7D08FC}">
      <dsp:nvSpPr>
        <dsp:cNvPr id="0" name=""/>
        <dsp:cNvSpPr/>
      </dsp:nvSpPr>
      <dsp:spPr>
        <a:xfrm>
          <a:off x="4158642" y="2417685"/>
          <a:ext cx="1868615" cy="1868615"/>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DRAMA</a:t>
          </a:r>
        </a:p>
      </dsp:txBody>
      <dsp:txXfrm>
        <a:off x="4432294" y="2691337"/>
        <a:ext cx="1321311" cy="1321311"/>
      </dsp:txXfrm>
    </dsp:sp>
    <dsp:sp modelId="{BE79191E-ADDA-490C-B1DC-3D4F7438AC0C}">
      <dsp:nvSpPr>
        <dsp:cNvPr id="0" name=""/>
        <dsp:cNvSpPr/>
      </dsp:nvSpPr>
      <dsp:spPr>
        <a:xfrm>
          <a:off x="4438934" y="1844"/>
          <a:ext cx="1308031"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Sound</a:t>
          </a:r>
        </a:p>
        <a:p>
          <a:pPr marL="0" lvl="0" indent="0" algn="ctr" defTabSz="533400">
            <a:lnSpc>
              <a:spcPct val="90000"/>
            </a:lnSpc>
            <a:spcBef>
              <a:spcPct val="0"/>
            </a:spcBef>
            <a:spcAft>
              <a:spcPct val="35000"/>
            </a:spcAft>
            <a:buNone/>
          </a:pPr>
          <a:r>
            <a:rPr lang="en-GB" sz="1200" kern="1200" dirty="0"/>
            <a:t>Technician – in performance</a:t>
          </a:r>
        </a:p>
      </dsp:txBody>
      <dsp:txXfrm>
        <a:off x="4630491" y="193401"/>
        <a:ext cx="924917" cy="924917"/>
      </dsp:txXfrm>
    </dsp:sp>
    <dsp:sp modelId="{010401DA-E1CB-4A66-8297-AE475E2B485E}">
      <dsp:nvSpPr>
        <dsp:cNvPr id="0" name=""/>
        <dsp:cNvSpPr/>
      </dsp:nvSpPr>
      <dsp:spPr>
        <a:xfrm>
          <a:off x="6188901" y="702319"/>
          <a:ext cx="1553287" cy="1571102"/>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Costume design</a:t>
          </a:r>
        </a:p>
      </dsp:txBody>
      <dsp:txXfrm>
        <a:off x="6416375" y="932402"/>
        <a:ext cx="1098339" cy="1110936"/>
      </dsp:txXfrm>
    </dsp:sp>
    <dsp:sp modelId="{DDCAB419-A20C-4BAB-862F-C082927F41A7}">
      <dsp:nvSpPr>
        <dsp:cNvPr id="0" name=""/>
        <dsp:cNvSpPr/>
      </dsp:nvSpPr>
      <dsp:spPr>
        <a:xfrm>
          <a:off x="7081229" y="2697977"/>
          <a:ext cx="1415708"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Wardrobe during performance</a:t>
          </a:r>
        </a:p>
      </dsp:txBody>
      <dsp:txXfrm>
        <a:off x="7288555" y="2889534"/>
        <a:ext cx="1001056" cy="924917"/>
      </dsp:txXfrm>
    </dsp:sp>
    <dsp:sp modelId="{52C98370-438A-42A8-8BA3-34E42E599913}">
      <dsp:nvSpPr>
        <dsp:cNvPr id="0" name=""/>
        <dsp:cNvSpPr/>
      </dsp:nvSpPr>
      <dsp:spPr>
        <a:xfrm>
          <a:off x="6142091" y="4527865"/>
          <a:ext cx="1704953" cy="1514804"/>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Set design</a:t>
          </a:r>
        </a:p>
      </dsp:txBody>
      <dsp:txXfrm>
        <a:off x="6391776" y="4749703"/>
        <a:ext cx="1205583" cy="1071128"/>
      </dsp:txXfrm>
    </dsp:sp>
    <dsp:sp modelId="{B014EF70-2976-46B3-BC2E-5D070191F8A6}">
      <dsp:nvSpPr>
        <dsp:cNvPr id="0" name=""/>
        <dsp:cNvSpPr/>
      </dsp:nvSpPr>
      <dsp:spPr>
        <a:xfrm>
          <a:off x="4438934" y="5394111"/>
          <a:ext cx="1308031"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GB" sz="1400" kern="1200" dirty="0"/>
            <a:t>Make up design</a:t>
          </a:r>
        </a:p>
        <a:p>
          <a:pPr marL="0" lvl="0" algn="ctr" defTabSz="622300">
            <a:lnSpc>
              <a:spcPct val="90000"/>
            </a:lnSpc>
            <a:spcBef>
              <a:spcPct val="0"/>
            </a:spcBef>
            <a:spcAft>
              <a:spcPct val="35000"/>
            </a:spcAft>
            <a:buNone/>
          </a:pPr>
          <a:endParaRPr lang="en-GB" sz="1400" kern="1200" dirty="0"/>
        </a:p>
      </dsp:txBody>
      <dsp:txXfrm>
        <a:off x="4630491" y="5585668"/>
        <a:ext cx="924917" cy="924917"/>
      </dsp:txXfrm>
    </dsp:sp>
    <dsp:sp modelId="{F7F38B8C-ED9C-4FDD-855F-34437DE32F8D}">
      <dsp:nvSpPr>
        <dsp:cNvPr id="0" name=""/>
        <dsp:cNvSpPr/>
      </dsp:nvSpPr>
      <dsp:spPr>
        <a:xfrm>
          <a:off x="2500978" y="4612895"/>
          <a:ext cx="1308031"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Lighting design</a:t>
          </a:r>
        </a:p>
      </dsp:txBody>
      <dsp:txXfrm>
        <a:off x="2692535" y="4804452"/>
        <a:ext cx="924917" cy="924917"/>
      </dsp:txXfrm>
    </dsp:sp>
    <dsp:sp modelId="{4C59C8B1-810D-409D-8764-194C49698E23}">
      <dsp:nvSpPr>
        <dsp:cNvPr id="0" name=""/>
        <dsp:cNvSpPr/>
      </dsp:nvSpPr>
      <dsp:spPr>
        <a:xfrm>
          <a:off x="1654058" y="2697977"/>
          <a:ext cx="1485517"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Lighting technician – in performance</a:t>
          </a:r>
        </a:p>
      </dsp:txBody>
      <dsp:txXfrm>
        <a:off x="1871607" y="2889534"/>
        <a:ext cx="1050419" cy="924917"/>
      </dsp:txXfrm>
    </dsp:sp>
    <dsp:sp modelId="{51EB5E56-8625-4E4F-B58C-78AB2F515A3B}">
      <dsp:nvSpPr>
        <dsp:cNvPr id="0" name=""/>
        <dsp:cNvSpPr/>
      </dsp:nvSpPr>
      <dsp:spPr>
        <a:xfrm>
          <a:off x="2344418" y="791523"/>
          <a:ext cx="1684155" cy="1308031"/>
        </a:xfrm>
        <a:prstGeom prst="ellipse">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Sound design </a:t>
          </a:r>
        </a:p>
      </dsp:txBody>
      <dsp:txXfrm>
        <a:off x="2591057" y="983080"/>
        <a:ext cx="1190877" cy="924917"/>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BE3914-0C2F-492E-AEE9-973BD66A0C26}" type="datetimeFigureOut">
              <a:rPr lang="en-GB" smtClean="0"/>
              <a:t>26/01/2026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2CB531-43F6-4B78-B1DE-5E60FE3C68BE}" type="slidenum">
              <a:rPr lang="en-GB" smtClean="0"/>
              <a:t>‹#›</a:t>
            </a:fld>
            <a:endParaRPr lang="en-GB"/>
          </a:p>
        </p:txBody>
      </p:sp>
    </p:spTree>
    <p:extLst>
      <p:ext uri="{BB962C8B-B14F-4D97-AF65-F5344CB8AC3E}">
        <p14:creationId xmlns:p14="http://schemas.microsoft.com/office/powerpoint/2010/main" val="556793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Year 10 work will be 60% of your end grade and your Year 11 40%.  This is different to your other GCSE’s as you’re working for the end grade in Year 10</a:t>
            </a:r>
          </a:p>
        </p:txBody>
      </p:sp>
      <p:sp>
        <p:nvSpPr>
          <p:cNvPr id="4" name="Slide Number Placeholder 3"/>
          <p:cNvSpPr>
            <a:spLocks noGrp="1"/>
          </p:cNvSpPr>
          <p:nvPr>
            <p:ph type="sldNum" sz="quarter" idx="5"/>
          </p:nvPr>
        </p:nvSpPr>
        <p:spPr/>
        <p:txBody>
          <a:bodyPr/>
          <a:lstStyle/>
          <a:p>
            <a:fld id="{0E979B48-7B78-4893-9AF2-7BAF62220A20}" type="slidenum">
              <a:rPr lang="en-GB" smtClean="0"/>
              <a:t>10</a:t>
            </a:fld>
            <a:endParaRPr lang="en-GB"/>
          </a:p>
        </p:txBody>
      </p:sp>
    </p:spTree>
    <p:extLst>
      <p:ext uri="{BB962C8B-B14F-4D97-AF65-F5344CB8AC3E}">
        <p14:creationId xmlns:p14="http://schemas.microsoft.com/office/powerpoint/2010/main" val="25526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5586B75A-687E-405C-8A0B-8D00578BA2C3}" type="datetimeFigureOut">
              <a:rPr lang="en-US" smtClean="0"/>
              <a:pPr/>
              <a:t>1/26/2026</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4FAB73BC-B049-4115-A692-8D63A059BFB8}" type="slidenum">
              <a:rPr lang="en-US" smtClean="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05412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5094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24017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90861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5586B75A-687E-405C-8A0B-8D00578BA2C3}" type="datetimeFigureOut">
              <a:rPr lang="en-US" smtClean="0"/>
              <a:pPr/>
              <a:t>1/26/2026</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4FAB73BC-B049-4115-A692-8D63A059BFB8}" type="slidenum">
              <a:rPr lang="en-US" smtClean="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45290977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4906582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1/26/2026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2497517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1/26/2026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8873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6B75A-687E-405C-8A0B-8D00578BA2C3}" type="datetimeFigureOut">
              <a:rPr lang="en-US" smtClean="0"/>
              <a:pPr/>
              <a:t>1/26/2026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165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5586B75A-687E-405C-8A0B-8D00578BA2C3}" type="datetimeFigureOut">
              <a:rPr lang="en-US" smtClean="0"/>
              <a:pPr/>
              <a:t>1/26/2026</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4FAB73BC-B049-4115-A692-8D63A059BFB8}" type="slidenum">
              <a:rPr lang="en-US" smtClean="0"/>
              <a:pPr/>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04377703"/>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5586B75A-687E-405C-8A0B-8D00578BA2C3}" type="datetimeFigureOut">
              <a:rPr lang="en-US" smtClean="0"/>
              <a:pPr/>
              <a:t>1/26/2026</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38424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5586B75A-687E-405C-8A0B-8D00578BA2C3}" type="datetimeFigureOut">
              <a:rPr lang="en-US" smtClean="0"/>
              <a:pPr/>
              <a:t>1/26/2026</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4FAB73BC-B049-4115-A692-8D63A059BFB8}" type="slidenum">
              <a:rPr lang="en-US" smtClean="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7747044"/>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wm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wmf"/><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GCSE</a:t>
            </a:r>
            <a:br>
              <a:rPr lang="en-GB" dirty="0"/>
            </a:br>
            <a:r>
              <a:rPr lang="en-GB" dirty="0"/>
              <a:t>DRAMA</a:t>
            </a:r>
          </a:p>
        </p:txBody>
      </p:sp>
      <p:sp>
        <p:nvSpPr>
          <p:cNvPr id="3" name="Subtitle 2"/>
          <p:cNvSpPr>
            <a:spLocks noGrp="1"/>
          </p:cNvSpPr>
          <p:nvPr>
            <p:ph type="subTitle" idx="1"/>
          </p:nvPr>
        </p:nvSpPr>
        <p:spPr/>
        <p:txBody>
          <a:bodyPr/>
          <a:lstStyle/>
          <a:p>
            <a:r>
              <a:rPr lang="en-GB" dirty="0" err="1"/>
              <a:t>Caistor</a:t>
            </a:r>
            <a:r>
              <a:rPr lang="en-GB" dirty="0"/>
              <a:t> Yarborough academy</a:t>
            </a:r>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560" y="5593858"/>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579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0655E130-A2C0-41C0-9731-1052F288A350}"/>
              </a:ext>
            </a:extLst>
          </p:cNvPr>
          <p:cNvSpPr txBox="1">
            <a:spLocks/>
          </p:cNvSpPr>
          <p:nvPr/>
        </p:nvSpPr>
        <p:spPr>
          <a:xfrm>
            <a:off x="1940024" y="1073461"/>
            <a:ext cx="8075240" cy="934169"/>
          </a:xfrm>
          <a:prstGeom prst="rect">
            <a:avLst/>
          </a:prstGeom>
          <a:solidFill>
            <a:schemeClr val="accent5">
              <a:lumMod val="20000"/>
              <a:lumOff val="80000"/>
            </a:schemeClr>
          </a:solidFill>
          <a:ln w="38100">
            <a:solidFill>
              <a:schemeClr val="accent5">
                <a:lumMod val="75000"/>
              </a:schemeClr>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effectLst>
                  <a:outerShdw blurRad="38100" dist="38100" dir="2700000" algn="tl">
                    <a:srgbClr val="000000">
                      <a:alpha val="43137"/>
                    </a:srgbClr>
                  </a:outerShdw>
                </a:effectLst>
                <a:latin typeface="Century Gothic" panose="020B0502020202020204" pitchFamily="34" charset="0"/>
              </a:rPr>
              <a:t>Your Qualification Grade</a:t>
            </a:r>
          </a:p>
        </p:txBody>
      </p:sp>
      <p:sp>
        <p:nvSpPr>
          <p:cNvPr id="2" name="Left Brace 1"/>
          <p:cNvSpPr/>
          <p:nvPr/>
        </p:nvSpPr>
        <p:spPr>
          <a:xfrm rot="16200000">
            <a:off x="5720494" y="-1681303"/>
            <a:ext cx="576064" cy="8013476"/>
          </a:xfrm>
          <a:prstGeom prst="leftBrace">
            <a:avLst>
              <a:gd name="adj1" fmla="val 17574"/>
              <a:gd name="adj2" fmla="val 49879"/>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 name="Rounded Rectangle 2"/>
          <p:cNvSpPr/>
          <p:nvPr/>
        </p:nvSpPr>
        <p:spPr>
          <a:xfrm>
            <a:off x="1940024" y="2593205"/>
            <a:ext cx="2555776" cy="1933132"/>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effectLst>
                  <a:outerShdw blurRad="38100" dist="38100" dir="2700000" algn="tl">
                    <a:srgbClr val="000000">
                      <a:alpha val="43137"/>
                    </a:srgbClr>
                  </a:outerShdw>
                </a:effectLst>
                <a:latin typeface="Century Gothic" panose="020B0502020202020204" pitchFamily="34" charset="0"/>
              </a:rPr>
              <a:t>Component 1</a:t>
            </a:r>
          </a:p>
          <a:p>
            <a:pPr algn="ctr"/>
            <a:r>
              <a:rPr lang="en-GB" sz="2200" b="1" dirty="0">
                <a:effectLst>
                  <a:outerShdw blurRad="38100" dist="38100" dir="2700000" algn="tl">
                    <a:srgbClr val="000000">
                      <a:alpha val="43137"/>
                    </a:srgbClr>
                  </a:outerShdw>
                </a:effectLst>
                <a:latin typeface="Century Gothic" panose="020B0502020202020204" pitchFamily="34" charset="0"/>
              </a:rPr>
              <a:t>Assignment – practical </a:t>
            </a:r>
          </a:p>
          <a:p>
            <a:pPr algn="ctr"/>
            <a:r>
              <a:rPr lang="en-GB" sz="2200" b="1" dirty="0">
                <a:effectLst>
                  <a:outerShdw blurRad="38100" dist="38100" dir="2700000" algn="tl">
                    <a:srgbClr val="000000">
                      <a:alpha val="43137"/>
                    </a:srgbClr>
                  </a:outerShdw>
                </a:effectLst>
                <a:latin typeface="Century Gothic" panose="020B0502020202020204" pitchFamily="34" charset="0"/>
              </a:rPr>
              <a:t>40%</a:t>
            </a:r>
          </a:p>
          <a:p>
            <a:pPr algn="ctr"/>
            <a:r>
              <a:rPr lang="en-GB" sz="2200" b="1" dirty="0">
                <a:effectLst>
                  <a:outerShdw blurRad="38100" dist="38100" dir="2700000" algn="tl">
                    <a:srgbClr val="000000">
                      <a:alpha val="43137"/>
                    </a:srgbClr>
                  </a:outerShdw>
                </a:effectLst>
                <a:latin typeface="Century Gothic" panose="020B0502020202020204" pitchFamily="34" charset="0"/>
              </a:rPr>
              <a:t>Devised piece</a:t>
            </a:r>
          </a:p>
        </p:txBody>
      </p:sp>
      <p:sp>
        <p:nvSpPr>
          <p:cNvPr id="16" name="Rounded Rectangle 15"/>
          <p:cNvSpPr/>
          <p:nvPr/>
        </p:nvSpPr>
        <p:spPr>
          <a:xfrm>
            <a:off x="4809067" y="2613466"/>
            <a:ext cx="2480733" cy="1933133"/>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effectLst>
                  <a:outerShdw blurRad="38100" dist="38100" dir="2700000" algn="tl">
                    <a:srgbClr val="000000">
                      <a:alpha val="43137"/>
                    </a:srgbClr>
                  </a:outerShdw>
                </a:effectLst>
                <a:latin typeface="Century Gothic" panose="020B0502020202020204" pitchFamily="34" charset="0"/>
              </a:rPr>
              <a:t>Component 2</a:t>
            </a:r>
          </a:p>
          <a:p>
            <a:pPr algn="ctr"/>
            <a:r>
              <a:rPr lang="en-GB" sz="2200" b="1" dirty="0">
                <a:effectLst>
                  <a:outerShdw blurRad="38100" dist="38100" dir="2700000" algn="tl">
                    <a:srgbClr val="000000">
                      <a:alpha val="43137"/>
                    </a:srgbClr>
                  </a:outerShdw>
                </a:effectLst>
                <a:latin typeface="Century Gothic" panose="020B0502020202020204" pitchFamily="34" charset="0"/>
              </a:rPr>
              <a:t>Assignment - practical</a:t>
            </a:r>
          </a:p>
          <a:p>
            <a:pPr algn="ctr"/>
            <a:r>
              <a:rPr lang="en-GB" sz="2200" b="1" dirty="0">
                <a:effectLst>
                  <a:outerShdw blurRad="38100" dist="38100" dir="2700000" algn="tl">
                    <a:srgbClr val="000000">
                      <a:alpha val="43137"/>
                    </a:srgbClr>
                  </a:outerShdw>
                </a:effectLst>
                <a:latin typeface="Century Gothic" panose="020B0502020202020204" pitchFamily="34" charset="0"/>
              </a:rPr>
              <a:t>20%</a:t>
            </a:r>
          </a:p>
          <a:p>
            <a:pPr algn="ctr"/>
            <a:r>
              <a:rPr lang="en-GB" sz="2200" b="1" dirty="0">
                <a:effectLst>
                  <a:outerShdw blurRad="38100" dist="38100" dir="2700000" algn="tl">
                    <a:srgbClr val="000000">
                      <a:alpha val="43137"/>
                    </a:srgbClr>
                  </a:outerShdw>
                </a:effectLst>
                <a:latin typeface="Century Gothic" panose="020B0502020202020204" pitchFamily="34" charset="0"/>
              </a:rPr>
              <a:t>Performance of a text</a:t>
            </a:r>
          </a:p>
        </p:txBody>
      </p:sp>
      <p:sp>
        <p:nvSpPr>
          <p:cNvPr id="17" name="Rounded Rectangle 16"/>
          <p:cNvSpPr/>
          <p:nvPr/>
        </p:nvSpPr>
        <p:spPr>
          <a:xfrm>
            <a:off x="7699996" y="2593205"/>
            <a:ext cx="2232248" cy="1933132"/>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effectLst>
                  <a:outerShdw blurRad="38100" dist="38100" dir="2700000" algn="tl">
                    <a:srgbClr val="000000">
                      <a:alpha val="43137"/>
                    </a:srgbClr>
                  </a:outerShdw>
                </a:effectLst>
                <a:latin typeface="Century Gothic" panose="020B0502020202020204" pitchFamily="34" charset="0"/>
              </a:rPr>
              <a:t>Component 3</a:t>
            </a:r>
          </a:p>
          <a:p>
            <a:pPr algn="ctr"/>
            <a:r>
              <a:rPr lang="en-GB" sz="2200" b="1" dirty="0">
                <a:effectLst>
                  <a:outerShdw blurRad="38100" dist="38100" dir="2700000" algn="tl">
                    <a:srgbClr val="000000">
                      <a:alpha val="43137"/>
                    </a:srgbClr>
                  </a:outerShdw>
                </a:effectLst>
                <a:latin typeface="Century Gothic" panose="020B0502020202020204" pitchFamily="34" charset="0"/>
              </a:rPr>
              <a:t>Assignment – written exam</a:t>
            </a:r>
          </a:p>
          <a:p>
            <a:pPr algn="ctr"/>
            <a:r>
              <a:rPr lang="en-GB" sz="2200" b="1" dirty="0">
                <a:effectLst>
                  <a:outerShdw blurRad="38100" dist="38100" dir="2700000" algn="tl">
                    <a:srgbClr val="000000">
                      <a:alpha val="43137"/>
                    </a:srgbClr>
                  </a:outerShdw>
                </a:effectLst>
                <a:latin typeface="Century Gothic" panose="020B0502020202020204" pitchFamily="34" charset="0"/>
              </a:rPr>
              <a:t>40%</a:t>
            </a:r>
          </a:p>
          <a:p>
            <a:pPr algn="ctr"/>
            <a:r>
              <a:rPr lang="en-GB" sz="2000" b="1" dirty="0">
                <a:effectLst>
                  <a:outerShdw blurRad="38100" dist="38100" dir="2700000" algn="tl">
                    <a:srgbClr val="000000">
                      <a:alpha val="43137"/>
                    </a:srgbClr>
                  </a:outerShdw>
                </a:effectLst>
                <a:latin typeface="Century Gothic" panose="020B0502020202020204" pitchFamily="34" charset="0"/>
              </a:rPr>
              <a:t>Macbeth/An Inspector Calls</a:t>
            </a:r>
          </a:p>
        </p:txBody>
      </p:sp>
      <p:grpSp>
        <p:nvGrpSpPr>
          <p:cNvPr id="6" name="Group 5"/>
          <p:cNvGrpSpPr/>
          <p:nvPr/>
        </p:nvGrpSpPr>
        <p:grpSpPr>
          <a:xfrm>
            <a:off x="5086869" y="4639732"/>
            <a:ext cx="4845375" cy="1285359"/>
            <a:chOff x="611560" y="4365104"/>
            <a:chExt cx="5019972" cy="1512168"/>
          </a:xfrm>
        </p:grpSpPr>
        <p:sp>
          <p:nvSpPr>
            <p:cNvPr id="4" name="Rounded Rectangle 3"/>
            <p:cNvSpPr/>
            <p:nvPr/>
          </p:nvSpPr>
          <p:spPr>
            <a:xfrm>
              <a:off x="611560" y="5085184"/>
              <a:ext cx="5019972" cy="792088"/>
            </a:xfrm>
            <a:prstGeom prst="roundRect">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3000" b="1" dirty="0">
                  <a:effectLst>
                    <a:outerShdw blurRad="38100" dist="38100" dir="2700000" algn="tl">
                      <a:srgbClr val="000000">
                        <a:alpha val="43137"/>
                      </a:srgbClr>
                    </a:outerShdw>
                  </a:effectLst>
                  <a:latin typeface="Century Gothic" panose="020B0502020202020204" pitchFamily="34" charset="0"/>
                </a:rPr>
                <a:t>Year 2</a:t>
              </a:r>
            </a:p>
          </p:txBody>
        </p:sp>
        <p:sp>
          <p:nvSpPr>
            <p:cNvPr id="5" name="Up Arrow 4"/>
            <p:cNvSpPr/>
            <p:nvPr/>
          </p:nvSpPr>
          <p:spPr>
            <a:xfrm>
              <a:off x="1331640" y="4365104"/>
              <a:ext cx="936104" cy="720080"/>
            </a:xfrm>
            <a:prstGeom prst="up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8" name="Up Arrow 17"/>
            <p:cNvSpPr/>
            <p:nvPr/>
          </p:nvSpPr>
          <p:spPr>
            <a:xfrm>
              <a:off x="4047356" y="4383195"/>
              <a:ext cx="936104" cy="720080"/>
            </a:xfrm>
            <a:prstGeom prst="up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grpSp>
        <p:nvGrpSpPr>
          <p:cNvPr id="7" name="Group 6"/>
          <p:cNvGrpSpPr/>
          <p:nvPr/>
        </p:nvGrpSpPr>
        <p:grpSpPr>
          <a:xfrm>
            <a:off x="2063551" y="4655110"/>
            <a:ext cx="2292052" cy="1305986"/>
            <a:chOff x="6084168" y="4384748"/>
            <a:chExt cx="2292052" cy="1510615"/>
          </a:xfrm>
        </p:grpSpPr>
        <p:sp>
          <p:nvSpPr>
            <p:cNvPr id="19" name="Rounded Rectangle 18"/>
            <p:cNvSpPr/>
            <p:nvPr/>
          </p:nvSpPr>
          <p:spPr>
            <a:xfrm>
              <a:off x="6084168" y="5103275"/>
              <a:ext cx="2292052" cy="792088"/>
            </a:xfrm>
            <a:prstGeom prst="roundRect">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3000" b="1" dirty="0">
                  <a:effectLst>
                    <a:outerShdw blurRad="38100" dist="38100" dir="2700000" algn="tl">
                      <a:srgbClr val="000000">
                        <a:alpha val="43137"/>
                      </a:srgbClr>
                    </a:outerShdw>
                  </a:effectLst>
                  <a:latin typeface="Century Gothic" panose="020B0502020202020204" pitchFamily="34" charset="0"/>
                </a:rPr>
                <a:t>Year 1</a:t>
              </a:r>
            </a:p>
          </p:txBody>
        </p:sp>
        <p:sp>
          <p:nvSpPr>
            <p:cNvPr id="20" name="Up Arrow 19"/>
            <p:cNvSpPr/>
            <p:nvPr/>
          </p:nvSpPr>
          <p:spPr>
            <a:xfrm>
              <a:off x="6815434" y="4384748"/>
              <a:ext cx="953371" cy="720080"/>
            </a:xfrm>
            <a:prstGeom prst="up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sp>
        <p:nvSpPr>
          <p:cNvPr id="22" name="TextBox 21">
            <a:extLst>
              <a:ext uri="{FF2B5EF4-FFF2-40B4-BE49-F238E27FC236}">
                <a16:creationId xmlns:a16="http://schemas.microsoft.com/office/drawing/2014/main" id="{897B0A4D-9A89-46B4-A183-CB003C35803E}"/>
              </a:ext>
            </a:extLst>
          </p:cNvPr>
          <p:cNvSpPr txBox="1"/>
          <p:nvPr/>
        </p:nvSpPr>
        <p:spPr>
          <a:xfrm>
            <a:off x="1539416" y="158788"/>
            <a:ext cx="9144000" cy="369332"/>
          </a:xfrm>
          <a:prstGeom prst="rect">
            <a:avLst/>
          </a:prstGeom>
          <a:noFill/>
          <a:ln w="57150">
            <a:solidFill>
              <a:srgbClr val="0070C0"/>
            </a:solidFill>
          </a:ln>
        </p:spPr>
        <p:txBody>
          <a:bodyPr wrap="square" rtlCol="0">
            <a:spAutoFit/>
          </a:bodyPr>
          <a:lstStyle/>
          <a:p>
            <a:endParaRPr lang="en-GB" dirty="0"/>
          </a:p>
        </p:txBody>
      </p:sp>
      <p:sp>
        <p:nvSpPr>
          <p:cNvPr id="23" name="TextBox 22">
            <a:extLst>
              <a:ext uri="{FF2B5EF4-FFF2-40B4-BE49-F238E27FC236}">
                <a16:creationId xmlns:a16="http://schemas.microsoft.com/office/drawing/2014/main" id="{06243DA6-482A-4678-BE12-C09FE37A069C}"/>
              </a:ext>
            </a:extLst>
          </p:cNvPr>
          <p:cNvSpPr txBox="1"/>
          <p:nvPr/>
        </p:nvSpPr>
        <p:spPr>
          <a:xfrm>
            <a:off x="1682924" y="610894"/>
            <a:ext cx="8712968" cy="369332"/>
          </a:xfrm>
          <a:prstGeom prst="rect">
            <a:avLst/>
          </a:prstGeom>
          <a:noFill/>
          <a:ln w="76200">
            <a:solidFill>
              <a:srgbClr val="00B0F0"/>
            </a:solidFill>
          </a:ln>
        </p:spPr>
        <p:txBody>
          <a:bodyPr wrap="square" rtlCol="0">
            <a:spAutoFit/>
          </a:bodyPr>
          <a:lstStyle/>
          <a:p>
            <a:endParaRPr lang="en-GB" dirty="0"/>
          </a:p>
        </p:txBody>
      </p:sp>
    </p:spTree>
    <p:extLst>
      <p:ext uri="{BB962C8B-B14F-4D97-AF65-F5344CB8AC3E}">
        <p14:creationId xmlns:p14="http://schemas.microsoft.com/office/powerpoint/2010/main" val="548172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“There are no small parts there are only small actors!”</a:t>
            </a:r>
          </a:p>
        </p:txBody>
      </p:sp>
      <p:sp>
        <p:nvSpPr>
          <p:cNvPr id="3" name="Content Placeholder 2"/>
          <p:cNvSpPr>
            <a:spLocks noGrp="1"/>
          </p:cNvSpPr>
          <p:nvPr>
            <p:ph idx="1"/>
          </p:nvPr>
        </p:nvSpPr>
        <p:spPr>
          <a:xfrm>
            <a:off x="1251678" y="2203874"/>
            <a:ext cx="10178322" cy="3593591"/>
          </a:xfrm>
        </p:spPr>
        <p:txBody>
          <a:bodyPr>
            <a:normAutofit fontScale="92500" lnSpcReduction="20000"/>
          </a:bodyPr>
          <a:lstStyle/>
          <a:p>
            <a:pPr>
              <a:defRPr/>
            </a:pPr>
            <a:r>
              <a:rPr lang="en-GB" sz="3200" dirty="0">
                <a:solidFill>
                  <a:schemeClr val="tx1"/>
                </a:solidFill>
              </a:rPr>
              <a:t>Students CAN get a GCSE grade 7/8 if their character only has a few lines</a:t>
            </a:r>
          </a:p>
          <a:p>
            <a:pPr>
              <a:defRPr/>
            </a:pPr>
            <a:endParaRPr lang="en-GB" sz="3200" dirty="0">
              <a:solidFill>
                <a:schemeClr val="tx1"/>
              </a:solidFill>
            </a:endParaRPr>
          </a:p>
          <a:p>
            <a:pPr>
              <a:defRPr/>
            </a:pPr>
            <a:r>
              <a:rPr lang="en-GB" sz="3200" dirty="0">
                <a:solidFill>
                  <a:schemeClr val="tx1"/>
                </a:solidFill>
              </a:rPr>
              <a:t>They can and MUST show their skills through alternative acting techniques – facial expressions, body language etc</a:t>
            </a:r>
          </a:p>
          <a:p>
            <a:pPr>
              <a:defRPr/>
            </a:pPr>
            <a:endParaRPr lang="en-GB" sz="3200" dirty="0">
              <a:solidFill>
                <a:schemeClr val="tx1"/>
              </a:solidFill>
            </a:endParaRPr>
          </a:p>
          <a:p>
            <a:pPr>
              <a:defRPr/>
            </a:pPr>
            <a:r>
              <a:rPr lang="en-GB" sz="3200" dirty="0">
                <a:solidFill>
                  <a:schemeClr val="tx1"/>
                </a:solidFill>
              </a:rPr>
              <a:t>Don’t worry if you struggle to learn lines!</a:t>
            </a:r>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3416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7" y="250698"/>
            <a:ext cx="10529198" cy="957317"/>
          </a:xfrm>
        </p:spPr>
        <p:txBody>
          <a:bodyPr>
            <a:normAutofit fontScale="90000"/>
          </a:bodyPr>
          <a:lstStyle/>
          <a:p>
            <a:r>
              <a:rPr lang="en-GB" b="1" dirty="0"/>
              <a:t>The course</a:t>
            </a:r>
            <a:br>
              <a:rPr lang="en-GB" dirty="0"/>
            </a:br>
            <a:endParaRPr lang="en-GB" dirty="0"/>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5121" y="293218"/>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78AA8F00-2FCB-46F6-B627-413DF69A6B43}"/>
              </a:ext>
            </a:extLst>
          </p:cNvPr>
          <p:cNvSpPr txBox="1"/>
          <p:nvPr/>
        </p:nvSpPr>
        <p:spPr>
          <a:xfrm>
            <a:off x="1251677" y="983380"/>
            <a:ext cx="10360403" cy="5632311"/>
          </a:xfrm>
          <a:prstGeom prst="rect">
            <a:avLst/>
          </a:prstGeom>
          <a:noFill/>
        </p:spPr>
        <p:txBody>
          <a:bodyPr wrap="square" rtlCol="0">
            <a:spAutoFit/>
          </a:bodyPr>
          <a:lstStyle/>
          <a:p>
            <a:pPr fontAlgn="base"/>
            <a:r>
              <a:rPr lang="en-GB" b="1" dirty="0"/>
              <a:t>Component 1 - Devising Theatre </a:t>
            </a:r>
            <a:r>
              <a:rPr lang="en-GB" dirty="0"/>
              <a:t> </a:t>
            </a:r>
          </a:p>
          <a:p>
            <a:pPr fontAlgn="base"/>
            <a:r>
              <a:rPr lang="en-GB" dirty="0"/>
              <a:t>Non-exam assessment: internally assessed, externally moderated  </a:t>
            </a:r>
          </a:p>
          <a:p>
            <a:pPr fontAlgn="base"/>
            <a:r>
              <a:rPr lang="en-GB" dirty="0"/>
              <a:t>40% of qualification  </a:t>
            </a:r>
          </a:p>
          <a:p>
            <a:pPr fontAlgn="base"/>
            <a:r>
              <a:rPr lang="en-GB" dirty="0"/>
              <a:t>60 marks  </a:t>
            </a:r>
          </a:p>
          <a:p>
            <a:pPr fontAlgn="base"/>
            <a:endParaRPr lang="en-GB" dirty="0"/>
          </a:p>
          <a:p>
            <a:pPr fontAlgn="base"/>
            <a:r>
              <a:rPr lang="en-GB" dirty="0"/>
              <a:t>Learners are required to devise a piece of original theatre in response to a stimulus, using either the techniques of an influential theatre practitioner or the characteristics of a genre of drama. </a:t>
            </a:r>
          </a:p>
          <a:p>
            <a:pPr fontAlgn="base"/>
            <a:endParaRPr lang="en-GB" dirty="0"/>
          </a:p>
          <a:p>
            <a:pPr fontAlgn="base"/>
            <a:r>
              <a:rPr lang="en-GB" dirty="0"/>
              <a:t>This component assesses:  </a:t>
            </a:r>
          </a:p>
          <a:p>
            <a:pPr fontAlgn="base"/>
            <a:r>
              <a:rPr lang="en-GB" dirty="0"/>
              <a:t>• Devising: create and develop ideas to communicate meaning for performance (AO1, 30 marks). This is assessed through the portfolio of supporting evidence.  </a:t>
            </a:r>
          </a:p>
          <a:p>
            <a:pPr fontAlgn="base"/>
            <a:r>
              <a:rPr lang="en-GB" dirty="0"/>
              <a:t>• Realising: apply theatrical skills to realise artistic intentions (AO2, 15 marks). This is assessed through the performance or design (realised in performance).  </a:t>
            </a:r>
          </a:p>
          <a:p>
            <a:pPr fontAlgn="base"/>
            <a:r>
              <a:rPr lang="en-GB" dirty="0"/>
              <a:t>• Evaluating: analyse and evaluate their own work (AO4, 15 marks). This is assessed through a written evaluation completed under supervised conditions. </a:t>
            </a:r>
          </a:p>
          <a:p>
            <a:pPr fontAlgn="base"/>
            <a:endParaRPr lang="en-GB" dirty="0"/>
          </a:p>
          <a:p>
            <a:pPr fontAlgn="base"/>
            <a:r>
              <a:rPr lang="en-GB" dirty="0"/>
              <a:t>Each learner must produce the following:  </a:t>
            </a:r>
          </a:p>
          <a:p>
            <a:pPr fontAlgn="base"/>
            <a:r>
              <a:rPr lang="en-GB" dirty="0"/>
              <a:t>1. a performance or design, recorded audio-visually from the audience perspective1  </a:t>
            </a:r>
          </a:p>
          <a:p>
            <a:pPr fontAlgn="base"/>
            <a:r>
              <a:rPr lang="en-GB" dirty="0"/>
              <a:t>2. a portfolio of supporting evidence  </a:t>
            </a:r>
          </a:p>
          <a:p>
            <a:pPr fontAlgn="base"/>
            <a:r>
              <a:rPr lang="en-GB" dirty="0"/>
              <a:t>3. an evaluation. </a:t>
            </a:r>
          </a:p>
        </p:txBody>
      </p:sp>
    </p:spTree>
    <p:extLst>
      <p:ext uri="{BB962C8B-B14F-4D97-AF65-F5344CB8AC3E}">
        <p14:creationId xmlns:p14="http://schemas.microsoft.com/office/powerpoint/2010/main" val="13047867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7" y="382385"/>
            <a:ext cx="10529198" cy="957317"/>
          </a:xfrm>
        </p:spPr>
        <p:txBody>
          <a:bodyPr>
            <a:normAutofit fontScale="90000"/>
          </a:bodyPr>
          <a:lstStyle/>
          <a:p>
            <a:r>
              <a:rPr lang="en-GB" b="1" dirty="0"/>
              <a:t>The course</a:t>
            </a:r>
            <a:br>
              <a:rPr lang="en-GB" dirty="0"/>
            </a:br>
            <a:endParaRPr lang="en-GB" dirty="0"/>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5121" y="293218"/>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78AA8F00-2FCB-46F6-B627-413DF69A6B43}"/>
              </a:ext>
            </a:extLst>
          </p:cNvPr>
          <p:cNvSpPr txBox="1"/>
          <p:nvPr/>
        </p:nvSpPr>
        <p:spPr>
          <a:xfrm>
            <a:off x="1251677" y="1208015"/>
            <a:ext cx="10360403" cy="3970318"/>
          </a:xfrm>
          <a:prstGeom prst="rect">
            <a:avLst/>
          </a:prstGeom>
          <a:noFill/>
        </p:spPr>
        <p:txBody>
          <a:bodyPr wrap="square" rtlCol="0">
            <a:spAutoFit/>
          </a:bodyPr>
          <a:lstStyle/>
          <a:p>
            <a:pPr fontAlgn="base"/>
            <a:r>
              <a:rPr lang="en-GB" b="1" dirty="0"/>
              <a:t>Component 2 – Performing from a Text</a:t>
            </a:r>
            <a:r>
              <a:rPr lang="en-GB" dirty="0"/>
              <a:t> </a:t>
            </a:r>
          </a:p>
          <a:p>
            <a:pPr fontAlgn="base"/>
            <a:r>
              <a:rPr lang="en-GB" dirty="0"/>
              <a:t>Non-exam assessment: externally assessed by a visiting examiner  </a:t>
            </a:r>
          </a:p>
          <a:p>
            <a:pPr fontAlgn="base"/>
            <a:r>
              <a:rPr lang="en-GB" dirty="0"/>
              <a:t>20% of qualification  </a:t>
            </a:r>
          </a:p>
          <a:p>
            <a:pPr fontAlgn="base"/>
            <a:r>
              <a:rPr lang="en-GB" dirty="0"/>
              <a:t>60 marks  </a:t>
            </a:r>
          </a:p>
          <a:p>
            <a:pPr fontAlgn="base"/>
            <a:endParaRPr lang="en-GB" dirty="0"/>
          </a:p>
          <a:p>
            <a:pPr fontAlgn="base"/>
            <a:r>
              <a:rPr lang="en-GB" dirty="0"/>
              <a:t>Learners are required to participate in a performance from a text. Learners will gain a deeper understanding of how to interpret a text for performance and realise artistic intentions. </a:t>
            </a:r>
          </a:p>
          <a:p>
            <a:pPr fontAlgn="base"/>
            <a:endParaRPr lang="en-GB" dirty="0"/>
          </a:p>
          <a:p>
            <a:pPr fontAlgn="base"/>
            <a:r>
              <a:rPr lang="en-GB" dirty="0"/>
              <a:t>This component assesses the final realisation only (AO2, 60 marks). In this component learners must demonstrate the ability to:  </a:t>
            </a:r>
          </a:p>
          <a:p>
            <a:pPr fontAlgn="base"/>
            <a:r>
              <a:rPr lang="en-GB" dirty="0"/>
              <a:t>• apply performing or design skills to realise artistic intentions in live performance </a:t>
            </a:r>
          </a:p>
          <a:p>
            <a:pPr fontAlgn="base"/>
            <a:r>
              <a:rPr lang="en-GB" dirty="0"/>
              <a:t>• interpret their chosen text  </a:t>
            </a:r>
          </a:p>
          <a:p>
            <a:pPr fontAlgn="base"/>
            <a:r>
              <a:rPr lang="en-GB" dirty="0"/>
              <a:t>• contribute as an individual to the live performance.  </a:t>
            </a:r>
          </a:p>
          <a:p>
            <a:endParaRPr lang="en-GB" dirty="0"/>
          </a:p>
        </p:txBody>
      </p:sp>
    </p:spTree>
    <p:extLst>
      <p:ext uri="{BB962C8B-B14F-4D97-AF65-F5344CB8AC3E}">
        <p14:creationId xmlns:p14="http://schemas.microsoft.com/office/powerpoint/2010/main" val="1802089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7" y="382385"/>
            <a:ext cx="10529198" cy="957317"/>
          </a:xfrm>
        </p:spPr>
        <p:txBody>
          <a:bodyPr>
            <a:normAutofit fontScale="90000"/>
          </a:bodyPr>
          <a:lstStyle/>
          <a:p>
            <a:r>
              <a:rPr lang="en-GB" b="1" dirty="0"/>
              <a:t>The course</a:t>
            </a:r>
            <a:br>
              <a:rPr lang="en-GB" dirty="0"/>
            </a:br>
            <a:endParaRPr lang="en-GB" dirty="0"/>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5121" y="293218"/>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78AA8F00-2FCB-46F6-B627-413DF69A6B43}"/>
              </a:ext>
            </a:extLst>
          </p:cNvPr>
          <p:cNvSpPr txBox="1"/>
          <p:nvPr/>
        </p:nvSpPr>
        <p:spPr>
          <a:xfrm>
            <a:off x="1251677" y="1208015"/>
            <a:ext cx="10360403" cy="2308324"/>
          </a:xfrm>
          <a:prstGeom prst="rect">
            <a:avLst/>
          </a:prstGeom>
          <a:noFill/>
        </p:spPr>
        <p:txBody>
          <a:bodyPr wrap="square" rtlCol="0">
            <a:spAutoFit/>
          </a:bodyPr>
          <a:lstStyle/>
          <a:p>
            <a:pPr fontAlgn="base"/>
            <a:r>
              <a:rPr lang="en-GB" b="1" dirty="0"/>
              <a:t>Component 3 – Interpreting Theatre</a:t>
            </a:r>
            <a:r>
              <a:rPr lang="en-GB" dirty="0"/>
              <a:t> </a:t>
            </a:r>
          </a:p>
          <a:p>
            <a:pPr fontAlgn="base"/>
            <a:r>
              <a:rPr lang="en-GB" dirty="0"/>
              <a:t>Written examination: 1 hour 30 minutes  </a:t>
            </a:r>
          </a:p>
          <a:p>
            <a:pPr fontAlgn="base"/>
            <a:r>
              <a:rPr lang="en-GB" dirty="0"/>
              <a:t>40% of qualification  </a:t>
            </a:r>
          </a:p>
          <a:p>
            <a:pPr fontAlgn="base"/>
            <a:r>
              <a:rPr lang="en-GB" dirty="0"/>
              <a:t>60 marks  </a:t>
            </a:r>
          </a:p>
          <a:p>
            <a:pPr fontAlgn="base"/>
            <a:r>
              <a:rPr lang="en-GB" dirty="0"/>
              <a:t>This component requires learners to demonstrate their knowledge and understanding of how drama and theatre is developed and performed through the study of a performance text and through responding to live theatre. </a:t>
            </a:r>
          </a:p>
          <a:p>
            <a:endParaRPr lang="en-GB" dirty="0"/>
          </a:p>
        </p:txBody>
      </p:sp>
    </p:spTree>
    <p:extLst>
      <p:ext uri="{BB962C8B-B14F-4D97-AF65-F5344CB8AC3E}">
        <p14:creationId xmlns:p14="http://schemas.microsoft.com/office/powerpoint/2010/main" val="2480043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Expectations</a:t>
            </a:r>
          </a:p>
        </p:txBody>
      </p:sp>
      <p:sp>
        <p:nvSpPr>
          <p:cNvPr id="3" name="Content Placeholder 2"/>
          <p:cNvSpPr>
            <a:spLocks noGrp="1"/>
          </p:cNvSpPr>
          <p:nvPr>
            <p:ph idx="1"/>
          </p:nvPr>
        </p:nvSpPr>
        <p:spPr>
          <a:xfrm>
            <a:off x="1251678" y="1128451"/>
            <a:ext cx="10395492" cy="4126229"/>
          </a:xfrm>
        </p:spPr>
        <p:txBody>
          <a:bodyPr>
            <a:normAutofit fontScale="77500" lnSpcReduction="20000"/>
          </a:bodyPr>
          <a:lstStyle/>
          <a:p>
            <a:pPr marL="0" indent="0">
              <a:buNone/>
              <a:defRPr/>
            </a:pPr>
            <a:r>
              <a:rPr lang="en-GB" sz="2800" dirty="0">
                <a:solidFill>
                  <a:schemeClr val="tx1"/>
                </a:solidFill>
              </a:rPr>
              <a:t>Students must:</a:t>
            </a:r>
          </a:p>
          <a:p>
            <a:pPr marL="0" indent="0">
              <a:buNone/>
              <a:defRPr/>
            </a:pPr>
            <a:endParaRPr lang="en-GB" sz="2800" dirty="0">
              <a:solidFill>
                <a:schemeClr val="tx1"/>
              </a:solidFill>
            </a:endParaRPr>
          </a:p>
          <a:p>
            <a:pPr>
              <a:defRPr/>
            </a:pPr>
            <a:r>
              <a:rPr lang="en-GB" sz="2800" dirty="0">
                <a:solidFill>
                  <a:schemeClr val="tx1"/>
                </a:solidFill>
              </a:rPr>
              <a:t>Attend all required rehearsals</a:t>
            </a:r>
          </a:p>
          <a:p>
            <a:pPr>
              <a:defRPr/>
            </a:pPr>
            <a:r>
              <a:rPr lang="en-GB" sz="2800" dirty="0">
                <a:solidFill>
                  <a:schemeClr val="tx1"/>
                </a:solidFill>
              </a:rPr>
              <a:t>Know all their lines at </a:t>
            </a:r>
            <a:r>
              <a:rPr lang="en-GB" sz="2800" u="sng" dirty="0">
                <a:solidFill>
                  <a:schemeClr val="tx1"/>
                </a:solidFill>
              </a:rPr>
              <a:t>least 2 weeks </a:t>
            </a:r>
            <a:r>
              <a:rPr lang="en-GB" sz="2800" dirty="0">
                <a:solidFill>
                  <a:schemeClr val="tx1"/>
                </a:solidFill>
              </a:rPr>
              <a:t>before assessment</a:t>
            </a:r>
          </a:p>
          <a:p>
            <a:pPr>
              <a:defRPr/>
            </a:pPr>
            <a:r>
              <a:rPr lang="en-GB" sz="2800" dirty="0">
                <a:solidFill>
                  <a:schemeClr val="tx1"/>
                </a:solidFill>
              </a:rPr>
              <a:t>Give and receive feedback</a:t>
            </a:r>
          </a:p>
          <a:p>
            <a:pPr>
              <a:defRPr/>
            </a:pPr>
            <a:r>
              <a:rPr lang="en-GB" sz="2800" dirty="0">
                <a:solidFill>
                  <a:schemeClr val="tx1"/>
                </a:solidFill>
              </a:rPr>
              <a:t>Focus in lessons and rehearsals (students are marked on their conduct in every lesson)</a:t>
            </a:r>
          </a:p>
          <a:p>
            <a:pPr>
              <a:defRPr/>
            </a:pPr>
            <a:r>
              <a:rPr lang="en-GB" sz="2800" dirty="0">
                <a:solidFill>
                  <a:schemeClr val="tx1"/>
                </a:solidFill>
              </a:rPr>
              <a:t>Use their imagination! It is your performance!</a:t>
            </a:r>
          </a:p>
          <a:p>
            <a:pPr>
              <a:defRPr/>
            </a:pPr>
            <a:r>
              <a:rPr lang="en-GB" sz="2800" dirty="0">
                <a:solidFill>
                  <a:schemeClr val="tx1"/>
                </a:solidFill>
              </a:rPr>
              <a:t>Be committed to the course.</a:t>
            </a:r>
          </a:p>
          <a:p>
            <a:pPr>
              <a:defRPr/>
            </a:pPr>
            <a:r>
              <a:rPr lang="en-GB" sz="2800" dirty="0">
                <a:solidFill>
                  <a:schemeClr val="tx1"/>
                </a:solidFill>
              </a:rPr>
              <a:t>Trust each other and work with everyone</a:t>
            </a:r>
          </a:p>
          <a:p>
            <a:pPr>
              <a:defRPr/>
            </a:pPr>
            <a:r>
              <a:rPr lang="en-GB" sz="2800" dirty="0">
                <a:solidFill>
                  <a:schemeClr val="tx1"/>
                </a:solidFill>
              </a:rPr>
              <a:t>Make your own notes </a:t>
            </a:r>
            <a:r>
              <a:rPr lang="en-GB" sz="2800" u="sng" dirty="0">
                <a:solidFill>
                  <a:schemeClr val="tx1"/>
                </a:solidFill>
              </a:rPr>
              <a:t>each</a:t>
            </a:r>
            <a:r>
              <a:rPr lang="en-GB" sz="2800" dirty="0">
                <a:solidFill>
                  <a:schemeClr val="tx1"/>
                </a:solidFill>
              </a:rPr>
              <a:t> lesson to prepare for the written assessment</a:t>
            </a:r>
          </a:p>
          <a:p>
            <a:endParaRPr lang="en-GB" dirty="0"/>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98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3858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progression</a:t>
            </a:r>
            <a:endParaRPr lang="en-GB" dirty="0"/>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98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p:cNvSpPr>
            <a:spLocks noGrp="1"/>
          </p:cNvSpPr>
          <p:nvPr>
            <p:ph idx="1"/>
          </p:nvPr>
        </p:nvSpPr>
        <p:spPr>
          <a:xfrm>
            <a:off x="796868" y="1128451"/>
            <a:ext cx="11049992" cy="5071729"/>
          </a:xfrm>
        </p:spPr>
        <p:txBody>
          <a:bodyPr>
            <a:noAutofit/>
          </a:bodyPr>
          <a:lstStyle/>
          <a:p>
            <a:r>
              <a:rPr lang="en-GB" sz="2800" dirty="0"/>
              <a:t>Learners who generally achieve a grade 5 or above might consider progression to:</a:t>
            </a:r>
          </a:p>
          <a:p>
            <a:pPr marL="0" indent="0">
              <a:buNone/>
            </a:pPr>
            <a:endParaRPr lang="en-GB" sz="2800" dirty="0"/>
          </a:p>
          <a:p>
            <a:r>
              <a:rPr lang="en-GB" sz="2800" dirty="0"/>
              <a:t>AS or A2 A-Levels as preparation for entry into higher education in a range of subjects</a:t>
            </a:r>
          </a:p>
          <a:p>
            <a:pPr marL="0" indent="0">
              <a:buNone/>
            </a:pPr>
            <a:endParaRPr lang="en-GB" sz="2800" dirty="0"/>
          </a:p>
          <a:p>
            <a:r>
              <a:rPr lang="en-GB" sz="2800" dirty="0"/>
              <a:t>BTEC Level 3 in Performing Arts, which prepares learners to enter employment or apprenticeships, or to move on to higher education by studying a degree in the performing arts or production arts areas.</a:t>
            </a:r>
          </a:p>
          <a:p>
            <a:endParaRPr lang="en-GB" sz="2800" dirty="0"/>
          </a:p>
        </p:txBody>
      </p:sp>
    </p:spTree>
    <p:extLst>
      <p:ext uri="{BB962C8B-B14F-4D97-AF65-F5344CB8AC3E}">
        <p14:creationId xmlns:p14="http://schemas.microsoft.com/office/powerpoint/2010/main" val="1904177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00960" y="228951"/>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1251677" y="1029526"/>
            <a:ext cx="10529197" cy="410882"/>
          </a:xfrm>
          <a:prstGeom prst="rect">
            <a:avLst/>
          </a:prstGeom>
        </p:spPr>
        <p:txBody>
          <a:bodyPr wrap="square">
            <a:spAutoFit/>
          </a:bodyPr>
          <a:lstStyle/>
          <a:p>
            <a:pPr algn="ctr">
              <a:lnSpc>
                <a:spcPct val="115000"/>
              </a:lnSpc>
              <a:spcAft>
                <a:spcPts val="0"/>
              </a:spcAft>
            </a:pPr>
            <a:r>
              <a:rPr lang="en-GB" dirty="0">
                <a:latin typeface="Arial" panose="020B0604020202020204" pitchFamily="34" charset="0"/>
                <a:ea typeface="Times New Roman" panose="02020603050405020304" pitchFamily="18" charset="0"/>
                <a:cs typeface="Times New Roman" panose="02020603050405020304" pitchFamily="18" charset="0"/>
              </a:rPr>
              <a:t> </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1463241" y="1153728"/>
            <a:ext cx="10529198" cy="1015663"/>
          </a:xfrm>
          <a:prstGeom prst="rect">
            <a:avLst/>
          </a:prstGeom>
        </p:spPr>
        <p:txBody>
          <a:bodyPr wrap="square">
            <a:spAutoFit/>
          </a:bodyPr>
          <a:lstStyle/>
          <a:p>
            <a:pPr>
              <a:lnSpc>
                <a:spcPct val="150000"/>
              </a:lnSpc>
              <a:spcAft>
                <a:spcPts val="1000"/>
              </a:spcAft>
              <a:tabLst>
                <a:tab pos="4263390" algn="l"/>
              </a:tabLst>
            </a:pPr>
            <a:r>
              <a:rPr lang="en-GB" sz="4000" b="1" dirty="0">
                <a:solidFill>
                  <a:srgbClr val="548DD4"/>
                </a:solidFill>
                <a:latin typeface="Arial" panose="020B0604020202020204" pitchFamily="34" charset="0"/>
                <a:ea typeface="Times New Roman" panose="02020603050405020304" pitchFamily="18" charset="0"/>
                <a:cs typeface="Times New Roman" panose="02020603050405020304" pitchFamily="18" charset="0"/>
              </a:rPr>
              <a:t> </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7"/>
          <p:cNvSpPr>
            <a:spLocks noGrp="1"/>
          </p:cNvSpPr>
          <p:nvPr>
            <p:ph type="title"/>
          </p:nvPr>
        </p:nvSpPr>
        <p:spPr>
          <a:xfrm>
            <a:off x="765544" y="382385"/>
            <a:ext cx="11226894" cy="1492132"/>
          </a:xfrm>
        </p:spPr>
        <p:txBody>
          <a:bodyPr/>
          <a:lstStyle/>
          <a:p>
            <a:r>
              <a:rPr lang="en-US" dirty="0"/>
              <a:t>Course conditions</a:t>
            </a:r>
            <a:endParaRPr lang="en-GB" dirty="0"/>
          </a:p>
        </p:txBody>
      </p:sp>
      <p:sp>
        <p:nvSpPr>
          <p:cNvPr id="9" name="Rectangle 8"/>
          <p:cNvSpPr/>
          <p:nvPr/>
        </p:nvSpPr>
        <p:spPr>
          <a:xfrm>
            <a:off x="1002380" y="1153728"/>
            <a:ext cx="11402006" cy="5152373"/>
          </a:xfrm>
          <a:prstGeom prst="rect">
            <a:avLst/>
          </a:prstGeom>
        </p:spPr>
        <p:txBody>
          <a:bodyPr wrap="square">
            <a:spAutoFit/>
          </a:bodyPr>
          <a:lstStyle/>
          <a:p>
            <a:pPr>
              <a:lnSpc>
                <a:spcPct val="150000"/>
              </a:lnSpc>
              <a:spcAft>
                <a:spcPts val="1000"/>
              </a:spcAft>
            </a:pPr>
            <a:r>
              <a:rPr lang="en-GB" sz="2800" dirty="0">
                <a:latin typeface="Arial" panose="020B0604020202020204" pitchFamily="34" charset="0"/>
                <a:ea typeface="Times New Roman" panose="02020603050405020304" pitchFamily="18" charset="0"/>
                <a:cs typeface="Times New Roman" panose="02020603050405020304" pitchFamily="18" charset="0"/>
              </a:rPr>
              <a:t>Each component is taught over approximately 12 weeks and include both practical and written assessments.</a:t>
            </a:r>
          </a:p>
          <a:p>
            <a:pPr>
              <a:lnSpc>
                <a:spcPct val="150000"/>
              </a:lnSpc>
              <a:spcAft>
                <a:spcPts val="1000"/>
              </a:spcAft>
            </a:pPr>
            <a:endParaRPr lang="en-GB" sz="1200" dirty="0">
              <a:latin typeface="Arial" panose="020B060402020202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en-GB" sz="2800" dirty="0">
                <a:latin typeface="Arial" panose="020B0604020202020204" pitchFamily="34" charset="0"/>
                <a:ea typeface="Times New Roman" panose="02020603050405020304" pitchFamily="18" charset="0"/>
                <a:cs typeface="Times New Roman" panose="02020603050405020304" pitchFamily="18" charset="0"/>
              </a:rPr>
              <a:t>All assessments (both written and practical) are completed under controlled conditions. (Roughly 12 hours per component)</a:t>
            </a:r>
          </a:p>
          <a:p>
            <a:pPr>
              <a:lnSpc>
                <a:spcPct val="150000"/>
              </a:lnSpc>
              <a:spcAft>
                <a:spcPts val="1000"/>
              </a:spcAft>
            </a:pPr>
            <a:endParaRPr lang="en-GB" sz="1400" dirty="0">
              <a:latin typeface="Arial" panose="020B060402020202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en-GB" sz="2800" dirty="0">
                <a:latin typeface="Arial" panose="020B0604020202020204" pitchFamily="34" charset="0"/>
                <a:ea typeface="Times New Roman" panose="02020603050405020304" pitchFamily="18" charset="0"/>
                <a:cs typeface="Times New Roman" panose="02020603050405020304" pitchFamily="18" charset="0"/>
              </a:rPr>
              <a:t>You must achieve at least a level 2 pass for </a:t>
            </a:r>
            <a:r>
              <a:rPr lang="en-GB" sz="2800" u="sng" dirty="0">
                <a:latin typeface="Arial" panose="020B0604020202020204" pitchFamily="34" charset="0"/>
                <a:ea typeface="Times New Roman" panose="02020603050405020304" pitchFamily="18" charset="0"/>
                <a:cs typeface="Times New Roman" panose="02020603050405020304" pitchFamily="18" charset="0"/>
              </a:rPr>
              <a:t>each</a:t>
            </a:r>
            <a:r>
              <a:rPr lang="en-GB" sz="2800" dirty="0">
                <a:latin typeface="Arial" panose="020B0604020202020204" pitchFamily="34" charset="0"/>
                <a:ea typeface="Times New Roman" panose="02020603050405020304" pitchFamily="18" charset="0"/>
                <a:cs typeface="Times New Roman" panose="02020603050405020304" pitchFamily="18" charset="0"/>
              </a:rPr>
              <a:t> component to achieve a level 2 pass (equivalent to a GCSE grade 4)</a:t>
            </a:r>
            <a:endParaRPr lang="en-GB" sz="12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3471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qualification</a:t>
            </a:r>
          </a:p>
        </p:txBody>
      </p:sp>
      <p:sp>
        <p:nvSpPr>
          <p:cNvPr id="3" name="Content Placeholder 2"/>
          <p:cNvSpPr>
            <a:spLocks noGrp="1"/>
          </p:cNvSpPr>
          <p:nvPr>
            <p:ph idx="1"/>
          </p:nvPr>
        </p:nvSpPr>
        <p:spPr>
          <a:xfrm>
            <a:off x="1251678" y="2491741"/>
            <a:ext cx="10178322" cy="3593591"/>
          </a:xfrm>
        </p:spPr>
        <p:txBody>
          <a:bodyPr>
            <a:normAutofit fontScale="92500"/>
          </a:bodyPr>
          <a:lstStyle/>
          <a:p>
            <a:pPr marL="914400" lvl="2" indent="0">
              <a:buNone/>
              <a:defRPr/>
            </a:pPr>
            <a:r>
              <a:rPr lang="en-GB" sz="11500" b="1" dirty="0" err="1"/>
              <a:t>Eduqas</a:t>
            </a:r>
            <a:r>
              <a:rPr lang="en-GB" sz="11500" b="1" dirty="0"/>
              <a:t> GCSE Drama</a:t>
            </a:r>
            <a:r>
              <a:rPr lang="en-GB" sz="11500" dirty="0"/>
              <a:t> </a:t>
            </a:r>
            <a:endParaRPr lang="en-GB" sz="102800" dirty="0">
              <a:solidFill>
                <a:schemeClr val="tx1"/>
              </a:solidFill>
            </a:endParaRPr>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3944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9040638" cy="1492132"/>
          </a:xfrm>
        </p:spPr>
        <p:txBody>
          <a:bodyPr>
            <a:normAutofit/>
          </a:bodyPr>
          <a:lstStyle/>
          <a:p>
            <a:r>
              <a:rPr lang="en-GB" dirty="0"/>
              <a:t>Performing arts sector</a:t>
            </a:r>
            <a:br>
              <a:rPr lang="en-GB" dirty="0"/>
            </a:br>
            <a:endParaRPr lang="en-GB" dirty="0"/>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701209" y="1128451"/>
            <a:ext cx="10079666" cy="4808496"/>
          </a:xfrm>
          <a:prstGeom prst="rect">
            <a:avLst/>
          </a:prstGeom>
        </p:spPr>
        <p:txBody>
          <a:bodyPr wrap="square">
            <a:spAutoFit/>
          </a:bodyPr>
          <a:lstStyle/>
          <a:p>
            <a:pPr>
              <a:lnSpc>
                <a:spcPct val="115000"/>
              </a:lnSpc>
              <a:spcAft>
                <a:spcPts val="1000"/>
              </a:spcAft>
            </a:pPr>
            <a:r>
              <a:rPr lang="en-GB" sz="2800" dirty="0">
                <a:latin typeface="Arial" panose="020B0604020202020204" pitchFamily="34" charset="0"/>
                <a:ea typeface="Times New Roman" panose="02020603050405020304" pitchFamily="18" charset="0"/>
                <a:cs typeface="Times New Roman" panose="02020603050405020304" pitchFamily="18" charset="0"/>
              </a:rPr>
              <a:t>The performing arts are a major part of the creative and cultural industries in the UK. Overall, the industry contributes £3.5 billion to the UK economy. There are 5,480 businesses and 101,593 people working in the performing arts sector.</a:t>
            </a:r>
            <a:endParaRPr lang="en-GB" sz="12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n-GB" sz="2800" dirty="0">
                <a:latin typeface="Arial" panose="020B0604020202020204" pitchFamily="34" charset="0"/>
                <a:ea typeface="Times New Roman" panose="02020603050405020304" pitchFamily="18" charset="0"/>
                <a:cs typeface="Times New Roman" panose="02020603050405020304" pitchFamily="18" charset="0"/>
              </a:rPr>
              <a:t> </a:t>
            </a:r>
            <a:endParaRPr lang="en-GB" sz="12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n-GB" sz="2800" dirty="0">
                <a:latin typeface="Arial" panose="020B0604020202020204" pitchFamily="34" charset="0"/>
                <a:ea typeface="Times New Roman" panose="02020603050405020304" pitchFamily="18" charset="0"/>
                <a:cs typeface="Times New Roman" panose="02020603050405020304" pitchFamily="18" charset="0"/>
              </a:rPr>
              <a:t>Study of this sector at Key Stage 4 will complement GCSE study through providing an opportunity for practical exploration and application alongside conceptual study, leading to strong opportunities to progress post-16.</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0519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5145F84-333F-45BC-B623-D0A08B6ED681}"/>
              </a:ext>
            </a:extLst>
          </p:cNvPr>
          <p:cNvPicPr>
            <a:picLocks noChangeAspect="1"/>
          </p:cNvPicPr>
          <p:nvPr/>
        </p:nvPicPr>
        <p:blipFill rotWithShape="1">
          <a:blip r:embed="rId2"/>
          <a:srcRect l="1144" t="22285" r="1003" b="21230"/>
          <a:stretch/>
        </p:blipFill>
        <p:spPr>
          <a:xfrm>
            <a:off x="2260600" y="1252165"/>
            <a:ext cx="9135533" cy="4936067"/>
          </a:xfrm>
          <a:prstGeom prst="rect">
            <a:avLst/>
          </a:prstGeom>
        </p:spPr>
      </p:pic>
      <p:sp>
        <p:nvSpPr>
          <p:cNvPr id="2" name="Title 1"/>
          <p:cNvSpPr>
            <a:spLocks noGrp="1"/>
          </p:cNvSpPr>
          <p:nvPr>
            <p:ph type="title"/>
          </p:nvPr>
        </p:nvSpPr>
        <p:spPr>
          <a:xfrm>
            <a:off x="1251678" y="382384"/>
            <a:ext cx="3777522" cy="6174279"/>
          </a:xfrm>
        </p:spPr>
        <p:txBody>
          <a:bodyPr/>
          <a:lstStyle/>
          <a:p>
            <a:r>
              <a:rPr lang="en-GB" dirty="0"/>
              <a:t>GCSE</a:t>
            </a:r>
            <a:br>
              <a:rPr lang="en-GB" dirty="0"/>
            </a:br>
            <a:r>
              <a:rPr lang="en-GB" dirty="0"/>
              <a:t>DRAMA</a:t>
            </a:r>
          </a:p>
        </p:txBody>
      </p:sp>
      <p:pic>
        <p:nvPicPr>
          <p:cNvPr id="5" name="Picture 3" descr="C:\Users\STCW39\AppData\Local\Microsoft\Windows\Temporary Internet Files\Content.IE5\Q2Z77MCG\MC900171843[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0479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4830" y="538026"/>
            <a:ext cx="10529198" cy="1492132"/>
          </a:xfrm>
        </p:spPr>
        <p:txBody>
          <a:bodyPr>
            <a:normAutofit fontScale="90000"/>
          </a:bodyPr>
          <a:lstStyle/>
          <a:p>
            <a:r>
              <a:rPr lang="en-GB" b="1" dirty="0"/>
              <a:t>What does the qualification cover?</a:t>
            </a:r>
            <a:br>
              <a:rPr lang="en-GB" dirty="0"/>
            </a:br>
            <a:endParaRPr lang="en-GB" dirty="0"/>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70789" y="179773"/>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944830" y="1835827"/>
            <a:ext cx="10529198" cy="5490477"/>
          </a:xfrm>
          <a:prstGeom prst="rect">
            <a:avLst/>
          </a:prstGeom>
        </p:spPr>
        <p:txBody>
          <a:bodyPr wrap="square">
            <a:spAutoFit/>
          </a:bodyPr>
          <a:lstStyle/>
          <a:p>
            <a:pPr fontAlgn="base"/>
            <a:r>
              <a:rPr lang="en-GB" sz="2000" b="1" dirty="0"/>
              <a:t>What will you study?</a:t>
            </a:r>
            <a:r>
              <a:rPr lang="en-GB" sz="2000" dirty="0"/>
              <a:t> </a:t>
            </a:r>
          </a:p>
          <a:p>
            <a:pPr fontAlgn="base"/>
            <a:r>
              <a:rPr lang="en-GB" sz="2000" dirty="0"/>
              <a:t>GCSE Drama is an exciting, inspiring and practical course which promotes involvement in and enjoyment of drama, as performers and/or designers. </a:t>
            </a:r>
          </a:p>
          <a:p>
            <a:pPr fontAlgn="base"/>
            <a:r>
              <a:rPr lang="en-GB" sz="2000" dirty="0"/>
              <a:t>Additionally it provides opportunities to attend live theatre performances and to develop skills as informed and thoughtful audience members.  </a:t>
            </a:r>
          </a:p>
          <a:p>
            <a:pPr fontAlgn="base"/>
            <a:r>
              <a:rPr lang="en-GB" sz="2000" dirty="0"/>
              <a:t>You will be given opportunities to participate in and interpret your own and others' drama. You have the option to work practically as performers and/or designers in Components 1 and 2.  </a:t>
            </a:r>
          </a:p>
          <a:p>
            <a:pPr fontAlgn="base"/>
            <a:r>
              <a:rPr lang="en-GB" sz="2000" dirty="0"/>
              <a:t>You will investigate a practitioner or genre of drama, work collaboratively to develop ideas to communicate meaning and experiment with dramatic conventions, forms and techniques to produce and realise a piece of original theatre. You will also have the opportunity to participate in the performance of an extract from a play text. You will demonstrate your knowledge and understanding of drama, including your ability to interpret texts for performance, in a written examination. However, in preparation for this assessment, you are encouraged to study your chosen text practically as a performer, designer and director.  </a:t>
            </a:r>
          </a:p>
          <a:p>
            <a:pPr>
              <a:lnSpc>
                <a:spcPct val="115000"/>
              </a:lnSpc>
              <a:spcAft>
                <a:spcPts val="1000"/>
              </a:spcAft>
            </a:pPr>
            <a:endParaRPr lang="en-GB" sz="1600" dirty="0">
              <a:latin typeface="Calibri" panose="020F0502020204030204" pitchFamily="34" charset="0"/>
              <a:ea typeface="Times New Roman" panose="02020603050405020304" pitchFamily="18" charset="0"/>
              <a:cs typeface="Times New Roman" panose="02020603050405020304" pitchFamily="18" charset="0"/>
            </a:endParaRPr>
          </a:p>
          <a:p>
            <a:pPr marL="285750" indent="-285750">
              <a:lnSpc>
                <a:spcPct val="115000"/>
              </a:lnSpc>
              <a:spcAft>
                <a:spcPts val="1000"/>
              </a:spcAft>
              <a:buFont typeface="Arial" panose="020B0604020202020204" pitchFamily="34" charset="0"/>
              <a:buChar char="•"/>
            </a:pPr>
            <a:endParaRPr lang="en-GB" sz="16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endParaRPr lang="en-GB" sz="16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985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D9148-2F08-4445-895F-41835240CAB3}"/>
              </a:ext>
            </a:extLst>
          </p:cNvPr>
          <p:cNvSpPr>
            <a:spLocks noGrp="1"/>
          </p:cNvSpPr>
          <p:nvPr>
            <p:ph type="title"/>
          </p:nvPr>
        </p:nvSpPr>
        <p:spPr/>
        <p:txBody>
          <a:bodyPr/>
          <a:lstStyle/>
          <a:p>
            <a:r>
              <a:rPr lang="en-GB" b="1" dirty="0"/>
              <a:t>Aims</a:t>
            </a:r>
            <a:r>
              <a:rPr lang="en-GB" dirty="0"/>
              <a:t> </a:t>
            </a:r>
            <a:br>
              <a:rPr lang="en-GB" dirty="0"/>
            </a:br>
            <a:endParaRPr lang="en-GB" dirty="0"/>
          </a:p>
        </p:txBody>
      </p:sp>
      <p:sp>
        <p:nvSpPr>
          <p:cNvPr id="3" name="Content Placeholder 2">
            <a:extLst>
              <a:ext uri="{FF2B5EF4-FFF2-40B4-BE49-F238E27FC236}">
                <a16:creationId xmlns:a16="http://schemas.microsoft.com/office/drawing/2014/main" id="{BBA296DF-EB5E-4979-9645-3BDEB24DE133}"/>
              </a:ext>
            </a:extLst>
          </p:cNvPr>
          <p:cNvSpPr>
            <a:spLocks noGrp="1"/>
          </p:cNvSpPr>
          <p:nvPr>
            <p:ph idx="1"/>
          </p:nvPr>
        </p:nvSpPr>
        <p:spPr/>
        <p:txBody>
          <a:bodyPr>
            <a:normAutofit fontScale="77500" lnSpcReduction="20000"/>
          </a:bodyPr>
          <a:lstStyle/>
          <a:p>
            <a:pPr fontAlgn="base"/>
            <a:r>
              <a:rPr lang="en-GB" dirty="0"/>
              <a:t>apply knowledge and understanding when making, performing and responding to drama  </a:t>
            </a:r>
          </a:p>
          <a:p>
            <a:pPr fontAlgn="base"/>
            <a:r>
              <a:rPr lang="en-GB" dirty="0"/>
              <a:t>explore performance texts, understanding their social, cultural and historical context including the theatrical conventions of the period in which they were created  </a:t>
            </a:r>
          </a:p>
          <a:p>
            <a:pPr fontAlgn="base"/>
            <a:r>
              <a:rPr lang="en-GB" dirty="0"/>
              <a:t>develop a range of theatrical skills and apply them to create performances  </a:t>
            </a:r>
          </a:p>
          <a:p>
            <a:pPr fontAlgn="base"/>
            <a:r>
              <a:rPr lang="en-GB" dirty="0"/>
              <a:t>work collaboratively to generate, develop and communicate ideas  </a:t>
            </a:r>
          </a:p>
          <a:p>
            <a:pPr fontAlgn="base"/>
            <a:r>
              <a:rPr lang="en-GB" dirty="0"/>
              <a:t>develop as creative, effective, independent and reflective learners able to make informed choices in process and performance  </a:t>
            </a:r>
          </a:p>
          <a:p>
            <a:pPr fontAlgn="base"/>
            <a:r>
              <a:rPr lang="en-GB" dirty="0"/>
              <a:t>contribute as an individual to a theatrical performance  </a:t>
            </a:r>
          </a:p>
          <a:p>
            <a:pPr fontAlgn="base"/>
            <a:r>
              <a:rPr lang="en-GB" dirty="0"/>
              <a:t>reflect on and evaluate their own work and that of others  </a:t>
            </a:r>
          </a:p>
          <a:p>
            <a:pPr fontAlgn="base"/>
            <a:r>
              <a:rPr lang="en-GB" dirty="0"/>
              <a:t>develop an awareness and understanding of the roles and processes undertaken in contemporary professional theatre practice  </a:t>
            </a:r>
          </a:p>
          <a:p>
            <a:pPr fontAlgn="base"/>
            <a:r>
              <a:rPr lang="en-GB" dirty="0"/>
              <a:t>adopt safe working practices </a:t>
            </a:r>
          </a:p>
          <a:p>
            <a:endParaRPr lang="en-GB" dirty="0"/>
          </a:p>
        </p:txBody>
      </p:sp>
    </p:spTree>
    <p:extLst>
      <p:ext uri="{BB962C8B-B14F-4D97-AF65-F5344CB8AC3E}">
        <p14:creationId xmlns:p14="http://schemas.microsoft.com/office/powerpoint/2010/main" val="3984127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3850258" cy="1492132"/>
          </a:xfrm>
        </p:spPr>
        <p:txBody>
          <a:bodyPr>
            <a:normAutofit/>
          </a:bodyPr>
          <a:lstStyle/>
          <a:p>
            <a:r>
              <a:rPr lang="en-GB" dirty="0"/>
              <a:t>DRAMA</a:t>
            </a:r>
            <a:br>
              <a:rPr lang="en-GB" dirty="0"/>
            </a:br>
            <a:endParaRPr lang="en-GB" dirty="0"/>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ounded Rectangle 17"/>
          <p:cNvSpPr/>
          <p:nvPr/>
        </p:nvSpPr>
        <p:spPr>
          <a:xfrm>
            <a:off x="3283527" y="1273332"/>
            <a:ext cx="8042984" cy="540061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pSp>
        <p:nvGrpSpPr>
          <p:cNvPr id="5" name="Group 76"/>
          <p:cNvGrpSpPr/>
          <p:nvPr/>
        </p:nvGrpSpPr>
        <p:grpSpPr>
          <a:xfrm>
            <a:off x="3782292" y="1662546"/>
            <a:ext cx="7855526" cy="4660768"/>
            <a:chOff x="890752" y="1813035"/>
            <a:chExt cx="7362497" cy="3231931"/>
          </a:xfrm>
          <a:scene3d>
            <a:camera prst="perspectiveRight"/>
            <a:lightRig rig="threePt" dir="t"/>
          </a:scene3d>
        </p:grpSpPr>
        <p:sp>
          <p:nvSpPr>
            <p:cNvPr id="6" name="Rounded Rectangle 5"/>
            <p:cNvSpPr/>
            <p:nvPr/>
          </p:nvSpPr>
          <p:spPr>
            <a:xfrm>
              <a:off x="1044802" y="1992332"/>
              <a:ext cx="7014066" cy="2849464"/>
            </a:xfrm>
            <a:prstGeom prst="roundRect">
              <a:avLst>
                <a:gd name="adj" fmla="val 8310"/>
              </a:avLst>
            </a:prstGeom>
            <a:gradFill flip="none" rotWithShape="1">
              <a:gsLst>
                <a:gs pos="0">
                  <a:schemeClr val="bg1"/>
                </a:gs>
                <a:gs pos="100000">
                  <a:schemeClr val="bg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sz="5000" b="1" kern="1200"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Franklin Gothic Medium" pitchFamily="34" charset="0"/>
                <a:ea typeface="+mn-ea"/>
                <a:cs typeface="+mn-cs"/>
              </a:endParaRPr>
            </a:p>
          </p:txBody>
        </p:sp>
        <p:cxnSp>
          <p:nvCxnSpPr>
            <p:cNvPr id="7" name="Straight Connector 6"/>
            <p:cNvCxnSpPr/>
            <p:nvPr/>
          </p:nvCxnSpPr>
          <p:spPr>
            <a:xfrm>
              <a:off x="1034231" y="2280722"/>
              <a:ext cx="7014066" cy="1523"/>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890752" y="1813035"/>
              <a:ext cx="7362497" cy="3231931"/>
            </a:xfrm>
            <a:prstGeom prst="roundRect">
              <a:avLst>
                <a:gd name="adj" fmla="val 8932"/>
              </a:avLst>
            </a:prstGeom>
            <a:noFill/>
            <a:ln w="127000" cap="rnd" cmpd="sng">
              <a:solidFill>
                <a:schemeClr val="bg1"/>
              </a:solidFill>
              <a:prstDash val="sysDot"/>
            </a:ln>
            <a:effectLst>
              <a:glow rad="139700">
                <a:srgbClr val="FFC000">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Calibri"/>
                <a:ea typeface="+mn-ea"/>
                <a:cs typeface="+mn-cs"/>
              </a:endParaRPr>
            </a:p>
          </p:txBody>
        </p:sp>
        <p:cxnSp>
          <p:nvCxnSpPr>
            <p:cNvPr id="9" name="Straight Connector 8"/>
            <p:cNvCxnSpPr/>
            <p:nvPr/>
          </p:nvCxnSpPr>
          <p:spPr>
            <a:xfrm>
              <a:off x="1034231" y="2602455"/>
              <a:ext cx="7014066" cy="1523"/>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034231" y="2924188"/>
              <a:ext cx="7014066" cy="1523"/>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34231" y="3245921"/>
              <a:ext cx="7014066" cy="1523"/>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034231" y="3567654"/>
              <a:ext cx="7014066" cy="1523"/>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34231" y="3889387"/>
              <a:ext cx="7014066" cy="1523"/>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034231" y="4211120"/>
              <a:ext cx="7014066" cy="1523"/>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034231" y="4532853"/>
              <a:ext cx="7014066" cy="1523"/>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1064967" y="2003100"/>
              <a:ext cx="7014066" cy="2849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lnSpc>
                  <a:spcPts val="5300"/>
                </a:lnSpc>
              </a:pPr>
              <a:endParaRPr lang="en-US" sz="3200" b="1"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chemeClr val="tx1"/>
                    </a:gs>
                  </a:gsLst>
                  <a:lin ang="5400000"/>
                </a:gradFill>
                <a:effectLst>
                  <a:outerShdw blurRad="63500" sx="102000" sy="102000" algn="ctr" rotWithShape="0">
                    <a:prstClr val="black">
                      <a:alpha val="40000"/>
                    </a:prstClr>
                  </a:outerShdw>
                </a:effectLst>
                <a:latin typeface="Franklin Gothic Medium" pitchFamily="34" charset="0"/>
              </a:endParaRPr>
            </a:p>
            <a:p>
              <a:pPr rtl="0">
                <a:lnSpc>
                  <a:spcPts val="5300"/>
                </a:lnSpc>
              </a:pPr>
              <a:endParaRPr lang="en-US" sz="3200" b="1" kern="1200"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chemeClr val="tx1"/>
                    </a:gs>
                  </a:gsLst>
                  <a:lin ang="5400000"/>
                </a:gradFill>
                <a:effectLst>
                  <a:outerShdw blurRad="63500" sx="102000" sy="102000" algn="ctr" rotWithShape="0">
                    <a:prstClr val="black">
                      <a:alpha val="40000"/>
                    </a:prstClr>
                  </a:outerShdw>
                </a:effectLst>
                <a:latin typeface="Franklin Gothic Medium" pitchFamily="34" charset="0"/>
                <a:ea typeface="+mn-ea"/>
                <a:cs typeface="+mn-cs"/>
              </a:endParaRPr>
            </a:p>
            <a:p>
              <a:pPr rtl="0">
                <a:lnSpc>
                  <a:spcPts val="5300"/>
                </a:lnSpc>
              </a:pPr>
              <a:endParaRPr lang="en-US" sz="3200" b="1"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chemeClr val="tx1"/>
                    </a:gs>
                  </a:gsLst>
                  <a:lin ang="5400000"/>
                </a:gradFill>
                <a:effectLst>
                  <a:outerShdw blurRad="63500" sx="102000" sy="102000" algn="ctr" rotWithShape="0">
                    <a:prstClr val="black">
                      <a:alpha val="40000"/>
                    </a:prstClr>
                  </a:outerShdw>
                </a:effectLst>
                <a:latin typeface="Franklin Gothic Medium" pitchFamily="34" charset="0"/>
              </a:endParaRPr>
            </a:p>
            <a:p>
              <a:pPr rtl="0">
                <a:lnSpc>
                  <a:spcPts val="5300"/>
                </a:lnSpc>
              </a:pPr>
              <a:r>
                <a:rPr lang="en-US" sz="3200" b="1"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chemeClr val="tx1"/>
                      </a:gs>
                    </a:gsLst>
                    <a:lin ang="5400000"/>
                  </a:gradFill>
                  <a:effectLst>
                    <a:outerShdw blurRad="63500" sx="102000" sy="102000" algn="ctr" rotWithShape="0">
                      <a:prstClr val="black">
                        <a:alpha val="40000"/>
                      </a:prstClr>
                    </a:outerShdw>
                  </a:effectLst>
                  <a:latin typeface="Franklin Gothic Medium" pitchFamily="34" charset="0"/>
                </a:rPr>
                <a:t>Performing Arts</a:t>
              </a:r>
              <a:r>
                <a:rPr lang="en-US" sz="3200" b="1" kern="1200"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chemeClr val="tx1"/>
                      </a:gs>
                    </a:gsLst>
                    <a:lin ang="5400000"/>
                  </a:gradFill>
                  <a:effectLst>
                    <a:outerShdw blurRad="63500" sx="102000" sy="102000" algn="ctr" rotWithShape="0">
                      <a:prstClr val="black">
                        <a:alpha val="40000"/>
                      </a:prstClr>
                    </a:outerShdw>
                  </a:effectLst>
                  <a:latin typeface="Franklin Gothic Medium" pitchFamily="34" charset="0"/>
                  <a:ea typeface="+mn-ea"/>
                  <a:cs typeface="+mn-cs"/>
                </a:rPr>
                <a:t> is not JUST for aspiring actors!</a:t>
              </a:r>
            </a:p>
            <a:p>
              <a:pPr rtl="0">
                <a:lnSpc>
                  <a:spcPts val="5300"/>
                </a:lnSpc>
              </a:pPr>
              <a:r>
                <a:rPr lang="en-US" sz="2800" b="1"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chemeClr val="tx1"/>
                      </a:gs>
                    </a:gsLst>
                    <a:lin ang="5400000"/>
                  </a:gradFill>
                  <a:effectLst>
                    <a:outerShdw blurRad="63500" sx="102000" sy="102000" algn="ctr" rotWithShape="0">
                      <a:prstClr val="black">
                        <a:alpha val="40000"/>
                      </a:prstClr>
                    </a:outerShdw>
                  </a:effectLst>
                  <a:latin typeface="Franklin Gothic Medium" pitchFamily="34" charset="0"/>
                </a:rPr>
                <a:t>The pathways chosen by drama students can include: Law, Media, Teaching, Medicine, Business, Retail, Emergency Services and  many more.</a:t>
              </a:r>
              <a:r>
                <a:rPr lang="en-US" sz="2800" b="1" kern="1200"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chemeClr val="tx1"/>
                      </a:gs>
                    </a:gsLst>
                    <a:lin ang="5400000"/>
                  </a:gradFill>
                  <a:effectLst>
                    <a:outerShdw blurRad="63500" sx="102000" sy="102000" algn="ctr" rotWithShape="0">
                      <a:prstClr val="black">
                        <a:alpha val="40000"/>
                      </a:prstClr>
                    </a:outerShdw>
                  </a:effectLst>
                  <a:latin typeface="Franklin Gothic Medium" pitchFamily="34" charset="0"/>
                </a:rPr>
                <a:t> </a:t>
              </a:r>
            </a:p>
            <a:p>
              <a:pPr algn="ctr" rtl="0">
                <a:lnSpc>
                  <a:spcPts val="5300"/>
                </a:lnSpc>
              </a:pPr>
              <a:endParaRPr lang="en-US" sz="5000" b="1" kern="1200"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chemeClr val="tx1"/>
                    </a:gs>
                  </a:gsLst>
                  <a:lin ang="5400000"/>
                </a:gradFill>
                <a:effectLst>
                  <a:outerShdw blurRad="63500" sx="102000" sy="102000" algn="ctr" rotWithShape="0">
                    <a:prstClr val="black">
                      <a:alpha val="40000"/>
                    </a:prstClr>
                  </a:outerShdw>
                </a:effectLst>
                <a:latin typeface="Franklin Gothic Medium" pitchFamily="34" charset="0"/>
                <a:ea typeface="+mn-ea"/>
                <a:cs typeface="+mn-cs"/>
              </a:endParaRPr>
            </a:p>
            <a:p>
              <a:pPr algn="ctr" rtl="0">
                <a:lnSpc>
                  <a:spcPts val="5300"/>
                </a:lnSpc>
              </a:pPr>
              <a:endParaRPr lang="en-US" sz="5000" b="1" kern="1200"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chemeClr val="tx1"/>
                    </a:gs>
                  </a:gsLst>
                  <a:lin ang="5400000"/>
                </a:gradFill>
                <a:effectLst>
                  <a:outerShdw blurRad="63500" sx="102000" sy="102000" algn="ctr" rotWithShape="0">
                    <a:prstClr val="black">
                      <a:alpha val="40000"/>
                    </a:prstClr>
                  </a:outerShdw>
                </a:effectLst>
                <a:latin typeface="Franklin Gothic Medium" pitchFamily="34" charset="0"/>
                <a:ea typeface="+mn-ea"/>
                <a:cs typeface="+mn-cs"/>
              </a:endParaRPr>
            </a:p>
            <a:p>
              <a:pPr algn="ctr" rtl="0">
                <a:lnSpc>
                  <a:spcPts val="5300"/>
                </a:lnSpc>
              </a:pPr>
              <a:endParaRPr lang="en-US" sz="5000" b="1" kern="1200"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Lst>
                  <a:lin ang="5400000"/>
                </a:gradFill>
                <a:effectLst>
                  <a:outerShdw blurRad="63500" sx="102000" sy="102000" algn="ctr" rotWithShape="0">
                    <a:prstClr val="black">
                      <a:alpha val="40000"/>
                    </a:prstClr>
                  </a:outerShdw>
                </a:effectLst>
                <a:latin typeface="Franklin Gothic Medium" pitchFamily="34" charset="0"/>
                <a:ea typeface="+mn-ea"/>
                <a:cs typeface="+mn-cs"/>
              </a:endParaRPr>
            </a:p>
          </p:txBody>
        </p:sp>
      </p:grpSp>
    </p:spTree>
    <p:extLst>
      <p:ext uri="{BB962C8B-B14F-4D97-AF65-F5344CB8AC3E}">
        <p14:creationId xmlns:p14="http://schemas.microsoft.com/office/powerpoint/2010/main" val="1512915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4D7B0-C56E-46D8-B309-1A86A9D59966}"/>
              </a:ext>
            </a:extLst>
          </p:cNvPr>
          <p:cNvSpPr>
            <a:spLocks noGrp="1"/>
          </p:cNvSpPr>
          <p:nvPr>
            <p:ph type="title"/>
          </p:nvPr>
        </p:nvSpPr>
        <p:spPr/>
        <p:txBody>
          <a:bodyPr/>
          <a:lstStyle/>
          <a:p>
            <a:r>
              <a:rPr lang="en-GB" dirty="0"/>
              <a:t>Jobs that include performing…</a:t>
            </a:r>
          </a:p>
        </p:txBody>
      </p:sp>
      <p:sp>
        <p:nvSpPr>
          <p:cNvPr id="3" name="Content Placeholder 2">
            <a:extLst>
              <a:ext uri="{FF2B5EF4-FFF2-40B4-BE49-F238E27FC236}">
                <a16:creationId xmlns:a16="http://schemas.microsoft.com/office/drawing/2014/main" id="{B2DF4608-6BE3-4583-BE51-5DD335E76B8B}"/>
              </a:ext>
            </a:extLst>
          </p:cNvPr>
          <p:cNvSpPr>
            <a:spLocks noGrp="1"/>
          </p:cNvSpPr>
          <p:nvPr>
            <p:ph idx="1"/>
          </p:nvPr>
        </p:nvSpPr>
        <p:spPr>
          <a:xfrm>
            <a:off x="1387144" y="1379349"/>
            <a:ext cx="10178321" cy="5096266"/>
          </a:xfrm>
        </p:spPr>
        <p:txBody>
          <a:bodyPr>
            <a:normAutofit/>
          </a:bodyPr>
          <a:lstStyle/>
          <a:p>
            <a:r>
              <a:rPr lang="en-GB" sz="2400" dirty="0"/>
              <a:t>Teachers – you perform to the class and pretend not to hate them!</a:t>
            </a:r>
          </a:p>
          <a:p>
            <a:r>
              <a:rPr lang="en-GB" sz="2400" dirty="0"/>
              <a:t>Lawyer – you defend a person who you may not believe!</a:t>
            </a:r>
          </a:p>
          <a:p>
            <a:r>
              <a:rPr lang="en-GB" sz="2400" dirty="0"/>
              <a:t>Doctor – you cannot get emotionally involved in serious cases!</a:t>
            </a:r>
          </a:p>
          <a:p>
            <a:r>
              <a:rPr lang="en-GB" sz="2400" dirty="0"/>
              <a:t>Police – you have to pretend you are confident in dangerous situations!</a:t>
            </a:r>
          </a:p>
          <a:p>
            <a:r>
              <a:rPr lang="en-GB" sz="2400" dirty="0"/>
              <a:t>Retail/hospitality – you have to pretend to be nice to the person yelling at you!</a:t>
            </a:r>
          </a:p>
          <a:p>
            <a:r>
              <a:rPr lang="en-GB" sz="2400" dirty="0"/>
              <a:t>Social media – you are performing on camera to a huge audience!</a:t>
            </a:r>
          </a:p>
          <a:p>
            <a:r>
              <a:rPr lang="en-GB" sz="2400" dirty="0"/>
              <a:t>Spy – you pretend you are an ordinary person!</a:t>
            </a:r>
          </a:p>
          <a:p>
            <a:r>
              <a:rPr lang="en-GB" sz="2400" dirty="0"/>
              <a:t>Politician – you have to perform to the world! </a:t>
            </a:r>
          </a:p>
          <a:p>
            <a:r>
              <a:rPr lang="en-GB" sz="2400" dirty="0"/>
              <a:t>Footballer – you pretend to be injured at crucial moments!</a:t>
            </a:r>
          </a:p>
          <a:p>
            <a:r>
              <a:rPr lang="en-GB" sz="2400" dirty="0"/>
              <a:t>And pretty much every other job there is!</a:t>
            </a:r>
          </a:p>
        </p:txBody>
      </p:sp>
    </p:spTree>
    <p:extLst>
      <p:ext uri="{BB962C8B-B14F-4D97-AF65-F5344CB8AC3E}">
        <p14:creationId xmlns:p14="http://schemas.microsoft.com/office/powerpoint/2010/main" val="1876659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4"/>
            <a:ext cx="3777522" cy="6174279"/>
          </a:xfrm>
        </p:spPr>
        <p:txBody>
          <a:bodyPr/>
          <a:lstStyle/>
          <a:p>
            <a:r>
              <a:rPr lang="en-GB" dirty="0"/>
              <a:t>GCSE</a:t>
            </a:r>
            <a:br>
              <a:rPr lang="en-GB" dirty="0"/>
            </a:br>
            <a:r>
              <a:rPr lang="en-GB" dirty="0"/>
              <a:t>DRAMA</a:t>
            </a:r>
          </a:p>
        </p:txBody>
      </p:sp>
      <p:graphicFrame>
        <p:nvGraphicFramePr>
          <p:cNvPr id="4" name="Diagram 3"/>
          <p:cNvGraphicFramePr/>
          <p:nvPr>
            <p:extLst>
              <p:ext uri="{D42A27DB-BD31-4B8C-83A1-F6EECF244321}">
                <p14:modId xmlns:p14="http://schemas.microsoft.com/office/powerpoint/2010/main" val="1714987236"/>
              </p:ext>
            </p:extLst>
          </p:nvPr>
        </p:nvGraphicFramePr>
        <p:xfrm>
          <a:off x="2796076" y="117529"/>
          <a:ext cx="10150996" cy="6703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3" descr="C:\Users\STCW39\AppData\Local\Microsoft\Windows\Temporary Internet Files\Content.IE5\Q2Z77MCG\MC900171843[1].wm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F773C259-55C2-4C64-B1AC-0C9AE81FCB6E}"/>
              </a:ext>
            </a:extLst>
          </p:cNvPr>
          <p:cNvSpPr txBox="1"/>
          <p:nvPr/>
        </p:nvSpPr>
        <p:spPr>
          <a:xfrm>
            <a:off x="1251678" y="2328333"/>
            <a:ext cx="2684891" cy="2677656"/>
          </a:xfrm>
          <a:prstGeom prst="rect">
            <a:avLst/>
          </a:prstGeom>
          <a:noFill/>
        </p:spPr>
        <p:txBody>
          <a:bodyPr wrap="square" rtlCol="0">
            <a:spAutoFit/>
          </a:bodyPr>
          <a:lstStyle/>
          <a:p>
            <a:r>
              <a:rPr lang="en-GB" sz="2800" dirty="0"/>
              <a:t>Through Drama you will learn many skills that will help you in the work place and in life!</a:t>
            </a:r>
          </a:p>
        </p:txBody>
      </p:sp>
    </p:spTree>
    <p:extLst>
      <p:ext uri="{BB962C8B-B14F-4D97-AF65-F5344CB8AC3E}">
        <p14:creationId xmlns:p14="http://schemas.microsoft.com/office/powerpoint/2010/main" val="1727401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Triple threat???</a:t>
            </a:r>
          </a:p>
        </p:txBody>
      </p:sp>
      <p:sp>
        <p:nvSpPr>
          <p:cNvPr id="3" name="Content Placeholder 2"/>
          <p:cNvSpPr>
            <a:spLocks noGrp="1"/>
          </p:cNvSpPr>
          <p:nvPr>
            <p:ph idx="1"/>
          </p:nvPr>
        </p:nvSpPr>
        <p:spPr>
          <a:xfrm>
            <a:off x="1251678" y="1496658"/>
            <a:ext cx="10178322" cy="3593591"/>
          </a:xfrm>
        </p:spPr>
        <p:txBody>
          <a:bodyPr>
            <a:normAutofit fontScale="62500" lnSpcReduction="20000"/>
          </a:bodyPr>
          <a:lstStyle/>
          <a:p>
            <a:pPr marL="914400" lvl="2" indent="0">
              <a:buNone/>
              <a:defRPr/>
            </a:pPr>
            <a:r>
              <a:rPr lang="en-GB" sz="6600" dirty="0">
                <a:solidFill>
                  <a:schemeClr val="tx1"/>
                </a:solidFill>
              </a:rPr>
              <a:t>Even though we follow the acting pathway – students with a range of talents can use their skills throughout the course.</a:t>
            </a:r>
          </a:p>
          <a:p>
            <a:pPr marL="914400" lvl="2" indent="0">
              <a:buNone/>
              <a:defRPr/>
            </a:pPr>
            <a:r>
              <a:rPr lang="en-GB" sz="6600" dirty="0">
                <a:solidFill>
                  <a:schemeClr val="tx1"/>
                </a:solidFill>
              </a:rPr>
              <a:t>If you can sing, dance and act then this course allows them to showcase and achieve marks for all your talents!</a:t>
            </a:r>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0115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Confidence!</a:t>
            </a:r>
          </a:p>
        </p:txBody>
      </p:sp>
      <p:sp>
        <p:nvSpPr>
          <p:cNvPr id="3" name="Content Placeholder 2"/>
          <p:cNvSpPr>
            <a:spLocks noGrp="1"/>
          </p:cNvSpPr>
          <p:nvPr>
            <p:ph idx="1"/>
          </p:nvPr>
        </p:nvSpPr>
        <p:spPr>
          <a:xfrm>
            <a:off x="1251678" y="1496657"/>
            <a:ext cx="10178322" cy="5098875"/>
          </a:xfrm>
        </p:spPr>
        <p:txBody>
          <a:bodyPr>
            <a:normAutofit fontScale="40000" lnSpcReduction="20000"/>
          </a:bodyPr>
          <a:lstStyle/>
          <a:p>
            <a:pPr marL="914400" lvl="2" indent="0">
              <a:buNone/>
              <a:defRPr/>
            </a:pPr>
            <a:r>
              <a:rPr lang="en-GB" sz="6600" dirty="0">
                <a:solidFill>
                  <a:schemeClr val="tx1"/>
                </a:solidFill>
              </a:rPr>
              <a:t>Students who have issues with their confidence should not be put off the course.  As with anything the more you do the better you get. </a:t>
            </a:r>
          </a:p>
          <a:p>
            <a:pPr marL="914400" lvl="2" indent="0">
              <a:buNone/>
              <a:defRPr/>
            </a:pPr>
            <a:endParaRPr lang="en-GB" sz="6600" dirty="0">
              <a:solidFill>
                <a:schemeClr val="tx1"/>
              </a:solidFill>
            </a:endParaRPr>
          </a:p>
          <a:p>
            <a:pPr marL="914400" lvl="2" indent="0">
              <a:buNone/>
              <a:defRPr/>
            </a:pPr>
            <a:r>
              <a:rPr lang="en-GB" sz="6600" dirty="0">
                <a:solidFill>
                  <a:schemeClr val="tx1"/>
                </a:solidFill>
              </a:rPr>
              <a:t>In drama you will be performing/working with students who enjoy the subject and want to do well. This means that you will be working with others who want you to succeed as this will help them too!</a:t>
            </a:r>
          </a:p>
          <a:p>
            <a:pPr marL="914400" lvl="2" indent="0">
              <a:buNone/>
              <a:defRPr/>
            </a:pPr>
            <a:endParaRPr lang="en-GB" sz="6600" dirty="0">
              <a:solidFill>
                <a:schemeClr val="tx1"/>
              </a:solidFill>
            </a:endParaRPr>
          </a:p>
          <a:p>
            <a:pPr marL="914400" lvl="2" indent="0">
              <a:buNone/>
              <a:defRPr/>
            </a:pPr>
            <a:r>
              <a:rPr lang="en-GB" sz="6600" dirty="0">
                <a:solidFill>
                  <a:schemeClr val="tx1"/>
                </a:solidFill>
              </a:rPr>
              <a:t>Historically people who have done the course have told me that they would not be able to do the job they are currently doing if it wasn’t for the skills they learnt in Drama!</a:t>
            </a:r>
          </a:p>
        </p:txBody>
      </p:sp>
      <p:pic>
        <p:nvPicPr>
          <p:cNvPr id="4"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2672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4"/>
            <a:ext cx="3777522" cy="6174279"/>
          </a:xfrm>
        </p:spPr>
        <p:txBody>
          <a:bodyPr/>
          <a:lstStyle/>
          <a:p>
            <a:r>
              <a:rPr lang="en-GB" dirty="0"/>
              <a:t>GCSE</a:t>
            </a:r>
            <a:br>
              <a:rPr lang="en-GB" dirty="0"/>
            </a:br>
            <a:r>
              <a:rPr lang="en-GB" dirty="0"/>
              <a:t>DRAMA</a:t>
            </a:r>
          </a:p>
        </p:txBody>
      </p:sp>
      <p:graphicFrame>
        <p:nvGraphicFramePr>
          <p:cNvPr id="4" name="Diagram 3"/>
          <p:cNvGraphicFramePr/>
          <p:nvPr>
            <p:extLst>
              <p:ext uri="{D42A27DB-BD31-4B8C-83A1-F6EECF244321}">
                <p14:modId xmlns:p14="http://schemas.microsoft.com/office/powerpoint/2010/main" val="3958332158"/>
              </p:ext>
            </p:extLst>
          </p:nvPr>
        </p:nvGraphicFramePr>
        <p:xfrm>
          <a:off x="2796076" y="117529"/>
          <a:ext cx="10150996" cy="6703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3" descr="C:\Users\STCW39\AppData\Local\Microsoft\Windows\Temporary Internet Files\Content.IE5\Q2Z77MCG\MC900171843[1].wm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F773C259-55C2-4C64-B1AC-0C9AE81FCB6E}"/>
              </a:ext>
            </a:extLst>
          </p:cNvPr>
          <p:cNvSpPr txBox="1"/>
          <p:nvPr/>
        </p:nvSpPr>
        <p:spPr>
          <a:xfrm>
            <a:off x="1251678" y="2328333"/>
            <a:ext cx="2245055" cy="1477328"/>
          </a:xfrm>
          <a:prstGeom prst="rect">
            <a:avLst/>
          </a:prstGeom>
          <a:noFill/>
        </p:spPr>
        <p:txBody>
          <a:bodyPr wrap="square" rtlCol="0">
            <a:spAutoFit/>
          </a:bodyPr>
          <a:lstStyle/>
          <a:p>
            <a:r>
              <a:rPr lang="en-GB" dirty="0"/>
              <a:t>But its not just acting!</a:t>
            </a:r>
          </a:p>
          <a:p>
            <a:endParaRPr lang="en-GB" dirty="0"/>
          </a:p>
          <a:p>
            <a:r>
              <a:rPr lang="en-GB" dirty="0"/>
              <a:t>You can also choose to do the technology pathway instead!</a:t>
            </a:r>
          </a:p>
        </p:txBody>
      </p:sp>
    </p:spTree>
    <p:extLst>
      <p:ext uri="{BB962C8B-B14F-4D97-AF65-F5344CB8AC3E}">
        <p14:creationId xmlns:p14="http://schemas.microsoft.com/office/powerpoint/2010/main" val="2639473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4"/>
            <a:ext cx="3777522" cy="6174279"/>
          </a:xfrm>
        </p:spPr>
        <p:txBody>
          <a:bodyPr/>
          <a:lstStyle/>
          <a:p>
            <a:r>
              <a:rPr lang="en-GB" dirty="0"/>
              <a:t>Cross curricular</a:t>
            </a:r>
          </a:p>
        </p:txBody>
      </p:sp>
      <p:pic>
        <p:nvPicPr>
          <p:cNvPr id="5" name="Picture 3" descr="C:\Users\STCW39\AppData\Local\Microsoft\Windows\Temporary Internet Files\Content.IE5\Q2Z77MCG\MC9001718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279" y="5687376"/>
            <a:ext cx="92392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F773C259-55C2-4C64-B1AC-0C9AE81FCB6E}"/>
              </a:ext>
            </a:extLst>
          </p:cNvPr>
          <p:cNvSpPr txBox="1"/>
          <p:nvPr/>
        </p:nvSpPr>
        <p:spPr>
          <a:xfrm>
            <a:off x="1361745" y="1981200"/>
            <a:ext cx="9688644" cy="3785652"/>
          </a:xfrm>
          <a:prstGeom prst="rect">
            <a:avLst/>
          </a:prstGeom>
          <a:noFill/>
        </p:spPr>
        <p:txBody>
          <a:bodyPr wrap="square" rtlCol="0">
            <a:spAutoFit/>
          </a:bodyPr>
          <a:lstStyle/>
          <a:p>
            <a:r>
              <a:rPr lang="en-GB" sz="2400" dirty="0"/>
              <a:t>In Drama we study some of the same texts you study in English.</a:t>
            </a:r>
          </a:p>
          <a:p>
            <a:endParaRPr lang="en-GB" sz="2400" dirty="0"/>
          </a:p>
          <a:p>
            <a:r>
              <a:rPr lang="en-GB" sz="2400" dirty="0"/>
              <a:t>Currently both Macbeth and An Inspector Calls are set texts for both subjects! </a:t>
            </a:r>
          </a:p>
          <a:p>
            <a:r>
              <a:rPr lang="en-GB" sz="2400" dirty="0"/>
              <a:t>This means you will fully understand all aspects of the texts and will have an even better chance at answering the questions!</a:t>
            </a:r>
          </a:p>
          <a:p>
            <a:endParaRPr lang="en-GB" sz="2400" dirty="0"/>
          </a:p>
          <a:p>
            <a:r>
              <a:rPr lang="en-GB" sz="2400" dirty="0"/>
              <a:t>Historically, students who have studied the texts in both English and Drama have scored higher in their final exams than those who haven’t as they have looked at them in both an academic and practical way.</a:t>
            </a:r>
          </a:p>
        </p:txBody>
      </p:sp>
    </p:spTree>
    <p:extLst>
      <p:ext uri="{BB962C8B-B14F-4D97-AF65-F5344CB8AC3E}">
        <p14:creationId xmlns:p14="http://schemas.microsoft.com/office/powerpoint/2010/main" val="326368724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TM10001106[[fn=Badge]]</Template>
  <TotalTime>1710</TotalTime>
  <Words>1616</Words>
  <Application>Microsoft Office PowerPoint</Application>
  <PresentationFormat>Widescreen</PresentationFormat>
  <Paragraphs>169</Paragraphs>
  <Slides>21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Century Gothic</vt:lpstr>
      <vt:lpstr>Franklin Gothic Medium</vt:lpstr>
      <vt:lpstr>Gill Sans MT</vt:lpstr>
      <vt:lpstr>Impact</vt:lpstr>
      <vt:lpstr>Times New Roman</vt:lpstr>
      <vt:lpstr>Badge</vt:lpstr>
      <vt:lpstr>GCSE DRAMA</vt:lpstr>
      <vt:lpstr>GCSE DRAMA</vt:lpstr>
      <vt:lpstr>DRAMA </vt:lpstr>
      <vt:lpstr>Jobs that include performing…</vt:lpstr>
      <vt:lpstr>GCSE DRAMA</vt:lpstr>
      <vt:lpstr>Triple threat???</vt:lpstr>
      <vt:lpstr>Confidence!</vt:lpstr>
      <vt:lpstr>GCSE DRAMA</vt:lpstr>
      <vt:lpstr>Cross curricular</vt:lpstr>
      <vt:lpstr>PowerPoint Presentation</vt:lpstr>
      <vt:lpstr>“There are no small parts there are only small actors!”</vt:lpstr>
      <vt:lpstr>The course </vt:lpstr>
      <vt:lpstr>The course </vt:lpstr>
      <vt:lpstr>The course </vt:lpstr>
      <vt:lpstr>Expectations</vt:lpstr>
      <vt:lpstr>progression</vt:lpstr>
      <vt:lpstr>Course conditions</vt:lpstr>
      <vt:lpstr>qualification</vt:lpstr>
      <vt:lpstr>Performing arts sector </vt:lpstr>
      <vt:lpstr>What does the qualification cover? </vt:lpstr>
      <vt:lpstr>Aims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Performing arts</dc:title>
  <dc:creator>Heather Bagot</dc:creator>
  <cp:lastModifiedBy>Heather Bagot</cp:lastModifiedBy>
  <cp:revision>99</cp:revision>
  <dcterms:created xsi:type="dcterms:W3CDTF">2017-02-21T13:58:07Z</dcterms:created>
  <dcterms:modified xsi:type="dcterms:W3CDTF">2026-01-26T13:52:15Z</dcterms:modified>
</cp:coreProperties>
</file>