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0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GCSE AQA Fine 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Year 9 Options Assembly</a:t>
            </a:r>
          </a:p>
          <a:p>
            <a:r>
              <a:rPr dirty="0">
                <a:solidFill>
                  <a:schemeClr val="tx1"/>
                </a:solidFill>
              </a:rPr>
              <a:t>What You Need to Know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Important 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7176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dirty="0">
                <a:solidFill>
                  <a:srgbClr val="FF0000"/>
                </a:solidFill>
              </a:rPr>
              <a:t>If you struggle with drawing or dislike creative work:</a:t>
            </a:r>
          </a:p>
          <a:p>
            <a:endParaRPr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dirty="0">
                <a:solidFill>
                  <a:srgbClr val="FF0000"/>
                </a:solidFill>
              </a:rPr>
              <a:t>- You may find this course stressful</a:t>
            </a:r>
          </a:p>
          <a:p>
            <a:pPr marL="0" indent="0">
              <a:buNone/>
            </a:pPr>
            <a:r>
              <a:rPr dirty="0">
                <a:solidFill>
                  <a:srgbClr val="FF0000"/>
                </a:solidFill>
              </a:rPr>
              <a:t>- Grades depend heavily on practical skill</a:t>
            </a:r>
          </a:p>
          <a:p>
            <a:pPr marL="0" indent="0">
              <a:buNone/>
            </a:pPr>
            <a:r>
              <a:rPr dirty="0">
                <a:solidFill>
                  <a:srgbClr val="FF0000"/>
                </a:solidFill>
              </a:rPr>
              <a:t>- Progress is slow without practice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9218" name="Picture 2" descr="This may contain: several pieces of art sitting on top of a table next to each other in front of a window">
            <a:extLst>
              <a:ext uri="{FF2B5EF4-FFF2-40B4-BE49-F238E27FC236}">
                <a16:creationId xmlns:a16="http://schemas.microsoft.com/office/drawing/2014/main" id="{85AAB607-D8DC-4C2D-93A2-BB68D2B02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" b="15163"/>
          <a:stretch/>
        </p:blipFill>
        <p:spPr bwMode="auto">
          <a:xfrm>
            <a:off x="5271247" y="1600200"/>
            <a:ext cx="3488672" cy="48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Career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04447" cy="4953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dirty="0"/>
              <a:t>- Graphic Designer</a:t>
            </a:r>
          </a:p>
          <a:p>
            <a:r>
              <a:rPr dirty="0"/>
              <a:t>- Illustrator</a:t>
            </a:r>
          </a:p>
          <a:p>
            <a:r>
              <a:rPr dirty="0"/>
              <a:t>- Animator</a:t>
            </a:r>
          </a:p>
          <a:p>
            <a:r>
              <a:rPr dirty="0"/>
              <a:t>- Fine Artist</a:t>
            </a:r>
          </a:p>
          <a:p>
            <a:r>
              <a:rPr dirty="0"/>
              <a:t>- Fashion Designer</a:t>
            </a:r>
          </a:p>
          <a:p>
            <a:r>
              <a:rPr dirty="0"/>
              <a:t>- Architect</a:t>
            </a:r>
          </a:p>
          <a:p>
            <a:r>
              <a:rPr dirty="0"/>
              <a:t>- Interior Designer</a:t>
            </a:r>
          </a:p>
          <a:p>
            <a:r>
              <a:rPr dirty="0"/>
              <a:t>- Art Teacher</a:t>
            </a:r>
          </a:p>
          <a:p>
            <a:r>
              <a:rPr dirty="0"/>
              <a:t>- Game Designer</a:t>
            </a:r>
          </a:p>
        </p:txBody>
      </p:sp>
      <p:pic>
        <p:nvPicPr>
          <p:cNvPr id="10242" name="Picture 2" descr="Story Pin image">
            <a:extLst>
              <a:ext uri="{FF2B5EF4-FFF2-40B4-BE49-F238E27FC236}">
                <a16:creationId xmlns:a16="http://schemas.microsoft.com/office/drawing/2014/main" id="{6BB342FC-C4AB-4FA0-B570-306A6757E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10" y="1600200"/>
            <a:ext cx="3938271" cy="49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Further Study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240306" cy="4872318"/>
          </a:xfrm>
          <a:solidFill>
            <a:schemeClr val="bg1"/>
          </a:solidFill>
        </p:spPr>
        <p:txBody>
          <a:bodyPr/>
          <a:lstStyle/>
          <a:p>
            <a:r>
              <a:rPr dirty="0"/>
              <a:t>GCSE Fine Art → A-Level Art → University → Creative Careers</a:t>
            </a:r>
          </a:p>
          <a:p>
            <a:endParaRPr dirty="0"/>
          </a:p>
          <a:p>
            <a:r>
              <a:rPr dirty="0"/>
              <a:t>Also useful for:</a:t>
            </a:r>
          </a:p>
          <a:p>
            <a:r>
              <a:rPr dirty="0"/>
              <a:t>- Media Studies</a:t>
            </a:r>
          </a:p>
          <a:p>
            <a:r>
              <a:rPr dirty="0"/>
              <a:t>- Design Technology</a:t>
            </a:r>
          </a:p>
          <a:p>
            <a:r>
              <a:rPr dirty="0"/>
              <a:t>- Photography</a:t>
            </a:r>
          </a:p>
        </p:txBody>
      </p:sp>
      <p:pic>
        <p:nvPicPr>
          <p:cNvPr id="11266" name="Picture 2" descr="This may contain: two people sitting at a table working on art work in a room with lots of windows">
            <a:extLst>
              <a:ext uri="{FF2B5EF4-FFF2-40B4-BE49-F238E27FC236}">
                <a16:creationId xmlns:a16="http://schemas.microsoft.com/office/drawing/2014/main" id="{3C444ECD-3F4C-4C29-8A26-C640CDB6D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06" y="1536233"/>
            <a:ext cx="3786515" cy="504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Final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31341" cy="48230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/>
              <a:t>Choose Fine Art if:</a:t>
            </a:r>
          </a:p>
          <a:p>
            <a:pPr marL="0" indent="0">
              <a:buNone/>
            </a:pPr>
            <a:r>
              <a:rPr dirty="0"/>
              <a:t>- You enjoy drawing</a:t>
            </a:r>
          </a:p>
          <a:p>
            <a:pPr marL="0" indent="0">
              <a:buNone/>
            </a:pPr>
            <a:r>
              <a:rPr dirty="0"/>
              <a:t>- You accept heavy coursework</a:t>
            </a:r>
          </a:p>
          <a:p>
            <a:pPr marL="0" indent="0">
              <a:buNone/>
            </a:pPr>
            <a:r>
              <a:rPr dirty="0"/>
              <a:t>- You are committed to improving</a:t>
            </a:r>
            <a:r>
              <a:rPr lang="en-GB" dirty="0"/>
              <a:t> your skills</a:t>
            </a:r>
            <a:endParaRPr dirty="0"/>
          </a:p>
          <a:p>
            <a:endParaRPr dirty="0"/>
          </a:p>
          <a:p>
            <a:pPr marL="0" indent="0">
              <a:buNone/>
            </a:pPr>
            <a:r>
              <a:rPr b="1" i="1" dirty="0">
                <a:solidFill>
                  <a:srgbClr val="FF0000"/>
                </a:solidFill>
              </a:rPr>
              <a:t>It is challenging but rewarding</a:t>
            </a:r>
            <a:r>
              <a:rPr lang="en-GB" b="1" i="1" dirty="0">
                <a:solidFill>
                  <a:srgbClr val="FF0000"/>
                </a:solidFill>
              </a:rPr>
              <a:t>!</a:t>
            </a:r>
            <a:endParaRPr b="1" i="1" dirty="0">
              <a:solidFill>
                <a:srgbClr val="FF0000"/>
              </a:solidFill>
            </a:endParaRPr>
          </a:p>
        </p:txBody>
      </p:sp>
      <p:pic>
        <p:nvPicPr>
          <p:cNvPr id="12292" name="Picture 4" descr="This may contain: the words creative minds are rarely tidy on a white background">
            <a:extLst>
              <a:ext uri="{FF2B5EF4-FFF2-40B4-BE49-F238E27FC236}">
                <a16:creationId xmlns:a16="http://schemas.microsoft.com/office/drawing/2014/main" id="{64B4954D-2B04-4477-8B18-AA544D85A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t="1438" r="2997" b="18955"/>
          <a:stretch/>
        </p:blipFill>
        <p:spPr bwMode="auto">
          <a:xfrm>
            <a:off x="4948519" y="1600200"/>
            <a:ext cx="3827930" cy="482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What is GCSE Fine 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67835" cy="4525963"/>
          </a:xfrm>
          <a:solidFill>
            <a:schemeClr val="bg1"/>
          </a:solidFill>
        </p:spPr>
        <p:txBody>
          <a:bodyPr/>
          <a:lstStyle/>
          <a:p>
            <a:r>
              <a:rPr dirty="0"/>
              <a:t>A creative subject focused on drawing, painting, sculpture, photography, and mixed media.</a:t>
            </a:r>
          </a:p>
          <a:p>
            <a:r>
              <a:rPr dirty="0"/>
              <a:t>You develop ideas through investigation, practice, and personal projects.</a:t>
            </a:r>
          </a:p>
        </p:txBody>
      </p:sp>
      <p:pic>
        <p:nvPicPr>
          <p:cNvPr id="1026" name="Picture 2" descr="This may contain: an open book with pictures and text on it that include drawings, photos, and words">
            <a:extLst>
              <a:ext uri="{FF2B5EF4-FFF2-40B4-BE49-F238E27FC236}">
                <a16:creationId xmlns:a16="http://schemas.microsoft.com/office/drawing/2014/main" id="{9BD6775A-9511-4777-853A-56D9047C5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71" y="1524324"/>
            <a:ext cx="3474010" cy="49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Course Structure (AQA)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1318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dirty="0"/>
              <a:t>Component 1: Portfolio (60%)</a:t>
            </a:r>
          </a:p>
          <a:p>
            <a:r>
              <a:rPr dirty="0"/>
              <a:t>Ongoing coursework over 2 years.</a:t>
            </a:r>
          </a:p>
          <a:p>
            <a:endParaRPr dirty="0"/>
          </a:p>
          <a:p>
            <a:r>
              <a:rPr dirty="0"/>
              <a:t>Component 2: Externally Set Assignment (40%)</a:t>
            </a:r>
          </a:p>
          <a:p>
            <a:r>
              <a:rPr dirty="0"/>
              <a:t>10-hour final exam project.</a:t>
            </a:r>
          </a:p>
        </p:txBody>
      </p:sp>
      <p:pic>
        <p:nvPicPr>
          <p:cNvPr id="2050" name="Picture 2" descr="This may contain: an open book with drawings and writing on the pages, including pictures of people's faces">
            <a:extLst>
              <a:ext uri="{FF2B5EF4-FFF2-40B4-BE49-F238E27FC236}">
                <a16:creationId xmlns:a16="http://schemas.microsoft.com/office/drawing/2014/main" id="{86E85B1E-B265-4B55-96E8-AE884C90B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59" y="1524047"/>
            <a:ext cx="3746126" cy="499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AQA Assessment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54071" cy="45259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dirty="0"/>
              <a:t>AO1: Develop ideas and research</a:t>
            </a:r>
          </a:p>
          <a:p>
            <a:r>
              <a:rPr dirty="0"/>
              <a:t>AO2: Experiment with materials</a:t>
            </a:r>
          </a:p>
          <a:p>
            <a:r>
              <a:rPr dirty="0"/>
              <a:t>AO3: Record observations (mainly drawing)</a:t>
            </a:r>
          </a:p>
          <a:p>
            <a:r>
              <a:rPr dirty="0"/>
              <a:t>AO4: Present a personal response</a:t>
            </a:r>
          </a:p>
        </p:txBody>
      </p:sp>
      <p:pic>
        <p:nvPicPr>
          <p:cNvPr id="3074" name="Picture 2" descr="This may contain: a drawing of a person's hand on top of an old postcard with writing">
            <a:extLst>
              <a:ext uri="{FF2B5EF4-FFF2-40B4-BE49-F238E27FC236}">
                <a16:creationId xmlns:a16="http://schemas.microsoft.com/office/drawing/2014/main" id="{5FD9D89C-B363-4DEC-803A-08730F19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23" y="1600200"/>
            <a:ext cx="3702424" cy="47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How Much Drawing is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61647" cy="4773706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dirty="0"/>
              <a:t>Drawing is essential and continuous.</a:t>
            </a:r>
          </a:p>
          <a:p>
            <a:endParaRPr dirty="0"/>
          </a:p>
          <a:p>
            <a:r>
              <a:rPr dirty="0"/>
              <a:t>You will:</a:t>
            </a:r>
          </a:p>
          <a:p>
            <a:r>
              <a:rPr dirty="0"/>
              <a:t>- Draw every week</a:t>
            </a:r>
          </a:p>
          <a:p>
            <a:r>
              <a:rPr dirty="0"/>
              <a:t>- Keep a detailed sketchbook</a:t>
            </a:r>
          </a:p>
          <a:p>
            <a:r>
              <a:rPr dirty="0"/>
              <a:t>- Do observational drawing</a:t>
            </a:r>
          </a:p>
          <a:p>
            <a:r>
              <a:rPr dirty="0"/>
              <a:t>- </a:t>
            </a:r>
            <a:r>
              <a:rPr dirty="0" err="1"/>
              <a:t>Practise</a:t>
            </a:r>
            <a:r>
              <a:rPr dirty="0"/>
              <a:t> technical skills</a:t>
            </a:r>
          </a:p>
          <a:p>
            <a:endParaRPr dirty="0"/>
          </a:p>
          <a:p>
            <a:r>
              <a:rPr b="1" i="1" u="sng" dirty="0">
                <a:solidFill>
                  <a:srgbClr val="FF0000"/>
                </a:solidFill>
              </a:rPr>
              <a:t>If you dislike drawing, this subject is not recommended.</a:t>
            </a:r>
          </a:p>
        </p:txBody>
      </p:sp>
      <p:pic>
        <p:nvPicPr>
          <p:cNvPr id="4098" name="Picture 2" descr="Story Pin image">
            <a:extLst>
              <a:ext uri="{FF2B5EF4-FFF2-40B4-BE49-F238E27FC236}">
                <a16:creationId xmlns:a16="http://schemas.microsoft.com/office/drawing/2014/main" id="{D4344069-9968-4942-A836-C3FBCA22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222" y="1503829"/>
            <a:ext cx="3310965" cy="496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Written Annotation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3718" cy="4525963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dirty="0"/>
              <a:t>Written work is required in every project.</a:t>
            </a:r>
          </a:p>
          <a:p>
            <a:endParaRPr dirty="0"/>
          </a:p>
          <a:p>
            <a:r>
              <a:rPr dirty="0"/>
              <a:t>You must:</a:t>
            </a:r>
          </a:p>
          <a:p>
            <a:r>
              <a:rPr dirty="0"/>
              <a:t>- Explain your ideas</a:t>
            </a:r>
          </a:p>
          <a:p>
            <a:r>
              <a:rPr dirty="0"/>
              <a:t>- </a:t>
            </a:r>
            <a:r>
              <a:rPr dirty="0" err="1"/>
              <a:t>Analyse</a:t>
            </a:r>
            <a:r>
              <a:rPr dirty="0"/>
              <a:t> artists</a:t>
            </a:r>
          </a:p>
          <a:p>
            <a:r>
              <a:rPr dirty="0"/>
              <a:t>- Evaluate your work</a:t>
            </a:r>
          </a:p>
          <a:p>
            <a:r>
              <a:rPr dirty="0"/>
              <a:t>- Reflect on improvements</a:t>
            </a:r>
          </a:p>
          <a:p>
            <a:endParaRPr dirty="0"/>
          </a:p>
          <a:p>
            <a:r>
              <a:rPr dirty="0"/>
              <a:t>Expect regular written tasks.</a:t>
            </a:r>
          </a:p>
        </p:txBody>
      </p:sp>
      <p:pic>
        <p:nvPicPr>
          <p:cNvPr id="5122" name="Picture 2" descr="https://i.pinimg.com/736x/22/81/2a/22812aebc5a98a451ad72d73d0c42e32.jpg">
            <a:extLst>
              <a:ext uri="{FF2B5EF4-FFF2-40B4-BE49-F238E27FC236}">
                <a16:creationId xmlns:a16="http://schemas.microsoft.com/office/drawing/2014/main" id="{85D0A363-8B33-4795-8189-46B42ED32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t="48497" r="7819"/>
          <a:stretch/>
        </p:blipFill>
        <p:spPr bwMode="auto">
          <a:xfrm rot="16200000">
            <a:off x="4694323" y="2025417"/>
            <a:ext cx="4757664" cy="367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Essential Skills for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65812" cy="45259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dirty="0"/>
              <a:t>- Strong drawing ability</a:t>
            </a:r>
          </a:p>
          <a:p>
            <a:pPr marL="0" indent="0">
              <a:buNone/>
            </a:pPr>
            <a:r>
              <a:rPr dirty="0"/>
              <a:t>- Good </a:t>
            </a:r>
            <a:r>
              <a:rPr dirty="0" err="1"/>
              <a:t>organisation</a:t>
            </a:r>
            <a:endParaRPr dirty="0"/>
          </a:p>
          <a:p>
            <a:pPr marL="0" indent="0">
              <a:buNone/>
            </a:pPr>
            <a:r>
              <a:rPr dirty="0"/>
              <a:t>- Creativity and imagination</a:t>
            </a:r>
          </a:p>
          <a:p>
            <a:pPr marL="0" indent="0">
              <a:buNone/>
            </a:pPr>
            <a:r>
              <a:rPr dirty="0"/>
              <a:t>- Time management</a:t>
            </a:r>
          </a:p>
          <a:p>
            <a:pPr marL="0" indent="0">
              <a:buNone/>
            </a:pPr>
            <a:r>
              <a:rPr dirty="0"/>
              <a:t>- Willingness to </a:t>
            </a:r>
            <a:r>
              <a:rPr lang="en-GB" dirty="0"/>
              <a:t>practise</a:t>
            </a:r>
            <a:endParaRPr dirty="0"/>
          </a:p>
          <a:p>
            <a:pPr marL="0" indent="0">
              <a:buNone/>
            </a:pPr>
            <a:r>
              <a:rPr dirty="0"/>
              <a:t>- Independence</a:t>
            </a:r>
          </a:p>
        </p:txBody>
      </p:sp>
      <p:pic>
        <p:nvPicPr>
          <p:cNvPr id="6146" name="Picture 2" descr="This may contain: an open book with drawings of hands and fingers">
            <a:extLst>
              <a:ext uri="{FF2B5EF4-FFF2-40B4-BE49-F238E27FC236}">
                <a16:creationId xmlns:a16="http://schemas.microsoft.com/office/drawing/2014/main" id="{9672EADD-B0AA-44C7-A5AB-68122619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85" y="1600200"/>
            <a:ext cx="3647515" cy="48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Workload and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3741" cy="4525963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dirty="0"/>
              <a:t>This is a demanding subject.</a:t>
            </a:r>
          </a:p>
          <a:p>
            <a:endParaRPr dirty="0"/>
          </a:p>
          <a:p>
            <a:r>
              <a:rPr dirty="0"/>
              <a:t>You will:</a:t>
            </a:r>
          </a:p>
          <a:p>
            <a:r>
              <a:rPr dirty="0"/>
              <a:t>- Complete homework weekly</a:t>
            </a:r>
          </a:p>
          <a:p>
            <a:r>
              <a:rPr dirty="0"/>
              <a:t>- Work on projects at home</a:t>
            </a:r>
          </a:p>
          <a:p>
            <a:r>
              <a:rPr dirty="0"/>
              <a:t>- Meet strict deadlines</a:t>
            </a:r>
          </a:p>
          <a:p>
            <a:r>
              <a:rPr dirty="0"/>
              <a:t>- Manage long-term coursework</a:t>
            </a:r>
          </a:p>
        </p:txBody>
      </p:sp>
      <p:pic>
        <p:nvPicPr>
          <p:cNvPr id="7170" name="Picture 2" descr="Story Pin image">
            <a:extLst>
              <a:ext uri="{FF2B5EF4-FFF2-40B4-BE49-F238E27FC236}">
                <a16:creationId xmlns:a16="http://schemas.microsoft.com/office/drawing/2014/main" id="{13E23079-4802-4813-B0EC-6C955E2E0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33" y="1600200"/>
            <a:ext cx="3537667" cy="47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Who Should Choose Fine 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27176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dirty="0"/>
              <a:t>Choose this subject if you:</a:t>
            </a:r>
          </a:p>
          <a:p>
            <a:r>
              <a:rPr dirty="0"/>
              <a:t>- Enjoy drawing regularly</a:t>
            </a:r>
          </a:p>
          <a:p>
            <a:r>
              <a:rPr dirty="0"/>
              <a:t>- Like creating artwork</a:t>
            </a:r>
          </a:p>
          <a:p>
            <a:r>
              <a:rPr dirty="0"/>
              <a:t>- Are self-motivated</a:t>
            </a:r>
          </a:p>
          <a:p>
            <a:r>
              <a:rPr dirty="0"/>
              <a:t>- Are prepared to </a:t>
            </a:r>
            <a:r>
              <a:rPr dirty="0" err="1"/>
              <a:t>practise</a:t>
            </a:r>
            <a:endParaRPr dirty="0"/>
          </a:p>
          <a:p>
            <a:endParaRPr dirty="0"/>
          </a:p>
          <a:p>
            <a:r>
              <a:rPr dirty="0"/>
              <a:t>Not suitable for last-minute workers.</a:t>
            </a:r>
          </a:p>
        </p:txBody>
      </p:sp>
      <p:pic>
        <p:nvPicPr>
          <p:cNvPr id="8194" name="Picture 2" descr="This may contain: an image of the back of a woman's head with red thread on it">
            <a:extLst>
              <a:ext uri="{FF2B5EF4-FFF2-40B4-BE49-F238E27FC236}">
                <a16:creationId xmlns:a16="http://schemas.microsoft.com/office/drawing/2014/main" id="{E60E3DC5-7A1B-4D06-8705-AD87980FC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94" y="1521669"/>
            <a:ext cx="3636309" cy="48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D740D5707F264BAAA6FDE18BE8A692" ma:contentTypeVersion="16" ma:contentTypeDescription="Create a new document." ma:contentTypeScope="" ma:versionID="d79a11531f9f88720db11ef149f7719a">
  <xsd:schema xmlns:xsd="http://www.w3.org/2001/XMLSchema" xmlns:xs="http://www.w3.org/2001/XMLSchema" xmlns:p="http://schemas.microsoft.com/office/2006/metadata/properties" xmlns:ns3="488ce8cf-083c-4c54-be4b-067aa58cac25" xmlns:ns4="4f6a495e-405f-4cbb-974a-6b194c404943" targetNamespace="http://schemas.microsoft.com/office/2006/metadata/properties" ma:root="true" ma:fieldsID="1898b1fb8c4174c173db8c991b073485" ns3:_="" ns4:_="">
    <xsd:import namespace="488ce8cf-083c-4c54-be4b-067aa58cac25"/>
    <xsd:import namespace="4f6a495e-405f-4cbb-974a-6b194c4049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ce8cf-083c-4c54-be4b-067aa58cac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a495e-405f-4cbb-974a-6b194c4049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8ce8cf-083c-4c54-be4b-067aa58cac25" xsi:nil="true"/>
  </documentManagement>
</p:properties>
</file>

<file path=customXml/itemProps1.xml><?xml version="1.0" encoding="utf-8"?>
<ds:datastoreItem xmlns:ds="http://schemas.openxmlformats.org/officeDocument/2006/customXml" ds:itemID="{930DC294-7CDF-4D5D-B2FF-6184BC671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8ce8cf-083c-4c54-be4b-067aa58cac25"/>
    <ds:schemaRef ds:uri="4f6a495e-405f-4cbb-974a-6b194c4049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5539B1-B5C9-480B-9B62-600439DFAA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E4E3B3-775D-4238-A59D-E5D7595EC932}">
  <ds:schemaRefs>
    <ds:schemaRef ds:uri="http://purl.org/dc/dcmitype/"/>
    <ds:schemaRef ds:uri="4f6a495e-405f-4cbb-974a-6b194c404943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88ce8cf-083c-4c54-be4b-067aa58cac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386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GCSE AQA Fine Art</vt:lpstr>
      <vt:lpstr>What is GCSE Fine Art?</vt:lpstr>
      <vt:lpstr>Course Structure (AQA)</vt:lpstr>
      <vt:lpstr>AQA Assessment Objectives</vt:lpstr>
      <vt:lpstr>How Much Drawing is Involved?</vt:lpstr>
      <vt:lpstr>Written Annotation</vt:lpstr>
      <vt:lpstr>Essential Skills for Success</vt:lpstr>
      <vt:lpstr>Workload and Commitment</vt:lpstr>
      <vt:lpstr>Who Should Choose Fine Art?</vt:lpstr>
      <vt:lpstr>Important Warning</vt:lpstr>
      <vt:lpstr>Career Pathways</vt:lpstr>
      <vt:lpstr>Further Study Routes</vt:lpstr>
      <vt:lpstr>Final Advice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AQA Fine Art</dc:title>
  <dc:subject/>
  <dc:creator>Danielle Chester</dc:creator>
  <cp:keywords/>
  <dc:description>generated using python-pptx</dc:description>
  <cp:lastModifiedBy>Danielle Chester</cp:lastModifiedBy>
  <cp:revision>5</cp:revision>
  <dcterms:created xsi:type="dcterms:W3CDTF">2013-01-27T09:14:16Z</dcterms:created>
  <dcterms:modified xsi:type="dcterms:W3CDTF">2026-01-26T10:09:30Z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0x0101008DD740D5707F264BAAA6FDE18BE8A692</vt:lpwstr>
  </property>
</Properties>
</file>