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OCR GCSE Graphic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Year 9 Options Assembly</a:t>
            </a:r>
          </a:p>
          <a:p>
            <a:r>
              <a:rPr dirty="0">
                <a:solidFill>
                  <a:schemeClr val="bg1"/>
                </a:solidFill>
              </a:rPr>
              <a:t>What You Need to Know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Who Should Choose This Subject?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09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Choose if you: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Enjoy drawing and designing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Are very creative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Can write in detail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Work independently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Not suitable for low effort.</a:t>
            </a:r>
          </a:p>
        </p:txBody>
      </p:sp>
      <p:pic>
        <p:nvPicPr>
          <p:cNvPr id="9218" name="Picture 2" descr="This may contain: a magazine cover with an image of a woman's face painted red and black">
            <a:extLst>
              <a:ext uri="{FF2B5EF4-FFF2-40B4-BE49-F238E27FC236}">
                <a16:creationId xmlns:a16="http://schemas.microsoft.com/office/drawing/2014/main" id="{2211CCE6-1E4C-4D94-A053-397B9B46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52" y="1460640"/>
            <a:ext cx="3710591" cy="48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Career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Graphic Designer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Brand Designer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Illustrator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Advertising Creative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Web Designer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UI/UX Designer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Digital Artist</a:t>
            </a:r>
          </a:p>
        </p:txBody>
      </p:sp>
      <p:pic>
        <p:nvPicPr>
          <p:cNvPr id="10242" name="Picture 2" descr="This may contain: a man sitting at a desk in front of a computer on top of a wooden table">
            <a:extLst>
              <a:ext uri="{FF2B5EF4-FFF2-40B4-BE49-F238E27FC236}">
                <a16:creationId xmlns:a16="http://schemas.microsoft.com/office/drawing/2014/main" id="{77EBC9C0-15F3-424C-9BDA-BC43C34D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65" y="1324670"/>
            <a:ext cx="3371753" cy="50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Further Study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GCSE → A-Level → University → Creative Careers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Also useful for: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Media Studies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Business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Photography</a:t>
            </a:r>
          </a:p>
        </p:txBody>
      </p:sp>
      <p:pic>
        <p:nvPicPr>
          <p:cNvPr id="11268" name="Picture 4" descr="This may contain: a woman sitting on the floor surrounded by pictures">
            <a:extLst>
              <a:ext uri="{FF2B5EF4-FFF2-40B4-BE49-F238E27FC236}">
                <a16:creationId xmlns:a16="http://schemas.microsoft.com/office/drawing/2014/main" id="{7DEF61CB-D449-4319-960A-FBE54B40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7756"/>
            <a:ext cx="3869112" cy="45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Final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Choose this subject only if: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You enjoy drawing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You are very creative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You can write in detail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You are committed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Hard work brings success</a:t>
            </a:r>
            <a:r>
              <a:rPr lang="en-GB" b="1" i="1" dirty="0">
                <a:solidFill>
                  <a:srgbClr val="FF0000"/>
                </a:solidFill>
              </a:rPr>
              <a:t>!</a:t>
            </a:r>
            <a:endParaRPr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Story Pin image">
            <a:extLst>
              <a:ext uri="{FF2B5EF4-FFF2-40B4-BE49-F238E27FC236}">
                <a16:creationId xmlns:a16="http://schemas.microsoft.com/office/drawing/2014/main" id="{57466682-1641-4F69-A8DF-A68D4E6AA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0672"/>
          <a:stretch/>
        </p:blipFill>
        <p:spPr bwMode="auto">
          <a:xfrm>
            <a:off x="5325036" y="1525769"/>
            <a:ext cx="3443848" cy="46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solidFill>
                  <a:schemeClr val="bg1"/>
                </a:solidFill>
              </a:rPr>
              <a:t>What is GCSE Graphic Communication?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0918" cy="4525963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A creative subject focused on visual communication.</a:t>
            </a:r>
          </a:p>
          <a:p>
            <a:r>
              <a:rPr dirty="0">
                <a:solidFill>
                  <a:schemeClr val="bg1"/>
                </a:solidFill>
              </a:rPr>
              <a:t>You design posters, logos, packaging, branding, and </a:t>
            </a:r>
            <a:r>
              <a:rPr lang="en-GB" dirty="0">
                <a:solidFill>
                  <a:schemeClr val="bg1"/>
                </a:solidFill>
              </a:rPr>
              <a:t>merchandise</a:t>
            </a:r>
            <a:r>
              <a:rPr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Story Pin image">
            <a:extLst>
              <a:ext uri="{FF2B5EF4-FFF2-40B4-BE49-F238E27FC236}">
                <a16:creationId xmlns:a16="http://schemas.microsoft.com/office/drawing/2014/main" id="{8C488688-02B1-46FC-956A-BF173130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78" y="1731260"/>
            <a:ext cx="2720322" cy="48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Course Structure (OCR)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294094" cy="4525963"/>
          </a:xfrm>
        </p:spPr>
        <p:txBody>
          <a:bodyPr>
            <a:normAutofit fontScale="92500" lnSpcReduction="20000"/>
          </a:bodyPr>
          <a:lstStyle/>
          <a:p>
            <a:r>
              <a:rPr dirty="0">
                <a:solidFill>
                  <a:schemeClr val="bg1"/>
                </a:solidFill>
              </a:rPr>
              <a:t>Component 1: Portfolio (60%)</a:t>
            </a:r>
          </a:p>
          <a:p>
            <a:r>
              <a:rPr dirty="0">
                <a:solidFill>
                  <a:schemeClr val="bg1"/>
                </a:solidFill>
              </a:rPr>
              <a:t>Coursework over 2 years</a:t>
            </a:r>
            <a:r>
              <a:rPr lang="en-GB" dirty="0">
                <a:solidFill>
                  <a:schemeClr val="bg1"/>
                </a:solidFill>
              </a:rPr>
              <a:t>: HONEY &amp; FESTIVAL!</a:t>
            </a:r>
            <a:endParaRPr dirty="0">
              <a:solidFill>
                <a:schemeClr val="bg1"/>
              </a:solidFill>
            </a:endParaRPr>
          </a:p>
          <a:p>
            <a:endParaRPr dirty="0">
              <a:solidFill>
                <a:schemeClr val="bg1"/>
              </a:solidFill>
            </a:endParaRPr>
          </a:p>
          <a:p>
            <a:r>
              <a:rPr dirty="0">
                <a:solidFill>
                  <a:schemeClr val="bg1"/>
                </a:solidFill>
              </a:rPr>
              <a:t>Component 2: Externally Set Task (40%)</a:t>
            </a:r>
          </a:p>
          <a:p>
            <a:r>
              <a:rPr dirty="0">
                <a:solidFill>
                  <a:schemeClr val="bg1"/>
                </a:solidFill>
              </a:rPr>
              <a:t>10-hour controlled assessment.</a:t>
            </a:r>
          </a:p>
        </p:txBody>
      </p:sp>
      <p:pic>
        <p:nvPicPr>
          <p:cNvPr id="1026" name="Picture 2" descr="This may contain: an image of a person's face made out of paper">
            <a:extLst>
              <a:ext uri="{FF2B5EF4-FFF2-40B4-BE49-F238E27FC236}">
                <a16:creationId xmlns:a16="http://schemas.microsoft.com/office/drawing/2014/main" id="{C06CC7CE-44AB-4D5C-B648-E0CDFA43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44" y="1312722"/>
            <a:ext cx="4002804" cy="51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OCR Assessment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38918" cy="4525963"/>
          </a:xfrm>
        </p:spPr>
        <p:txBody>
          <a:bodyPr>
            <a:normAutofit fontScale="92500" lnSpcReduction="10000"/>
          </a:bodyPr>
          <a:lstStyle/>
          <a:p>
            <a:r>
              <a:rPr dirty="0">
                <a:solidFill>
                  <a:schemeClr val="bg1"/>
                </a:solidFill>
              </a:rPr>
              <a:t>AO1: Develop ideas and research</a:t>
            </a:r>
          </a:p>
          <a:p>
            <a:r>
              <a:rPr dirty="0">
                <a:solidFill>
                  <a:schemeClr val="bg1"/>
                </a:solidFill>
              </a:rPr>
              <a:t>AO2: Experiment with materials and digital tools</a:t>
            </a:r>
          </a:p>
          <a:p>
            <a:r>
              <a:rPr dirty="0">
                <a:solidFill>
                  <a:schemeClr val="bg1"/>
                </a:solidFill>
              </a:rPr>
              <a:t>AO3: Record ideas through drawing and design</a:t>
            </a:r>
          </a:p>
          <a:p>
            <a:r>
              <a:rPr dirty="0">
                <a:solidFill>
                  <a:schemeClr val="bg1"/>
                </a:solidFill>
              </a:rPr>
              <a:t>AO4: Present a personal response</a:t>
            </a:r>
          </a:p>
        </p:txBody>
      </p:sp>
      <p:pic>
        <p:nvPicPr>
          <p:cNvPr id="3074" name="Picture 2" descr="Story Pin image">
            <a:extLst>
              <a:ext uri="{FF2B5EF4-FFF2-40B4-BE49-F238E27FC236}">
                <a16:creationId xmlns:a16="http://schemas.microsoft.com/office/drawing/2014/main" id="{C64F9EE1-6112-403A-ABAD-61270E7B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07" y="1325562"/>
            <a:ext cx="394456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dirty="0">
                <a:solidFill>
                  <a:schemeClr val="bg1"/>
                </a:solidFill>
              </a:rPr>
              <a:t>Importance of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2353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Drawing is essential.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You will: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Sketch design ideas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Develop layouts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Plan typography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Create visual concepts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Weak drawing skills limit progress.</a:t>
            </a:r>
          </a:p>
        </p:txBody>
      </p:sp>
      <p:pic>
        <p:nvPicPr>
          <p:cNvPr id="6146" name="Picture 2" descr="This may contain: a group of people standing in front of a subway car with the word metro on it">
            <a:extLst>
              <a:ext uri="{FF2B5EF4-FFF2-40B4-BE49-F238E27FC236}">
                <a16:creationId xmlns:a16="http://schemas.microsoft.com/office/drawing/2014/main" id="{43F3ED96-4B43-454A-B45C-716D05BC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90" y="1368332"/>
            <a:ext cx="3802810" cy="49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2" y="63729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Creativity is 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4232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You must be highly creative.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You will: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Generate original ideas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Solve design problems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Take creative risks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Develop personal style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Basic ideas will not achieve high grades.</a:t>
            </a:r>
          </a:p>
        </p:txBody>
      </p:sp>
      <p:pic>
        <p:nvPicPr>
          <p:cNvPr id="4098" name="Picture 2" descr="This may contain: a poster with an animal mask on it's head and words written in spanish">
            <a:extLst>
              <a:ext uri="{FF2B5EF4-FFF2-40B4-BE49-F238E27FC236}">
                <a16:creationId xmlns:a16="http://schemas.microsoft.com/office/drawing/2014/main" id="{4F9CFC87-9B7B-4D72-AD9B-4486EB94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14" y="1337886"/>
            <a:ext cx="3779371" cy="53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Written Analysis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0635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Extended writing is required.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You must: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</a:t>
            </a:r>
            <a:r>
              <a:rPr dirty="0" err="1">
                <a:solidFill>
                  <a:schemeClr val="bg1"/>
                </a:solidFill>
              </a:rPr>
              <a:t>Analyse</a:t>
            </a:r>
            <a:r>
              <a:rPr dirty="0">
                <a:solidFill>
                  <a:schemeClr val="bg1"/>
                </a:solidFill>
              </a:rPr>
              <a:t> designers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Explain design choices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Evaluate your own work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Use specialist vocabulary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Strong writing skills are vital.</a:t>
            </a:r>
          </a:p>
        </p:txBody>
      </p:sp>
      <p:pic>
        <p:nvPicPr>
          <p:cNvPr id="5122" name="Picture 2" descr="This may contain: the words please do not lick the page are painted brown">
            <a:extLst>
              <a:ext uri="{FF2B5EF4-FFF2-40B4-BE49-F238E27FC236}">
                <a16:creationId xmlns:a16="http://schemas.microsoft.com/office/drawing/2014/main" id="{15240AA7-4E4C-40D8-BB1D-A4D7FF83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46" y="1353063"/>
            <a:ext cx="3884872" cy="50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Essential Skills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Strong drawing ability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High creativity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Confident writing skills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Digital design skills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</a:t>
            </a:r>
            <a:r>
              <a:rPr dirty="0" err="1">
                <a:solidFill>
                  <a:schemeClr val="bg1"/>
                </a:solidFill>
              </a:rPr>
              <a:t>Organisation</a:t>
            </a: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Independence</a:t>
            </a:r>
          </a:p>
        </p:txBody>
      </p:sp>
      <p:pic>
        <p:nvPicPr>
          <p:cNvPr id="7172" name="Picture 4" descr="This may contain: a sign on the side of a building that says stop scrolling start creating">
            <a:extLst>
              <a:ext uri="{FF2B5EF4-FFF2-40B4-BE49-F238E27FC236}">
                <a16:creationId xmlns:a16="http://schemas.microsoft.com/office/drawing/2014/main" id="{2BC83BA6-BC11-4DE2-9D0C-2B47C9BF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34" y="1600200"/>
            <a:ext cx="3571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Workload and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71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This is demanding.</a:t>
            </a: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You will: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Meet frequent deadlines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Complete work at home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Write detailed evaluations</a:t>
            </a: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</a:rPr>
              <a:t>- Manage long-term projects</a:t>
            </a:r>
          </a:p>
        </p:txBody>
      </p:sp>
      <p:pic>
        <p:nvPicPr>
          <p:cNvPr id="8194" name="Picture 2" descr="Story Pin image">
            <a:extLst>
              <a:ext uri="{FF2B5EF4-FFF2-40B4-BE49-F238E27FC236}">
                <a16:creationId xmlns:a16="http://schemas.microsoft.com/office/drawing/2014/main" id="{41FCB504-8A38-4A06-92A0-4D2160D7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6" y="1419650"/>
            <a:ext cx="3530974" cy="47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D740D5707F264BAAA6FDE18BE8A692" ma:contentTypeVersion="16" ma:contentTypeDescription="Create a new document." ma:contentTypeScope="" ma:versionID="d79a11531f9f88720db11ef149f7719a">
  <xsd:schema xmlns:xsd="http://www.w3.org/2001/XMLSchema" xmlns:xs="http://www.w3.org/2001/XMLSchema" xmlns:p="http://schemas.microsoft.com/office/2006/metadata/properties" xmlns:ns3="488ce8cf-083c-4c54-be4b-067aa58cac25" xmlns:ns4="4f6a495e-405f-4cbb-974a-6b194c404943" targetNamespace="http://schemas.microsoft.com/office/2006/metadata/properties" ma:root="true" ma:fieldsID="1898b1fb8c4174c173db8c991b073485" ns3:_="" ns4:_="">
    <xsd:import namespace="488ce8cf-083c-4c54-be4b-067aa58cac25"/>
    <xsd:import namespace="4f6a495e-405f-4cbb-974a-6b194c4049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ce8cf-083c-4c54-be4b-067aa58ca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495e-405f-4cbb-974a-6b194c4049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8ce8cf-083c-4c54-be4b-067aa58cac25" xsi:nil="true"/>
  </documentManagement>
</p:properties>
</file>

<file path=customXml/itemProps1.xml><?xml version="1.0" encoding="utf-8"?>
<ds:datastoreItem xmlns:ds="http://schemas.openxmlformats.org/officeDocument/2006/customXml" ds:itemID="{F196EFD5-3D9C-4FC9-8EDA-22B055C46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ce8cf-083c-4c54-be4b-067aa58cac25"/>
    <ds:schemaRef ds:uri="4f6a495e-405f-4cbb-974a-6b194c404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19BF9F-1D99-4473-A7A5-511C640C3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1BA2E2-4F54-4F19-9C08-650556C78DDD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88ce8cf-083c-4c54-be4b-067aa58cac25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4f6a495e-405f-4cbb-974a-6b194c40494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367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OCR GCSE Graphic Communication</vt:lpstr>
      <vt:lpstr>What is GCSE Graphic Communication?</vt:lpstr>
      <vt:lpstr>Course Structure (OCR)</vt:lpstr>
      <vt:lpstr>OCR Assessment Objectives</vt:lpstr>
      <vt:lpstr>The Importance of Drawing</vt:lpstr>
      <vt:lpstr>Creativity is Essential</vt:lpstr>
      <vt:lpstr>Written Analysis and Evaluation</vt:lpstr>
      <vt:lpstr>Essential Skills for Success</vt:lpstr>
      <vt:lpstr>Workload and Commitment</vt:lpstr>
      <vt:lpstr>Who Should Choose This Subject?</vt:lpstr>
      <vt:lpstr>Career Pathways</vt:lpstr>
      <vt:lpstr>Further Study Routes</vt:lpstr>
      <vt:lpstr>Final Advice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GCSE Graphic Communication</dc:title>
  <dc:subject/>
  <dc:creator>Danielle Chester</dc:creator>
  <cp:keywords/>
  <dc:description>generated using python-pptx</dc:description>
  <cp:lastModifiedBy>Danielle Chester</cp:lastModifiedBy>
  <cp:revision>4</cp:revision>
  <dcterms:created xsi:type="dcterms:W3CDTF">2013-01-27T09:14:16Z</dcterms:created>
  <dcterms:modified xsi:type="dcterms:W3CDTF">2026-01-27T16:11:30Z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0x0101008DD740D5707F264BAAA6FDE18BE8A692</vt:lpwstr>
  </property>
</Properties>
</file>